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178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0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21F9C-4A9B-4639-9BD9-347EBC2C4414}" type="doc">
      <dgm:prSet loTypeId="urn:microsoft.com/office/officeart/2005/8/layout/process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CA"/>
        </a:p>
      </dgm:t>
    </dgm:pt>
    <dgm:pt modelId="{A9026B23-397E-4F04-A793-02F9D43F6415}">
      <dgm:prSet phldrT="[Text]" custT="1"/>
      <dgm:spPr>
        <a:solidFill>
          <a:srgbClr val="CE917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1</a:t>
          </a:r>
        </a:p>
      </dgm:t>
    </dgm:pt>
    <dgm:pt modelId="{ABAE2727-8029-43EB-850D-D327265D7B75}" type="parTrans" cxnId="{9DFAE11F-34DC-4DFE-BA06-2B6689C040D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A0DC696-1931-4275-8DD3-42D8B17E4AE3}" type="sibTrans" cxnId="{9DFAE11F-34DC-4DFE-BA06-2B6689C040D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859C3D42-EFB8-43B6-88F1-24F79454F491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CREATE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NEW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</a:p>
      </dgm:t>
    </dgm:pt>
    <dgm:pt modelId="{9D1F9561-4B55-49FC-A809-117B2FB70C72}" type="parTrans" cxnId="{3413E13E-EF81-4734-88AC-319102F907F6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C68307B2-DD11-4EAE-BCFF-8A49B767573F}" type="sibTrans" cxnId="{3413E13E-EF81-4734-88AC-319102F907F6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2DC61B7-F301-47BE-8DFD-76114A008925}">
      <dgm:prSet phldrT="[Text]" custT="1"/>
      <dgm:spPr>
        <a:solidFill>
          <a:srgbClr val="CE917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2</a:t>
          </a:r>
        </a:p>
      </dgm:t>
    </dgm:pt>
    <dgm:pt modelId="{4F785D79-CFE5-4834-8018-C4436315DF34}" type="parTrans" cxnId="{061F2854-A8A9-4D90-82F2-B8C618612E3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27100BC0-E4AE-4D2B-BB2C-7C8C4E6AB605}" type="sibTrans" cxnId="{061F2854-A8A9-4D90-82F2-B8C618612E3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98D67EC1-B31A-46EC-BEC9-E96DE1EB665D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DRIVE</a:t>
          </a:r>
        </a:p>
      </dgm:t>
    </dgm:pt>
    <dgm:pt modelId="{5752FCB0-AC26-435E-B990-E64B5B139F79}" type="parTrans" cxnId="{E03537EF-184E-4C4E-A8C8-1CE96D0CC5A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AE0DB27D-3B6D-40F3-9F67-4C90215F6EEB}" type="sibTrans" cxnId="{E03537EF-184E-4C4E-A8C8-1CE96D0CC5A4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640ED34-0F29-4489-A9E2-7A8059318FCC}">
      <dgm:prSet phldrT="[Text]" custT="1"/>
      <dgm:spPr>
        <a:solidFill>
          <a:srgbClr val="CE917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3</a:t>
          </a:r>
        </a:p>
      </dgm:t>
    </dgm:pt>
    <dgm:pt modelId="{A890DD90-0ED9-4673-B5C8-42E190EC393B}" type="parTrans" cxnId="{F1778FF3-35A8-459A-8944-78628B9FFA7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99407BD2-DDA8-419F-9DEF-42BE5024B3A9}" type="sibTrans" cxnId="{F1778FF3-35A8-459A-8944-78628B9FFA7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074E42A4-6D09-48A5-97A4-CAE1A387E026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  <a:r>
            <a:rPr lang="en-CA" sz="2900" kern="1200" dirty="0">
              <a:solidFill>
                <a:schemeClr val="bg1"/>
              </a:solidFill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DASHBOARD</a:t>
          </a:r>
        </a:p>
      </dgm:t>
    </dgm:pt>
    <dgm:pt modelId="{AAE7A2FA-352C-4993-B022-7CF92EA4F095}" type="parTrans" cxnId="{1532AD58-B1F3-4310-965A-16FEFD148261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ACD6B3BC-CCCB-4507-9D8C-373B1B7CB7DF}" type="sibTrans" cxnId="{1532AD58-B1F3-4310-965A-16FEFD148261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8A62AEDA-1F97-480C-BDA0-20E4D79E6C20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PORTFOLIO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OF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PROJECTS</a:t>
          </a:r>
        </a:p>
      </dgm:t>
    </dgm:pt>
    <dgm:pt modelId="{979E8E1A-525A-4718-8B05-F911C41EE9B9}" type="sibTrans" cxnId="{41CBA1A9-5851-419C-8037-B5A2C0763F8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604A50A-E1C3-4E23-86D3-6130AA9D62D3}" type="parTrans" cxnId="{41CBA1A9-5851-419C-8037-B5A2C0763F80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776353F-774E-4E12-9057-ABC41629F5FF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CALLENDAR</a:t>
          </a:r>
        </a:p>
      </dgm:t>
    </dgm:pt>
    <dgm:pt modelId="{90C1D946-60CE-4BAA-857D-577DD56274F8}" type="sibTrans" cxnId="{BA5CA008-677E-4684-9B8E-559A886CD8B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1E18526C-8777-4101-B362-AC8DA09FEEA8}" type="parTrans" cxnId="{BA5CA008-677E-4684-9B8E-559A886CD8B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81EE6626-3EFB-4062-98FB-92DFE6DB090A}">
      <dgm:prSet phldrT="[Text]"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FILL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OUT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FORMS</a:t>
          </a:r>
        </a:p>
      </dgm:t>
    </dgm:pt>
    <dgm:pt modelId="{A23142A1-47A0-4050-BC93-3A95E54F16A9}" type="sibTrans" cxnId="{EE743DB4-CF33-448F-B100-F80D35BE82F5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E5612DCE-98D1-4735-96C2-11C5B8096BFA}" type="parTrans" cxnId="{EE743DB4-CF33-448F-B100-F80D35BE82F5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4CE5785-CAFD-4FB7-8859-A9B44B72D9DE}">
      <dgm:prSet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MAPS</a:t>
          </a:r>
        </a:p>
      </dgm:t>
    </dgm:pt>
    <dgm:pt modelId="{F3B499AA-B409-49D4-B8BF-121BE92333D7}" type="parTrans" cxnId="{EFCFA8CE-EE0C-4B7E-831D-ACBFF8CF311C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778FDFD-9645-4720-B12F-B03F6A190BD0}" type="sibTrans" cxnId="{EFCFA8CE-EE0C-4B7E-831D-ACBFF8CF311C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16A9F443-7AAC-4FA9-B628-D0901582A9A6}">
      <dgm:prSet custT="1"/>
      <dgm:spPr>
        <a:solidFill>
          <a:srgbClr val="3B3838"/>
        </a:solidFill>
      </dgm:spPr>
      <dgm:t>
        <a:bodyPr/>
        <a:lstStyle/>
        <a:p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TAKE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/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UPLOAD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PICTURES</a:t>
          </a:r>
        </a:p>
      </dgm:t>
    </dgm:pt>
    <dgm:pt modelId="{4A2A9D95-0FDA-4AC2-AE62-6EBD7A75E6F2}" type="parTrans" cxnId="{F0F52DB0-556C-4DD0-A81B-B34AD7F9EFA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A856A709-F133-46F6-B22C-4975D8773833}" type="sibTrans" cxnId="{F0F52DB0-556C-4DD0-A81B-B34AD7F9EFAB}">
      <dgm:prSet/>
      <dgm:spPr/>
      <dgm:t>
        <a:bodyPr/>
        <a:lstStyle/>
        <a:p>
          <a:endParaRPr lang="en-CA">
            <a:latin typeface="Consolas" panose="020B0609020204030204" pitchFamily="49" charset="0"/>
          </a:endParaRPr>
        </a:p>
      </dgm:t>
    </dgm:pt>
    <dgm:pt modelId="{B73A23A6-9683-48DF-9016-443C53717D0D}" type="pres">
      <dgm:prSet presAssocID="{C5D21F9C-4A9B-4639-9BD9-347EBC2C4414}" presName="Name0" presStyleCnt="0">
        <dgm:presLayoutVars>
          <dgm:dir/>
          <dgm:animLvl val="lvl"/>
          <dgm:resizeHandles val="exact"/>
        </dgm:presLayoutVars>
      </dgm:prSet>
      <dgm:spPr/>
    </dgm:pt>
    <dgm:pt modelId="{9D9ECF4C-F3C2-46C5-93CD-1543B89EA8E9}" type="pres">
      <dgm:prSet presAssocID="{E640ED34-0F29-4489-A9E2-7A8059318FCC}" presName="boxAndChildren" presStyleCnt="0"/>
      <dgm:spPr/>
    </dgm:pt>
    <dgm:pt modelId="{05E07099-E08D-4F15-A369-2689AAF97E2F}" type="pres">
      <dgm:prSet presAssocID="{E640ED34-0F29-4489-A9E2-7A8059318FCC}" presName="parentTextBox" presStyleLbl="node1" presStyleIdx="0" presStyleCnt="3"/>
      <dgm:spPr/>
    </dgm:pt>
    <dgm:pt modelId="{333AFB7E-AC8D-4EA6-A6F4-CB72A6635744}" type="pres">
      <dgm:prSet presAssocID="{E640ED34-0F29-4489-A9E2-7A8059318FCC}" presName="entireBox" presStyleLbl="node1" presStyleIdx="0" presStyleCnt="3"/>
      <dgm:spPr/>
    </dgm:pt>
    <dgm:pt modelId="{848E9601-C486-447E-B6EE-4F6B578F5163}" type="pres">
      <dgm:prSet presAssocID="{E640ED34-0F29-4489-A9E2-7A8059318FCC}" presName="descendantBox" presStyleCnt="0"/>
      <dgm:spPr/>
    </dgm:pt>
    <dgm:pt modelId="{6DC74D4B-B8C8-436E-93CA-D11251A2660B}" type="pres">
      <dgm:prSet presAssocID="{074E42A4-6D09-48A5-97A4-CAE1A387E026}" presName="childTextBox" presStyleLbl="fgAccFollowNode1" presStyleIdx="0" presStyleCnt="8">
        <dgm:presLayoutVars>
          <dgm:bulletEnabled val="1"/>
        </dgm:presLayoutVars>
      </dgm:prSet>
      <dgm:spPr/>
    </dgm:pt>
    <dgm:pt modelId="{482A470C-D960-4BC1-B186-9B4436CA7E0C}" type="pres">
      <dgm:prSet presAssocID="{8A62AEDA-1F97-480C-BDA0-20E4D79E6C20}" presName="childTextBox" presStyleLbl="fgAccFollowNode1" presStyleIdx="1" presStyleCnt="8">
        <dgm:presLayoutVars>
          <dgm:bulletEnabled val="1"/>
        </dgm:presLayoutVars>
      </dgm:prSet>
      <dgm:spPr/>
    </dgm:pt>
    <dgm:pt modelId="{0DF3896B-FB22-4938-9248-A36D66E633DD}" type="pres">
      <dgm:prSet presAssocID="{27100BC0-E4AE-4D2B-BB2C-7C8C4E6AB605}" presName="sp" presStyleCnt="0"/>
      <dgm:spPr/>
    </dgm:pt>
    <dgm:pt modelId="{312E25E5-292F-4707-B243-ADA90FC5B23F}" type="pres">
      <dgm:prSet presAssocID="{E2DC61B7-F301-47BE-8DFD-76114A008925}" presName="arrowAndChildren" presStyleCnt="0"/>
      <dgm:spPr/>
    </dgm:pt>
    <dgm:pt modelId="{BE760D0D-C3AA-466B-82FA-9F80E079F4DC}" type="pres">
      <dgm:prSet presAssocID="{E2DC61B7-F301-47BE-8DFD-76114A008925}" presName="parentTextArrow" presStyleLbl="node1" presStyleIdx="0" presStyleCnt="3"/>
      <dgm:spPr/>
    </dgm:pt>
    <dgm:pt modelId="{16FD0CFC-17AF-4745-931B-06624DA1FB7E}" type="pres">
      <dgm:prSet presAssocID="{E2DC61B7-F301-47BE-8DFD-76114A008925}" presName="arrow" presStyleLbl="node1" presStyleIdx="1" presStyleCnt="3"/>
      <dgm:spPr/>
    </dgm:pt>
    <dgm:pt modelId="{1D5DC9F2-4C06-429E-9B2D-DFD02F2CF8F3}" type="pres">
      <dgm:prSet presAssocID="{E2DC61B7-F301-47BE-8DFD-76114A008925}" presName="descendantArrow" presStyleCnt="0"/>
      <dgm:spPr/>
    </dgm:pt>
    <dgm:pt modelId="{7E14F76B-FA91-43B5-982A-A26C7D78FC6E}" type="pres">
      <dgm:prSet presAssocID="{98D67EC1-B31A-46EC-BEC9-E96DE1EB665D}" presName="childTextArrow" presStyleLbl="fgAccFollowNode1" presStyleIdx="2" presStyleCnt="8">
        <dgm:presLayoutVars>
          <dgm:bulletEnabled val="1"/>
        </dgm:presLayoutVars>
      </dgm:prSet>
      <dgm:spPr/>
    </dgm:pt>
    <dgm:pt modelId="{8CA503E1-BF65-4084-8407-89935084F719}" type="pres">
      <dgm:prSet presAssocID="{E776353F-774E-4E12-9057-ABC41629F5FF}" presName="childTextArrow" presStyleLbl="fgAccFollowNode1" presStyleIdx="3" presStyleCnt="8">
        <dgm:presLayoutVars>
          <dgm:bulletEnabled val="1"/>
        </dgm:presLayoutVars>
      </dgm:prSet>
      <dgm:spPr/>
    </dgm:pt>
    <dgm:pt modelId="{4F995C0A-971B-41CA-A7E3-85A152AA9135}" type="pres">
      <dgm:prSet presAssocID="{B4CE5785-CAFD-4FB7-8859-A9B44B72D9DE}" presName="childTextArrow" presStyleLbl="fgAccFollowNode1" presStyleIdx="4" presStyleCnt="8">
        <dgm:presLayoutVars>
          <dgm:bulletEnabled val="1"/>
        </dgm:presLayoutVars>
      </dgm:prSet>
      <dgm:spPr/>
    </dgm:pt>
    <dgm:pt modelId="{BD387C62-1B29-4DC6-BDBD-ACBBA5A2F9FA}" type="pres">
      <dgm:prSet presAssocID="{BA0DC696-1931-4275-8DD3-42D8B17E4AE3}" presName="sp" presStyleCnt="0"/>
      <dgm:spPr/>
    </dgm:pt>
    <dgm:pt modelId="{F3AE2EB5-E315-4A4A-8E6E-2152B00037FC}" type="pres">
      <dgm:prSet presAssocID="{A9026B23-397E-4F04-A793-02F9D43F6415}" presName="arrowAndChildren" presStyleCnt="0"/>
      <dgm:spPr/>
    </dgm:pt>
    <dgm:pt modelId="{A370CF63-BFE1-4896-AF74-5878D36CE66E}" type="pres">
      <dgm:prSet presAssocID="{A9026B23-397E-4F04-A793-02F9D43F6415}" presName="parentTextArrow" presStyleLbl="node1" presStyleIdx="1" presStyleCnt="3"/>
      <dgm:spPr/>
    </dgm:pt>
    <dgm:pt modelId="{8F7E8898-351C-4789-82DD-448E29CDE60C}" type="pres">
      <dgm:prSet presAssocID="{A9026B23-397E-4F04-A793-02F9D43F6415}" presName="arrow" presStyleLbl="node1" presStyleIdx="2" presStyleCnt="3"/>
      <dgm:spPr/>
    </dgm:pt>
    <dgm:pt modelId="{C02815D9-AD5F-4059-B99E-D53C7C5FF36F}" type="pres">
      <dgm:prSet presAssocID="{A9026B23-397E-4F04-A793-02F9D43F6415}" presName="descendantArrow" presStyleCnt="0"/>
      <dgm:spPr/>
    </dgm:pt>
    <dgm:pt modelId="{1A299E6A-1254-49F8-838D-C4EFDEBDD61A}" type="pres">
      <dgm:prSet presAssocID="{859C3D42-EFB8-43B6-88F1-24F79454F491}" presName="childTextArrow" presStyleLbl="fgAccFollowNode1" presStyleIdx="5" presStyleCnt="8">
        <dgm:presLayoutVars>
          <dgm:bulletEnabled val="1"/>
        </dgm:presLayoutVars>
      </dgm:prSet>
      <dgm:spPr/>
    </dgm:pt>
    <dgm:pt modelId="{7ABED9CF-8D4B-4BC5-A905-7F9EFE2D177C}" type="pres">
      <dgm:prSet presAssocID="{81EE6626-3EFB-4062-98FB-92DFE6DB090A}" presName="childTextArrow" presStyleLbl="fgAccFollowNode1" presStyleIdx="6" presStyleCnt="8">
        <dgm:presLayoutVars>
          <dgm:bulletEnabled val="1"/>
        </dgm:presLayoutVars>
      </dgm:prSet>
      <dgm:spPr/>
    </dgm:pt>
    <dgm:pt modelId="{8484BC3D-0581-418D-8B52-C18FC6056302}" type="pres">
      <dgm:prSet presAssocID="{16A9F443-7AAC-4FA9-B628-D0901582A9A6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BA5CA008-677E-4684-9B8E-559A886CD8BB}" srcId="{E2DC61B7-F301-47BE-8DFD-76114A008925}" destId="{E776353F-774E-4E12-9057-ABC41629F5FF}" srcOrd="1" destOrd="0" parTransId="{1E18526C-8777-4101-B362-AC8DA09FEEA8}" sibTransId="{90C1D946-60CE-4BAA-857D-577DD56274F8}"/>
    <dgm:cxn modelId="{2963441C-9BEB-4516-8EE6-1A1A09632CBC}" type="presOf" srcId="{E640ED34-0F29-4489-A9E2-7A8059318FCC}" destId="{333AFB7E-AC8D-4EA6-A6F4-CB72A6635744}" srcOrd="1" destOrd="0" presId="urn:microsoft.com/office/officeart/2005/8/layout/process4"/>
    <dgm:cxn modelId="{9DFAE11F-34DC-4DFE-BA06-2B6689C040DB}" srcId="{C5D21F9C-4A9B-4639-9BD9-347EBC2C4414}" destId="{A9026B23-397E-4F04-A793-02F9D43F6415}" srcOrd="0" destOrd="0" parTransId="{ABAE2727-8029-43EB-850D-D327265D7B75}" sibTransId="{BA0DC696-1931-4275-8DD3-42D8B17E4AE3}"/>
    <dgm:cxn modelId="{4D71B021-EA30-4034-B7F1-C58BC248D008}" type="presOf" srcId="{A9026B23-397E-4F04-A793-02F9D43F6415}" destId="{8F7E8898-351C-4789-82DD-448E29CDE60C}" srcOrd="1" destOrd="0" presId="urn:microsoft.com/office/officeart/2005/8/layout/process4"/>
    <dgm:cxn modelId="{3413E13E-EF81-4734-88AC-319102F907F6}" srcId="{A9026B23-397E-4F04-A793-02F9D43F6415}" destId="{859C3D42-EFB8-43B6-88F1-24F79454F491}" srcOrd="0" destOrd="0" parTransId="{9D1F9561-4B55-49FC-A809-117B2FB70C72}" sibTransId="{C68307B2-DD11-4EAE-BCFF-8A49B767573F}"/>
    <dgm:cxn modelId="{65D63549-FC1F-4898-9F4E-2D5DF862A720}" type="presOf" srcId="{A9026B23-397E-4F04-A793-02F9D43F6415}" destId="{A370CF63-BFE1-4896-AF74-5878D36CE66E}" srcOrd="0" destOrd="0" presId="urn:microsoft.com/office/officeart/2005/8/layout/process4"/>
    <dgm:cxn modelId="{BD73216B-6F76-4B28-A179-2DC9FC845BE1}" type="presOf" srcId="{859C3D42-EFB8-43B6-88F1-24F79454F491}" destId="{1A299E6A-1254-49F8-838D-C4EFDEBDD61A}" srcOrd="0" destOrd="0" presId="urn:microsoft.com/office/officeart/2005/8/layout/process4"/>
    <dgm:cxn modelId="{46C9E64F-D682-4695-B838-48DB147BFD88}" type="presOf" srcId="{E640ED34-0F29-4489-A9E2-7A8059318FCC}" destId="{05E07099-E08D-4F15-A369-2689AAF97E2F}" srcOrd="0" destOrd="0" presId="urn:microsoft.com/office/officeart/2005/8/layout/process4"/>
    <dgm:cxn modelId="{061F2854-A8A9-4D90-82F2-B8C618612E34}" srcId="{C5D21F9C-4A9B-4639-9BD9-347EBC2C4414}" destId="{E2DC61B7-F301-47BE-8DFD-76114A008925}" srcOrd="1" destOrd="0" parTransId="{4F785D79-CFE5-4834-8018-C4436315DF34}" sibTransId="{27100BC0-E4AE-4D2B-BB2C-7C8C4E6AB605}"/>
    <dgm:cxn modelId="{C2C08A55-68C0-409C-A3FB-44461A8B605A}" type="presOf" srcId="{E776353F-774E-4E12-9057-ABC41629F5FF}" destId="{8CA503E1-BF65-4084-8407-89935084F719}" srcOrd="0" destOrd="0" presId="urn:microsoft.com/office/officeart/2005/8/layout/process4"/>
    <dgm:cxn modelId="{4BF4E257-A767-4FC2-9AC0-74308B2524C5}" type="presOf" srcId="{81EE6626-3EFB-4062-98FB-92DFE6DB090A}" destId="{7ABED9CF-8D4B-4BC5-A905-7F9EFE2D177C}" srcOrd="0" destOrd="0" presId="urn:microsoft.com/office/officeart/2005/8/layout/process4"/>
    <dgm:cxn modelId="{61198678-51C2-49BD-9250-3AD7E25E6388}" type="presOf" srcId="{C5D21F9C-4A9B-4639-9BD9-347EBC2C4414}" destId="{B73A23A6-9683-48DF-9016-443C53717D0D}" srcOrd="0" destOrd="0" presId="urn:microsoft.com/office/officeart/2005/8/layout/process4"/>
    <dgm:cxn modelId="{1532AD58-B1F3-4310-965A-16FEFD148261}" srcId="{E640ED34-0F29-4489-A9E2-7A8059318FCC}" destId="{074E42A4-6D09-48A5-97A4-CAE1A387E026}" srcOrd="0" destOrd="0" parTransId="{AAE7A2FA-352C-4993-B022-7CF92EA4F095}" sibTransId="{ACD6B3BC-CCCB-4507-9D8C-373B1B7CB7DF}"/>
    <dgm:cxn modelId="{790EF782-E744-43B1-8663-8E2D07979C53}" type="presOf" srcId="{074E42A4-6D09-48A5-97A4-CAE1A387E026}" destId="{6DC74D4B-B8C8-436E-93CA-D11251A2660B}" srcOrd="0" destOrd="0" presId="urn:microsoft.com/office/officeart/2005/8/layout/process4"/>
    <dgm:cxn modelId="{1C3E5B98-F5C0-4B5C-B777-F4C9B8578634}" type="presOf" srcId="{B4CE5785-CAFD-4FB7-8859-A9B44B72D9DE}" destId="{4F995C0A-971B-41CA-A7E3-85A152AA9135}" srcOrd="0" destOrd="0" presId="urn:microsoft.com/office/officeart/2005/8/layout/process4"/>
    <dgm:cxn modelId="{925EB99A-4D9C-4677-9D45-E64A3656CB45}" type="presOf" srcId="{98D67EC1-B31A-46EC-BEC9-E96DE1EB665D}" destId="{7E14F76B-FA91-43B5-982A-A26C7D78FC6E}" srcOrd="0" destOrd="0" presId="urn:microsoft.com/office/officeart/2005/8/layout/process4"/>
    <dgm:cxn modelId="{41CBA1A9-5851-419C-8037-B5A2C0763F80}" srcId="{E640ED34-0F29-4489-A9E2-7A8059318FCC}" destId="{8A62AEDA-1F97-480C-BDA0-20E4D79E6C20}" srcOrd="1" destOrd="0" parTransId="{E604A50A-E1C3-4E23-86D3-6130AA9D62D3}" sibTransId="{979E8E1A-525A-4718-8B05-F911C41EE9B9}"/>
    <dgm:cxn modelId="{F0F52DB0-556C-4DD0-A81B-B34AD7F9EFAB}" srcId="{A9026B23-397E-4F04-A793-02F9D43F6415}" destId="{16A9F443-7AAC-4FA9-B628-D0901582A9A6}" srcOrd="2" destOrd="0" parTransId="{4A2A9D95-0FDA-4AC2-AE62-6EBD7A75E6F2}" sibTransId="{A856A709-F133-46F6-B22C-4975D8773833}"/>
    <dgm:cxn modelId="{EE743DB4-CF33-448F-B100-F80D35BE82F5}" srcId="{A9026B23-397E-4F04-A793-02F9D43F6415}" destId="{81EE6626-3EFB-4062-98FB-92DFE6DB090A}" srcOrd="1" destOrd="0" parTransId="{E5612DCE-98D1-4735-96C2-11C5B8096BFA}" sibTransId="{A23142A1-47A0-4050-BC93-3A95E54F16A9}"/>
    <dgm:cxn modelId="{CD2095BA-F12B-4AC9-8D08-9DA4A6E85AFC}" type="presOf" srcId="{16A9F443-7AAC-4FA9-B628-D0901582A9A6}" destId="{8484BC3D-0581-418D-8B52-C18FC6056302}" srcOrd="0" destOrd="0" presId="urn:microsoft.com/office/officeart/2005/8/layout/process4"/>
    <dgm:cxn modelId="{EFCFA8CE-EE0C-4B7E-831D-ACBFF8CF311C}" srcId="{E2DC61B7-F301-47BE-8DFD-76114A008925}" destId="{B4CE5785-CAFD-4FB7-8859-A9B44B72D9DE}" srcOrd="2" destOrd="0" parTransId="{F3B499AA-B409-49D4-B8BF-121BE92333D7}" sibTransId="{B778FDFD-9645-4720-B12F-B03F6A190BD0}"/>
    <dgm:cxn modelId="{62E31FCF-5BCF-4D71-A689-7E347E070BB5}" type="presOf" srcId="{E2DC61B7-F301-47BE-8DFD-76114A008925}" destId="{BE760D0D-C3AA-466B-82FA-9F80E079F4DC}" srcOrd="0" destOrd="0" presId="urn:microsoft.com/office/officeart/2005/8/layout/process4"/>
    <dgm:cxn modelId="{A15791ED-BFE7-4085-A3AE-AADDAA0E0B4B}" type="presOf" srcId="{8A62AEDA-1F97-480C-BDA0-20E4D79E6C20}" destId="{482A470C-D960-4BC1-B186-9B4436CA7E0C}" srcOrd="0" destOrd="0" presId="urn:microsoft.com/office/officeart/2005/8/layout/process4"/>
    <dgm:cxn modelId="{E03537EF-184E-4C4E-A8C8-1CE96D0CC5A4}" srcId="{E2DC61B7-F301-47BE-8DFD-76114A008925}" destId="{98D67EC1-B31A-46EC-BEC9-E96DE1EB665D}" srcOrd="0" destOrd="0" parTransId="{5752FCB0-AC26-435E-B990-E64B5B139F79}" sibTransId="{AE0DB27D-3B6D-40F3-9F67-4C90215F6EEB}"/>
    <dgm:cxn modelId="{F1778FF3-35A8-459A-8944-78628B9FFA70}" srcId="{C5D21F9C-4A9B-4639-9BD9-347EBC2C4414}" destId="{E640ED34-0F29-4489-A9E2-7A8059318FCC}" srcOrd="2" destOrd="0" parTransId="{A890DD90-0ED9-4673-B5C8-42E190EC393B}" sibTransId="{99407BD2-DDA8-419F-9DEF-42BE5024B3A9}"/>
    <dgm:cxn modelId="{CEAA43FE-6F92-4021-8E28-BF41867D834D}" type="presOf" srcId="{E2DC61B7-F301-47BE-8DFD-76114A008925}" destId="{16FD0CFC-17AF-4745-931B-06624DA1FB7E}" srcOrd="1" destOrd="0" presId="urn:microsoft.com/office/officeart/2005/8/layout/process4"/>
    <dgm:cxn modelId="{3E68730C-EF27-4BB7-939A-08886BB0A4D9}" type="presParOf" srcId="{B73A23A6-9683-48DF-9016-443C53717D0D}" destId="{9D9ECF4C-F3C2-46C5-93CD-1543B89EA8E9}" srcOrd="0" destOrd="0" presId="urn:microsoft.com/office/officeart/2005/8/layout/process4"/>
    <dgm:cxn modelId="{C67C1002-C9E3-4C3A-A65A-5A17A9504304}" type="presParOf" srcId="{9D9ECF4C-F3C2-46C5-93CD-1543B89EA8E9}" destId="{05E07099-E08D-4F15-A369-2689AAF97E2F}" srcOrd="0" destOrd="0" presId="urn:microsoft.com/office/officeart/2005/8/layout/process4"/>
    <dgm:cxn modelId="{B085FCDC-6E73-44E0-96C6-8962F406FCF2}" type="presParOf" srcId="{9D9ECF4C-F3C2-46C5-93CD-1543B89EA8E9}" destId="{333AFB7E-AC8D-4EA6-A6F4-CB72A6635744}" srcOrd="1" destOrd="0" presId="urn:microsoft.com/office/officeart/2005/8/layout/process4"/>
    <dgm:cxn modelId="{4B52C129-8C88-415B-AFC3-2C86D7C53483}" type="presParOf" srcId="{9D9ECF4C-F3C2-46C5-93CD-1543B89EA8E9}" destId="{848E9601-C486-447E-B6EE-4F6B578F5163}" srcOrd="2" destOrd="0" presId="urn:microsoft.com/office/officeart/2005/8/layout/process4"/>
    <dgm:cxn modelId="{8CB3B45B-3599-473B-AC01-258F9A7FC9F0}" type="presParOf" srcId="{848E9601-C486-447E-B6EE-4F6B578F5163}" destId="{6DC74D4B-B8C8-436E-93CA-D11251A2660B}" srcOrd="0" destOrd="0" presId="urn:microsoft.com/office/officeart/2005/8/layout/process4"/>
    <dgm:cxn modelId="{C60E7F72-B2B9-4186-8AA4-76E22EB3F273}" type="presParOf" srcId="{848E9601-C486-447E-B6EE-4F6B578F5163}" destId="{482A470C-D960-4BC1-B186-9B4436CA7E0C}" srcOrd="1" destOrd="0" presId="urn:microsoft.com/office/officeart/2005/8/layout/process4"/>
    <dgm:cxn modelId="{73DD9A68-5E2A-4EA0-9A47-823B3FE1B725}" type="presParOf" srcId="{B73A23A6-9683-48DF-9016-443C53717D0D}" destId="{0DF3896B-FB22-4938-9248-A36D66E633DD}" srcOrd="1" destOrd="0" presId="urn:microsoft.com/office/officeart/2005/8/layout/process4"/>
    <dgm:cxn modelId="{606CFA0B-7739-4843-B92C-14AF05CC19CF}" type="presParOf" srcId="{B73A23A6-9683-48DF-9016-443C53717D0D}" destId="{312E25E5-292F-4707-B243-ADA90FC5B23F}" srcOrd="2" destOrd="0" presId="urn:microsoft.com/office/officeart/2005/8/layout/process4"/>
    <dgm:cxn modelId="{97F7DBE8-C472-4B77-8E2F-1E5EAA073638}" type="presParOf" srcId="{312E25E5-292F-4707-B243-ADA90FC5B23F}" destId="{BE760D0D-C3AA-466B-82FA-9F80E079F4DC}" srcOrd="0" destOrd="0" presId="urn:microsoft.com/office/officeart/2005/8/layout/process4"/>
    <dgm:cxn modelId="{86E47C36-B23E-4BF7-988B-ED4E6AAE663D}" type="presParOf" srcId="{312E25E5-292F-4707-B243-ADA90FC5B23F}" destId="{16FD0CFC-17AF-4745-931B-06624DA1FB7E}" srcOrd="1" destOrd="0" presId="urn:microsoft.com/office/officeart/2005/8/layout/process4"/>
    <dgm:cxn modelId="{3BE8E179-5932-4AE2-9065-EEEB18D0D222}" type="presParOf" srcId="{312E25E5-292F-4707-B243-ADA90FC5B23F}" destId="{1D5DC9F2-4C06-429E-9B2D-DFD02F2CF8F3}" srcOrd="2" destOrd="0" presId="urn:microsoft.com/office/officeart/2005/8/layout/process4"/>
    <dgm:cxn modelId="{803A8C21-1897-4E3D-9590-490091D17800}" type="presParOf" srcId="{1D5DC9F2-4C06-429E-9B2D-DFD02F2CF8F3}" destId="{7E14F76B-FA91-43B5-982A-A26C7D78FC6E}" srcOrd="0" destOrd="0" presId="urn:microsoft.com/office/officeart/2005/8/layout/process4"/>
    <dgm:cxn modelId="{6F34280C-CE24-4608-81F8-3BACEB375783}" type="presParOf" srcId="{1D5DC9F2-4C06-429E-9B2D-DFD02F2CF8F3}" destId="{8CA503E1-BF65-4084-8407-89935084F719}" srcOrd="1" destOrd="0" presId="urn:microsoft.com/office/officeart/2005/8/layout/process4"/>
    <dgm:cxn modelId="{48C45D98-8AA0-41AD-9DD3-0817473F4F0E}" type="presParOf" srcId="{1D5DC9F2-4C06-429E-9B2D-DFD02F2CF8F3}" destId="{4F995C0A-971B-41CA-A7E3-85A152AA9135}" srcOrd="2" destOrd="0" presId="urn:microsoft.com/office/officeart/2005/8/layout/process4"/>
    <dgm:cxn modelId="{39CD3696-51CB-4638-BA92-E3FA07E96577}" type="presParOf" srcId="{B73A23A6-9683-48DF-9016-443C53717D0D}" destId="{BD387C62-1B29-4DC6-BDBD-ACBBA5A2F9FA}" srcOrd="3" destOrd="0" presId="urn:microsoft.com/office/officeart/2005/8/layout/process4"/>
    <dgm:cxn modelId="{C8E78438-0A84-477B-BAD0-09E36DC1B309}" type="presParOf" srcId="{B73A23A6-9683-48DF-9016-443C53717D0D}" destId="{F3AE2EB5-E315-4A4A-8E6E-2152B00037FC}" srcOrd="4" destOrd="0" presId="urn:microsoft.com/office/officeart/2005/8/layout/process4"/>
    <dgm:cxn modelId="{A8C826D7-62BD-4062-A7FD-EA0958E277B3}" type="presParOf" srcId="{F3AE2EB5-E315-4A4A-8E6E-2152B00037FC}" destId="{A370CF63-BFE1-4896-AF74-5878D36CE66E}" srcOrd="0" destOrd="0" presId="urn:microsoft.com/office/officeart/2005/8/layout/process4"/>
    <dgm:cxn modelId="{9C435B1A-8294-4092-A759-652ACE657AED}" type="presParOf" srcId="{F3AE2EB5-E315-4A4A-8E6E-2152B00037FC}" destId="{8F7E8898-351C-4789-82DD-448E29CDE60C}" srcOrd="1" destOrd="0" presId="urn:microsoft.com/office/officeart/2005/8/layout/process4"/>
    <dgm:cxn modelId="{2F7AD7D1-262C-4AF3-AB4C-130B9D397C7C}" type="presParOf" srcId="{F3AE2EB5-E315-4A4A-8E6E-2152B00037FC}" destId="{C02815D9-AD5F-4059-B99E-D53C7C5FF36F}" srcOrd="2" destOrd="0" presId="urn:microsoft.com/office/officeart/2005/8/layout/process4"/>
    <dgm:cxn modelId="{0549EEAA-DB53-4EE9-B3B5-C18484D3845B}" type="presParOf" srcId="{C02815D9-AD5F-4059-B99E-D53C7C5FF36F}" destId="{1A299E6A-1254-49F8-838D-C4EFDEBDD61A}" srcOrd="0" destOrd="0" presId="urn:microsoft.com/office/officeart/2005/8/layout/process4"/>
    <dgm:cxn modelId="{AEAFDFDE-0C9D-4DE6-8250-47F364CA3614}" type="presParOf" srcId="{C02815D9-AD5F-4059-B99E-D53C7C5FF36F}" destId="{7ABED9CF-8D4B-4BC5-A905-7F9EFE2D177C}" srcOrd="1" destOrd="0" presId="urn:microsoft.com/office/officeart/2005/8/layout/process4"/>
    <dgm:cxn modelId="{483A7252-B47B-4998-8DC0-A39A9FF66D20}" type="presParOf" srcId="{C02815D9-AD5F-4059-B99E-D53C7C5FF36F}" destId="{8484BC3D-0581-418D-8B52-C18FC6056302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AFB7E-AC8D-4EA6-A6F4-CB72A6635744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rgbClr val="CE9178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3</a:t>
          </a:r>
        </a:p>
      </dsp:txBody>
      <dsp:txXfrm>
        <a:off x="0" y="3275482"/>
        <a:ext cx="10515600" cy="580546"/>
      </dsp:txXfrm>
    </dsp:sp>
    <dsp:sp modelId="{6DC74D4B-B8C8-436E-93CA-D11251A2660B}">
      <dsp:nvSpPr>
        <dsp:cNvPr id="0" name=""/>
        <dsp:cNvSpPr/>
      </dsp:nvSpPr>
      <dsp:spPr>
        <a:xfrm>
          <a:off x="0" y="3834527"/>
          <a:ext cx="5257799" cy="494539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  <a:r>
            <a:rPr lang="en-CA" sz="2900" kern="1200" dirty="0">
              <a:solidFill>
                <a:schemeClr val="bg1"/>
              </a:solidFill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rPr>
            <a:t>DASHBOARD</a:t>
          </a:r>
        </a:p>
      </dsp:txBody>
      <dsp:txXfrm>
        <a:off x="0" y="3834527"/>
        <a:ext cx="5257799" cy="494539"/>
      </dsp:txXfrm>
    </dsp:sp>
    <dsp:sp modelId="{482A470C-D960-4BC1-B186-9B4436CA7E0C}">
      <dsp:nvSpPr>
        <dsp:cNvPr id="0" name=""/>
        <dsp:cNvSpPr/>
      </dsp:nvSpPr>
      <dsp:spPr>
        <a:xfrm>
          <a:off x="5257800" y="3834527"/>
          <a:ext cx="5257799" cy="494539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PORTFOLIO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OF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PROJECTS</a:t>
          </a:r>
        </a:p>
      </dsp:txBody>
      <dsp:txXfrm>
        <a:off x="5257800" y="3834527"/>
        <a:ext cx="5257799" cy="494539"/>
      </dsp:txXfrm>
    </dsp:sp>
    <dsp:sp modelId="{16FD0CFC-17AF-4745-931B-06624DA1FB7E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rgbClr val="CE9178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2</a:t>
          </a:r>
        </a:p>
      </dsp:txBody>
      <dsp:txXfrm rot="-10800000">
        <a:off x="0" y="1638125"/>
        <a:ext cx="10515600" cy="580372"/>
      </dsp:txXfrm>
    </dsp:sp>
    <dsp:sp modelId="{7E14F76B-FA91-43B5-982A-A26C7D78FC6E}">
      <dsp:nvSpPr>
        <dsp:cNvPr id="0" name=""/>
        <dsp:cNvSpPr/>
      </dsp:nvSpPr>
      <dsp:spPr>
        <a:xfrm>
          <a:off x="5134" y="2218498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9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DRIVE</a:t>
          </a:r>
        </a:p>
      </dsp:txBody>
      <dsp:txXfrm>
        <a:off x="5134" y="2218498"/>
        <a:ext cx="3501776" cy="494391"/>
      </dsp:txXfrm>
    </dsp:sp>
    <dsp:sp modelId="{8CA503E1-BF65-4084-8407-89935084F719}">
      <dsp:nvSpPr>
        <dsp:cNvPr id="0" name=""/>
        <dsp:cNvSpPr/>
      </dsp:nvSpPr>
      <dsp:spPr>
        <a:xfrm>
          <a:off x="3506911" y="2218498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CALLENDAR</a:t>
          </a:r>
        </a:p>
      </dsp:txBody>
      <dsp:txXfrm>
        <a:off x="3506911" y="2218498"/>
        <a:ext cx="3501776" cy="494391"/>
      </dsp:txXfrm>
    </dsp:sp>
    <dsp:sp modelId="{4F995C0A-971B-41CA-A7E3-85A152AA9135}">
      <dsp:nvSpPr>
        <dsp:cNvPr id="0" name=""/>
        <dsp:cNvSpPr/>
      </dsp:nvSpPr>
      <dsp:spPr>
        <a:xfrm>
          <a:off x="7008688" y="2218498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GOOGLE</a:t>
          </a:r>
          <a:r>
            <a:rPr lang="en-CA" sz="28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MAPS</a:t>
          </a:r>
        </a:p>
      </dsp:txBody>
      <dsp:txXfrm>
        <a:off x="7008688" y="2218498"/>
        <a:ext cx="3501776" cy="494391"/>
      </dsp:txXfrm>
    </dsp:sp>
    <dsp:sp modelId="{8F7E8898-351C-4789-82DD-448E29CDE60C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rgbClr val="CE9178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STAGE</a:t>
          </a:r>
          <a:r>
            <a:rPr lang="en-CA" sz="2000" kern="1200" dirty="0">
              <a:latin typeface="Consolas" panose="020B0609020204030204" pitchFamily="49" charset="0"/>
            </a:rPr>
            <a:t> 1</a:t>
          </a:r>
        </a:p>
      </dsp:txBody>
      <dsp:txXfrm rot="-10800000">
        <a:off x="0" y="769"/>
        <a:ext cx="10515600" cy="580372"/>
      </dsp:txXfrm>
    </dsp:sp>
    <dsp:sp modelId="{1A299E6A-1254-49F8-838D-C4EFDEBDD61A}">
      <dsp:nvSpPr>
        <dsp:cNvPr id="0" name=""/>
        <dsp:cNvSpPr/>
      </dsp:nvSpPr>
      <dsp:spPr>
        <a:xfrm>
          <a:off x="5134" y="581141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CREATE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NEW</a:t>
          </a:r>
          <a:r>
            <a:rPr lang="en-CA" sz="20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PROJECT</a:t>
          </a:r>
        </a:p>
      </dsp:txBody>
      <dsp:txXfrm>
        <a:off x="5134" y="581141"/>
        <a:ext cx="3501776" cy="494391"/>
      </dsp:txXfrm>
    </dsp:sp>
    <dsp:sp modelId="{7ABED9CF-8D4B-4BC5-A905-7F9EFE2D177C}">
      <dsp:nvSpPr>
        <dsp:cNvPr id="0" name=""/>
        <dsp:cNvSpPr/>
      </dsp:nvSpPr>
      <dsp:spPr>
        <a:xfrm>
          <a:off x="3506911" y="581141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FILL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OUT</a:t>
          </a:r>
          <a:r>
            <a:rPr lang="en-CA" sz="2400" kern="1200" dirty="0">
              <a:latin typeface="Consolas" panose="020B0609020204030204" pitchFamily="49" charset="0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FORMS</a:t>
          </a:r>
        </a:p>
      </dsp:txBody>
      <dsp:txXfrm>
        <a:off x="3506911" y="581141"/>
        <a:ext cx="3501776" cy="494391"/>
      </dsp:txXfrm>
    </dsp:sp>
    <dsp:sp modelId="{8484BC3D-0581-418D-8B52-C18FC6056302}">
      <dsp:nvSpPr>
        <dsp:cNvPr id="0" name=""/>
        <dsp:cNvSpPr/>
      </dsp:nvSpPr>
      <dsp:spPr>
        <a:xfrm>
          <a:off x="7008688" y="581141"/>
          <a:ext cx="3501776" cy="494391"/>
        </a:xfrm>
        <a:prstGeom prst="rect">
          <a:avLst/>
        </a:prstGeom>
        <a:solidFill>
          <a:srgbClr val="3B3838"/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TAKE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/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UPLOAD</a:t>
          </a:r>
          <a:r>
            <a:rPr lang="en-CA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 panose="020B0609020204030204" pitchFamily="49" charset="0"/>
              <a:ea typeface="+mn-ea"/>
              <a:cs typeface="+mn-cs"/>
            </a:rPr>
            <a:t> </a:t>
          </a:r>
          <a:r>
            <a:rPr lang="en-CA" sz="2000" kern="1200" dirty="0">
              <a:solidFill>
                <a:prstClr val="white"/>
              </a:solidFill>
              <a:latin typeface="Consolas" panose="020B0609020204030204" pitchFamily="49" charset="0"/>
              <a:ea typeface="+mn-ea"/>
              <a:cs typeface="+mn-cs"/>
            </a:rPr>
            <a:t>PICTURES</a:t>
          </a:r>
        </a:p>
      </dsp:txBody>
      <dsp:txXfrm>
        <a:off x="7008688" y="581141"/>
        <a:ext cx="3501776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7E4C-1D33-4446-89FB-44852C272103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F02B0-D7F9-4D40-B8C1-BB855E710C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16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B5AE-8FDC-CBA4-91AB-E6A4C5A7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974EF-652F-DD33-40A1-2DE338CD4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897F-BDE2-75E5-4D8E-69FB07DB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2F66-1CEF-F180-2F72-AAC3550F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2314-F4A6-D40B-B27A-AD45BDA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6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8B8D-13B7-EECE-2F9F-3B187843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C89B9-8031-D188-B3D1-64F7CA0D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5541-A202-1903-3657-2A9AB33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94E8-0B05-7AFA-F51A-3066CA35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04FD-1069-2DD2-D00B-07D9617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85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84B36-5505-74FF-156F-265DB2C2F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9738-C0E0-4C45-95C7-2F9CF2DBC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05E5-EDF5-D022-42A7-2D3E2D64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D53A-78C7-DCD9-93B2-AA045F93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AAF5-B536-59E6-7710-A631F54C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87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02BD-165E-7405-D619-35E9C83C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DAF89-4EB0-8711-B927-93230143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27BF-CBEC-C42E-CC67-570D3337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C7E47-374F-9F4E-95A0-CB1226D1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EEA2-B0E3-7EED-461B-D760A52D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8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F980-627C-B8EB-A51C-0431F9C7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9365E-9F0B-7B86-F852-AD62B418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F8FF-6EB8-D8CC-113B-C777256F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DDB0-CCDD-8151-F9E6-64411D21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2332-39D6-E71B-D374-92DC349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75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6299-294C-12E0-31BB-412A954C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277E-897C-6581-8A31-CBCF42CE5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442E-F039-43EE-73FC-0EBB30CDD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6FAB-2B8F-4DF8-BFF6-220ECC09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418D-2402-A921-4E9D-F294125C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C510-97FD-F43E-8719-FE87262F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98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6D98-1113-6D0E-D249-A57121DE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1430-59FB-D1E3-1C37-1A4585949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465E-C390-A7E5-7800-5F56B1DF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18397-D633-4EBE-45BC-1B81CE5D1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7B1C0-5769-472C-DB5D-EA89B8965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E7FEA-5CA7-5126-9CD5-2524DC3D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5208F-E63E-6464-E095-F2696604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9213F-D5CA-4119-D3C4-AAAB4B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59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9400-F6CC-B07E-E130-99C93EE6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48459-7179-E68C-D8BB-325AA9F0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285D9-B770-9053-54F5-29C8E8B3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98139-8D04-D550-BCE9-688F7A79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94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0552A-4ED5-A666-6925-0D59A5E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96AFB-491C-46F9-BEEB-1E2D9280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4EBE-6D02-8A9A-DA2F-D58D59D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99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334B-1DA4-80A0-E3F8-7C5F8B06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A84D-8E02-6E8E-2920-653CC633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0B795-BED2-D289-1370-24B5D1050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220CF-E209-17B1-99E2-B10448A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5BACD-90EC-F7C8-E84C-82E7858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0C0A-C0C5-DF98-F9F0-9444E5E2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10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D14E-1FBA-5661-D76F-EB5FBE65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E504A-0022-EB42-FD53-DD07CE380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B3C95-A3C3-9E6E-BEBE-7C7F7C962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A4766-B935-9711-13CB-90F74692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EBFE0-6F93-CC0A-358A-F394AE77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DBF67-830A-EE88-FAD2-0EF5505F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7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2B096-DA33-6D13-8EE4-D64567C7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4E6FD-1FAE-E87B-1B7E-82285BBE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4B01-EB95-BF12-59F3-1781B716B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4A7A0-7B1D-4330-8526-9793827F1BBB}" type="datetimeFigureOut">
              <a:rPr lang="en-CA" smtClean="0"/>
              <a:t>2023-05-29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8E285-B95B-A6C0-6BDC-70C94734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C7AF-5624-945B-8E00-0EDFA9F5E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81136-476F-40B8-97AB-E6D2C6E090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8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lma.io/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826F-F866-9644-309C-71CE987C9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325" y="391065"/>
            <a:ext cx="11116573" cy="1224015"/>
          </a:xfrm>
          <a:ln>
            <a:noFill/>
          </a:ln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CRM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CA" sz="4400" dirty="0">
                <a:solidFill>
                  <a:srgbClr val="CE9178"/>
                </a:solidFill>
                <a:latin typeface="Consolas" panose="020B0609020204030204" pitchFamily="49" charset="0"/>
              </a:rPr>
              <a:t>- LITE</a:t>
            </a:r>
            <a:endParaRPr lang="en-CA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6441D-90FB-0912-60B9-52586B96D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811" y="1926568"/>
            <a:ext cx="11490385" cy="4540367"/>
          </a:xfrm>
        </p:spPr>
        <p:txBody>
          <a:bodyPr>
            <a:normAutofit fontScale="92500" lnSpcReduction="20000"/>
          </a:bodyPr>
          <a:lstStyle/>
          <a:p>
            <a:pPr marL="2955925" indent="-2601913" algn="l">
              <a:spcAft>
                <a:spcPts val="600"/>
              </a:spcAft>
              <a:tabLst>
                <a:tab pos="2509838" algn="l"/>
              </a:tabLst>
            </a:pP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With this app, the </a:t>
            </a:r>
            <a:r>
              <a:rPr lang="en-CA" sz="2800" dirty="0">
                <a:solidFill>
                  <a:srgbClr val="CE9178"/>
                </a:solidFill>
                <a:latin typeface="Consolas" panose="020B0609020204030204" pitchFamily="49" charset="0"/>
              </a:rPr>
              <a:t>Users </a:t>
            </a: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can: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+ create new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“Projects”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fill out adhoc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“Forms”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about project detail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generate a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PDF file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of said details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take/upload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photos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 to project folder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google calendar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API to book appointments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google drive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API to save project files/pictures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weather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 API to local weather forecast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[on project address]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+ 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google map 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to project address </a:t>
            </a:r>
          </a:p>
          <a:p>
            <a:pPr marL="2955925" indent="-2601913" algn="l">
              <a:spcAft>
                <a:spcPts val="300"/>
              </a:spcAft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CA" sz="2300" dirty="0">
                <a:solidFill>
                  <a:srgbClr val="CE9178"/>
                </a:solidFill>
                <a:latin typeface="Consolas" panose="020B0609020204030204" pitchFamily="49" charset="0"/>
              </a:rPr>
              <a:t>[perhaps drivetime/weather/leave by/ etc.]</a:t>
            </a: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2955925" indent="-2601913">
              <a:spcBef>
                <a:spcPts val="1800"/>
              </a:spcBef>
              <a:tabLst>
                <a:tab pos="2509838" algn="l"/>
              </a:tabLst>
            </a:pPr>
            <a:r>
              <a:rPr lang="en-CA" sz="2300" dirty="0">
                <a:solidFill>
                  <a:schemeClr val="bg1"/>
                </a:solidFill>
                <a:latin typeface="Consolas" panose="020B0609020204030204" pitchFamily="49" charset="0"/>
              </a:rPr>
              <a:t>… </a:t>
            </a: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</a:rPr>
              <a:t>Who knows where the limit is!</a:t>
            </a:r>
            <a:r>
              <a:rPr lang="en-CA" sz="2800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CA" sz="23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7C2DDD-39BA-35F9-DD67-1E26B3F4A58F}"/>
              </a:ext>
            </a:extLst>
          </p:cNvPr>
          <p:cNvCxnSpPr>
            <a:cxnSpLocks/>
          </p:cNvCxnSpPr>
          <p:nvPr/>
        </p:nvCxnSpPr>
        <p:spPr>
          <a:xfrm>
            <a:off x="805132" y="1714318"/>
            <a:ext cx="10898038" cy="0"/>
          </a:xfrm>
          <a:prstGeom prst="line">
            <a:avLst/>
          </a:prstGeom>
          <a:ln w="12700">
            <a:solidFill>
              <a:srgbClr val="CE9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7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5878D-4133-CFAC-832E-3F2359F2F836}"/>
              </a:ext>
            </a:extLst>
          </p:cNvPr>
          <p:cNvSpPr/>
          <p:nvPr/>
        </p:nvSpPr>
        <p:spPr>
          <a:xfrm>
            <a:off x="1186903" y="823566"/>
            <a:ext cx="6576414" cy="5413732"/>
          </a:xfrm>
          <a:prstGeom prst="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1C56A-A625-E469-A2E0-7CEE76EB6F87}"/>
              </a:ext>
            </a:extLst>
          </p:cNvPr>
          <p:cNvSpPr/>
          <p:nvPr/>
        </p:nvSpPr>
        <p:spPr>
          <a:xfrm>
            <a:off x="1259571" y="896233"/>
            <a:ext cx="6418967" cy="1314072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B0335A-7E65-4D8E-05FC-8A4EB2805A26}"/>
              </a:ext>
            </a:extLst>
          </p:cNvPr>
          <p:cNvCxnSpPr/>
          <p:nvPr/>
        </p:nvCxnSpPr>
        <p:spPr>
          <a:xfrm>
            <a:off x="7145642" y="19680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5971C4-0F6D-3DD5-F248-FBC8A28B560D}"/>
              </a:ext>
            </a:extLst>
          </p:cNvPr>
          <p:cNvCxnSpPr/>
          <p:nvPr/>
        </p:nvCxnSpPr>
        <p:spPr>
          <a:xfrm>
            <a:off x="7145642" y="21204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15CA1-36F9-315C-8173-8E00AD441B48}"/>
              </a:ext>
            </a:extLst>
          </p:cNvPr>
          <p:cNvCxnSpPr/>
          <p:nvPr/>
        </p:nvCxnSpPr>
        <p:spPr>
          <a:xfrm>
            <a:off x="7145642" y="2024598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A2F27-F7BE-EDD0-B5D2-BB93D40D6ED5}"/>
              </a:ext>
            </a:extLst>
          </p:cNvPr>
          <p:cNvCxnSpPr/>
          <p:nvPr/>
        </p:nvCxnSpPr>
        <p:spPr>
          <a:xfrm>
            <a:off x="7145642" y="2071021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88D2F-DF9C-0A51-91A4-9F2E3823728F}"/>
              </a:ext>
            </a:extLst>
          </p:cNvPr>
          <p:cNvSpPr/>
          <p:nvPr/>
        </p:nvSpPr>
        <p:spPr>
          <a:xfrm>
            <a:off x="3512264" y="2416192"/>
            <a:ext cx="4166273" cy="3015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2FCD0-29D2-9C67-D8E7-69C9C184ABDF}"/>
              </a:ext>
            </a:extLst>
          </p:cNvPr>
          <p:cNvSpPr txBox="1"/>
          <p:nvPr/>
        </p:nvSpPr>
        <p:spPr>
          <a:xfrm>
            <a:off x="2105584" y="1288610"/>
            <a:ext cx="27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new appointment page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DFC24D-C15D-5116-8278-3310EA0E4B8C}"/>
              </a:ext>
            </a:extLst>
          </p:cNvPr>
          <p:cNvGrpSpPr/>
          <p:nvPr/>
        </p:nvGrpSpPr>
        <p:grpSpPr>
          <a:xfrm>
            <a:off x="6225020" y="4795200"/>
            <a:ext cx="1374627" cy="484451"/>
            <a:chOff x="6008194" y="4774859"/>
            <a:chExt cx="1374627" cy="48445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4FFC496-018F-2087-117B-D26F9558CEF2}"/>
                </a:ext>
              </a:extLst>
            </p:cNvPr>
            <p:cNvSpPr/>
            <p:nvPr/>
          </p:nvSpPr>
          <p:spPr>
            <a:xfrm>
              <a:off x="6008194" y="4774859"/>
              <a:ext cx="1374627" cy="48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6E42F5-A7D7-0E72-E38B-36C40EE3B91E}"/>
                </a:ext>
              </a:extLst>
            </p:cNvPr>
            <p:cNvSpPr txBox="1"/>
            <p:nvPr/>
          </p:nvSpPr>
          <p:spPr>
            <a:xfrm>
              <a:off x="6445983" y="4890491"/>
              <a:ext cx="49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/>
                <a:t>SAVE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B7197-E4C5-161A-BCFC-6368648AF9BA}"/>
              </a:ext>
            </a:extLst>
          </p:cNvPr>
          <p:cNvSpPr/>
          <p:nvPr/>
        </p:nvSpPr>
        <p:spPr>
          <a:xfrm>
            <a:off x="1259571" y="5574207"/>
            <a:ext cx="6418967" cy="638746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6D796-9483-ADC1-9CDA-12CFB0B2F40E}"/>
              </a:ext>
            </a:extLst>
          </p:cNvPr>
          <p:cNvSpPr txBox="1"/>
          <p:nvPr/>
        </p:nvSpPr>
        <p:spPr>
          <a:xfrm>
            <a:off x="1702373" y="5634825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A46A8-367F-3516-BCF8-57E5B30D7991}"/>
              </a:ext>
            </a:extLst>
          </p:cNvPr>
          <p:cNvSpPr/>
          <p:nvPr/>
        </p:nvSpPr>
        <p:spPr>
          <a:xfrm>
            <a:off x="1259571" y="2403958"/>
            <a:ext cx="2167913" cy="3015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051A-857B-AF7C-CF7C-11D1D4F2F3BC}"/>
              </a:ext>
            </a:extLst>
          </p:cNvPr>
          <p:cNvSpPr txBox="1"/>
          <p:nvPr/>
        </p:nvSpPr>
        <p:spPr>
          <a:xfrm>
            <a:off x="1413334" y="2931366"/>
            <a:ext cx="187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User input/interface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1C2961-EC2D-F2EC-28B5-66A68C691DF8}"/>
              </a:ext>
            </a:extLst>
          </p:cNvPr>
          <p:cNvGrpSpPr/>
          <p:nvPr/>
        </p:nvGrpSpPr>
        <p:grpSpPr>
          <a:xfrm>
            <a:off x="3760546" y="2607504"/>
            <a:ext cx="3772657" cy="369332"/>
            <a:chOff x="3760546" y="2607504"/>
            <a:chExt cx="3772657" cy="369332"/>
          </a:xfrm>
          <a:noFill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E4C56D-6E6D-3AD5-F7E8-5EE52CB277CD}"/>
                </a:ext>
              </a:extLst>
            </p:cNvPr>
            <p:cNvSpPr/>
            <p:nvPr/>
          </p:nvSpPr>
          <p:spPr>
            <a:xfrm>
              <a:off x="3760546" y="2607504"/>
              <a:ext cx="3772657" cy="369332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rgbClr val="3B3838"/>
                  </a:solidFill>
                </a:ln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2E69C-36DF-6F91-B03A-B33C565E9EC2}"/>
                </a:ext>
              </a:extLst>
            </p:cNvPr>
            <p:cNvSpPr txBox="1"/>
            <p:nvPr/>
          </p:nvSpPr>
          <p:spPr>
            <a:xfrm>
              <a:off x="3794508" y="2634095"/>
              <a:ext cx="1455848" cy="276999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Customer Full Name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049189-F769-234D-7D4E-A82F7897B89E}"/>
              </a:ext>
            </a:extLst>
          </p:cNvPr>
          <p:cNvSpPr txBox="1"/>
          <p:nvPr/>
        </p:nvSpPr>
        <p:spPr>
          <a:xfrm>
            <a:off x="3960381" y="3468287"/>
            <a:ext cx="3276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4375" algn="l"/>
              </a:tabLst>
            </a:pPr>
            <a:r>
              <a:rPr lang="en-CA" sz="1400" dirty="0"/>
              <a:t>Date			time-slot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AA3D76-589A-FD92-729E-225931E7DD94}"/>
              </a:ext>
            </a:extLst>
          </p:cNvPr>
          <p:cNvSpPr/>
          <p:nvPr/>
        </p:nvSpPr>
        <p:spPr>
          <a:xfrm>
            <a:off x="3754633" y="3414037"/>
            <a:ext cx="3772657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rgbClr val="3B3838"/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1BCDA2-D74A-32DD-F5F5-632545E8E42A}"/>
              </a:ext>
            </a:extLst>
          </p:cNvPr>
          <p:cNvSpPr txBox="1"/>
          <p:nvPr/>
        </p:nvSpPr>
        <p:spPr>
          <a:xfrm>
            <a:off x="3794508" y="3051001"/>
            <a:ext cx="1369606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email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53FF4-2041-857B-C6A2-C9EC31F13C27}"/>
              </a:ext>
            </a:extLst>
          </p:cNvPr>
          <p:cNvGrpSpPr/>
          <p:nvPr/>
        </p:nvGrpSpPr>
        <p:grpSpPr>
          <a:xfrm>
            <a:off x="3753847" y="3881959"/>
            <a:ext cx="3772657" cy="369332"/>
            <a:chOff x="3760546" y="2607504"/>
            <a:chExt cx="3772657" cy="369332"/>
          </a:xfrm>
          <a:noFill/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B5267C-972C-6C0C-AB0F-6607C5B5C1DD}"/>
                </a:ext>
              </a:extLst>
            </p:cNvPr>
            <p:cNvSpPr/>
            <p:nvPr/>
          </p:nvSpPr>
          <p:spPr>
            <a:xfrm>
              <a:off x="3760546" y="2607504"/>
              <a:ext cx="3772657" cy="369332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rgbClr val="3B3838"/>
                  </a:solidFill>
                </a:ln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F1140A-7875-BD65-9119-D0C32BC8298C}"/>
                </a:ext>
              </a:extLst>
            </p:cNvPr>
            <p:cNvSpPr txBox="1"/>
            <p:nvPr/>
          </p:nvSpPr>
          <p:spPr>
            <a:xfrm>
              <a:off x="3794508" y="2634095"/>
              <a:ext cx="668324" cy="276999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address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FE579D-446C-6DC1-FC5D-B15E68455A05}"/>
              </a:ext>
            </a:extLst>
          </p:cNvPr>
          <p:cNvGrpSpPr/>
          <p:nvPr/>
        </p:nvGrpSpPr>
        <p:grpSpPr>
          <a:xfrm>
            <a:off x="3760546" y="4373588"/>
            <a:ext cx="3772657" cy="369332"/>
            <a:chOff x="3760546" y="2607504"/>
            <a:chExt cx="3772657" cy="369332"/>
          </a:xfrm>
          <a:noFill/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AC9D95-347C-A510-D0AA-DFA7B1ACB707}"/>
                </a:ext>
              </a:extLst>
            </p:cNvPr>
            <p:cNvSpPr/>
            <p:nvPr/>
          </p:nvSpPr>
          <p:spPr>
            <a:xfrm>
              <a:off x="3760546" y="2607504"/>
              <a:ext cx="3772657" cy="369332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rgbClr val="3B3838"/>
                  </a:solidFill>
                </a:ln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DC9F46-391F-3863-A4A0-7A693E75569B}"/>
                </a:ext>
              </a:extLst>
            </p:cNvPr>
            <p:cNvSpPr txBox="1"/>
            <p:nvPr/>
          </p:nvSpPr>
          <p:spPr>
            <a:xfrm>
              <a:off x="3794508" y="2634095"/>
              <a:ext cx="1369606" cy="276999"/>
            </a:xfrm>
            <a:prstGeom prst="rect">
              <a:avLst/>
            </a:prstGeom>
            <a:grp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Postal Code: MUST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702BC71-A153-A585-1025-B7BC9651E624}"/>
              </a:ext>
            </a:extLst>
          </p:cNvPr>
          <p:cNvSpPr/>
          <p:nvPr/>
        </p:nvSpPr>
        <p:spPr>
          <a:xfrm>
            <a:off x="3760546" y="3006712"/>
            <a:ext cx="3772657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rgbClr val="3B3838"/>
                </a:solidFill>
              </a:ln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50A293-ADA8-94BB-E321-B0DFB277FDDD}"/>
              </a:ext>
            </a:extLst>
          </p:cNvPr>
          <p:cNvSpPr txBox="1"/>
          <p:nvPr/>
        </p:nvSpPr>
        <p:spPr>
          <a:xfrm>
            <a:off x="5969816" y="3051000"/>
            <a:ext cx="1369606" cy="27699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Phone #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78DF64-C3BA-0A6C-9B6C-0847FF6FC9F9}"/>
              </a:ext>
            </a:extLst>
          </p:cNvPr>
          <p:cNvGrpSpPr/>
          <p:nvPr/>
        </p:nvGrpSpPr>
        <p:grpSpPr>
          <a:xfrm>
            <a:off x="4558479" y="4819490"/>
            <a:ext cx="1374627" cy="484451"/>
            <a:chOff x="6008194" y="4774859"/>
            <a:chExt cx="1374627" cy="48445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BC813B2-D8DF-9ED1-FEF0-7747662CC7EB}"/>
                </a:ext>
              </a:extLst>
            </p:cNvPr>
            <p:cNvSpPr/>
            <p:nvPr/>
          </p:nvSpPr>
          <p:spPr>
            <a:xfrm>
              <a:off x="6008194" y="4774859"/>
              <a:ext cx="1374627" cy="48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36C88E-6DF9-4159-404B-1E1E671B8774}"/>
                </a:ext>
              </a:extLst>
            </p:cNvPr>
            <p:cNvSpPr txBox="1"/>
            <p:nvPr/>
          </p:nvSpPr>
          <p:spPr>
            <a:xfrm>
              <a:off x="6357114" y="4890491"/>
              <a:ext cx="676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/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4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150D3E8-9D49-417F-51B4-D514A72D2162}"/>
              </a:ext>
            </a:extLst>
          </p:cNvPr>
          <p:cNvSpPr/>
          <p:nvPr/>
        </p:nvSpPr>
        <p:spPr>
          <a:xfrm>
            <a:off x="3560514" y="2874656"/>
            <a:ext cx="37726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rgbClr val="3B3838"/>
                </a:solidFill>
              </a:ln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7A89D7-85CB-E228-1394-1E750B601E88}"/>
              </a:ext>
            </a:extLst>
          </p:cNvPr>
          <p:cNvSpPr/>
          <p:nvPr/>
        </p:nvSpPr>
        <p:spPr>
          <a:xfrm>
            <a:off x="3587777" y="3791264"/>
            <a:ext cx="1678489" cy="1507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rgbClr val="3B3838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95878D-4133-CFAC-832E-3F2359F2F836}"/>
              </a:ext>
            </a:extLst>
          </p:cNvPr>
          <p:cNvSpPr/>
          <p:nvPr/>
        </p:nvSpPr>
        <p:spPr>
          <a:xfrm>
            <a:off x="1186903" y="823566"/>
            <a:ext cx="6576414" cy="5413732"/>
          </a:xfrm>
          <a:prstGeom prst="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1C56A-A625-E469-A2E0-7CEE76EB6F87}"/>
              </a:ext>
            </a:extLst>
          </p:cNvPr>
          <p:cNvSpPr/>
          <p:nvPr/>
        </p:nvSpPr>
        <p:spPr>
          <a:xfrm>
            <a:off x="1259571" y="896233"/>
            <a:ext cx="6418967" cy="1314072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B0335A-7E65-4D8E-05FC-8A4EB2805A26}"/>
              </a:ext>
            </a:extLst>
          </p:cNvPr>
          <p:cNvCxnSpPr/>
          <p:nvPr/>
        </p:nvCxnSpPr>
        <p:spPr>
          <a:xfrm>
            <a:off x="7145642" y="19680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5971C4-0F6D-3DD5-F248-FBC8A28B560D}"/>
              </a:ext>
            </a:extLst>
          </p:cNvPr>
          <p:cNvCxnSpPr/>
          <p:nvPr/>
        </p:nvCxnSpPr>
        <p:spPr>
          <a:xfrm>
            <a:off x="7145642" y="21204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15CA1-36F9-315C-8173-8E00AD441B48}"/>
              </a:ext>
            </a:extLst>
          </p:cNvPr>
          <p:cNvCxnSpPr/>
          <p:nvPr/>
        </p:nvCxnSpPr>
        <p:spPr>
          <a:xfrm>
            <a:off x="7145642" y="2024598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A2F27-F7BE-EDD0-B5D2-BB93D40D6ED5}"/>
              </a:ext>
            </a:extLst>
          </p:cNvPr>
          <p:cNvCxnSpPr/>
          <p:nvPr/>
        </p:nvCxnSpPr>
        <p:spPr>
          <a:xfrm>
            <a:off x="7145642" y="2071021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88D2F-DF9C-0A51-91A4-9F2E3823728F}"/>
              </a:ext>
            </a:extLst>
          </p:cNvPr>
          <p:cNvSpPr/>
          <p:nvPr/>
        </p:nvSpPr>
        <p:spPr>
          <a:xfrm>
            <a:off x="3512264" y="2416192"/>
            <a:ext cx="4166273" cy="3015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2FCD0-29D2-9C67-D8E7-69C9C184ABDF}"/>
              </a:ext>
            </a:extLst>
          </p:cNvPr>
          <p:cNvSpPr txBox="1"/>
          <p:nvPr/>
        </p:nvSpPr>
        <p:spPr>
          <a:xfrm>
            <a:off x="2105584" y="1288610"/>
            <a:ext cx="30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Display Appointment info page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DFC24D-C15D-5116-8278-3310EA0E4B8C}"/>
              </a:ext>
            </a:extLst>
          </p:cNvPr>
          <p:cNvGrpSpPr/>
          <p:nvPr/>
        </p:nvGrpSpPr>
        <p:grpSpPr>
          <a:xfrm>
            <a:off x="5478434" y="1771733"/>
            <a:ext cx="1104035" cy="339256"/>
            <a:chOff x="6008194" y="4774859"/>
            <a:chExt cx="1374627" cy="48445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4FFC496-018F-2087-117B-D26F9558CEF2}"/>
                </a:ext>
              </a:extLst>
            </p:cNvPr>
            <p:cNvSpPr/>
            <p:nvPr/>
          </p:nvSpPr>
          <p:spPr>
            <a:xfrm>
              <a:off x="6008194" y="4774859"/>
              <a:ext cx="1374627" cy="48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6E42F5-A7D7-0E72-E38B-36C40EE3B91E}"/>
                </a:ext>
              </a:extLst>
            </p:cNvPr>
            <p:cNvSpPr txBox="1"/>
            <p:nvPr/>
          </p:nvSpPr>
          <p:spPr>
            <a:xfrm>
              <a:off x="6394350" y="4811193"/>
              <a:ext cx="641080" cy="39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/>
                <a:t>NEXT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B7197-E4C5-161A-BCFC-6368648AF9BA}"/>
              </a:ext>
            </a:extLst>
          </p:cNvPr>
          <p:cNvSpPr/>
          <p:nvPr/>
        </p:nvSpPr>
        <p:spPr>
          <a:xfrm>
            <a:off x="1259571" y="5574207"/>
            <a:ext cx="6418967" cy="638746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6D796-9483-ADC1-9CDA-12CFB0B2F40E}"/>
              </a:ext>
            </a:extLst>
          </p:cNvPr>
          <p:cNvSpPr txBox="1"/>
          <p:nvPr/>
        </p:nvSpPr>
        <p:spPr>
          <a:xfrm>
            <a:off x="1702373" y="5634825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A46A8-367F-3516-BCF8-57E5B30D7991}"/>
              </a:ext>
            </a:extLst>
          </p:cNvPr>
          <p:cNvSpPr/>
          <p:nvPr/>
        </p:nvSpPr>
        <p:spPr>
          <a:xfrm>
            <a:off x="1259571" y="2397902"/>
            <a:ext cx="2167913" cy="3015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051A-857B-AF7C-CF7C-11D1D4F2F3BC}"/>
              </a:ext>
            </a:extLst>
          </p:cNvPr>
          <p:cNvSpPr txBox="1"/>
          <p:nvPr/>
        </p:nvSpPr>
        <p:spPr>
          <a:xfrm>
            <a:off x="3674456" y="3890420"/>
            <a:ext cx="1441439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E91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API #1 – Display</a:t>
            </a:r>
          </a:p>
          <a:p>
            <a:endParaRPr lang="en-CA" sz="1400" dirty="0"/>
          </a:p>
          <a:p>
            <a:r>
              <a:rPr lang="en-CA" sz="1400" dirty="0"/>
              <a:t>Weather info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C152B2-0E67-6D37-3A87-23EFBD0469E5}"/>
              </a:ext>
            </a:extLst>
          </p:cNvPr>
          <p:cNvGrpSpPr/>
          <p:nvPr/>
        </p:nvGrpSpPr>
        <p:grpSpPr>
          <a:xfrm>
            <a:off x="3560514" y="2475448"/>
            <a:ext cx="3772657" cy="369332"/>
            <a:chOff x="3760546" y="2607504"/>
            <a:chExt cx="3772657" cy="369332"/>
          </a:xfrm>
          <a:solidFill>
            <a:schemeClr val="bg1">
              <a:lumMod val="95000"/>
            </a:schemeClr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394546-21BD-F9B0-717B-9E3F5F434126}"/>
                </a:ext>
              </a:extLst>
            </p:cNvPr>
            <p:cNvSpPr/>
            <p:nvPr/>
          </p:nvSpPr>
          <p:spPr>
            <a:xfrm>
              <a:off x="3760546" y="2607504"/>
              <a:ext cx="3772657" cy="369332"/>
            </a:xfrm>
            <a:prstGeom prst="rect">
              <a:avLst/>
            </a:prstGeom>
            <a:grpFill/>
            <a:ln>
              <a:solidFill>
                <a:srgbClr val="CE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rgbClr val="3B3838"/>
                  </a:solidFill>
                </a:ln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31287A-1B6F-60F2-17D7-866A7A26A666}"/>
                </a:ext>
              </a:extLst>
            </p:cNvPr>
            <p:cNvSpPr txBox="1"/>
            <p:nvPr/>
          </p:nvSpPr>
          <p:spPr>
            <a:xfrm>
              <a:off x="3794508" y="2634095"/>
              <a:ext cx="1455848" cy="276999"/>
            </a:xfrm>
            <a:prstGeom prst="rect">
              <a:avLst/>
            </a:prstGeom>
            <a:grpFill/>
            <a:ln>
              <a:solidFill>
                <a:srgbClr val="CE917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Customer Full Name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87C9226-2DCF-4D4E-EDA1-E202E3AC7A09}"/>
              </a:ext>
            </a:extLst>
          </p:cNvPr>
          <p:cNvSpPr txBox="1"/>
          <p:nvPr/>
        </p:nvSpPr>
        <p:spPr>
          <a:xfrm>
            <a:off x="5281616" y="2485228"/>
            <a:ext cx="16287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E9178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714375" algn="l"/>
              </a:tabLst>
            </a:pPr>
            <a:r>
              <a:rPr lang="en-CA" sz="1400" dirty="0"/>
              <a:t>Date time-slot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7E32FC-5E30-D3E4-3B6D-AA4D9A68F062}"/>
              </a:ext>
            </a:extLst>
          </p:cNvPr>
          <p:cNvSpPr/>
          <p:nvPr/>
        </p:nvSpPr>
        <p:spPr>
          <a:xfrm>
            <a:off x="5546956" y="3781165"/>
            <a:ext cx="1793535" cy="1517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>
                <a:solidFill>
                  <a:srgbClr val="3B3838"/>
                </a:solidFill>
              </a:ln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8095C8-4C45-DB7E-B029-B69AC3FFFD5F}"/>
              </a:ext>
            </a:extLst>
          </p:cNvPr>
          <p:cNvSpPr txBox="1"/>
          <p:nvPr/>
        </p:nvSpPr>
        <p:spPr>
          <a:xfrm>
            <a:off x="3594476" y="2918945"/>
            <a:ext cx="52940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E91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email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14BBEF-961E-7B1C-34A1-25E0DECCC562}"/>
              </a:ext>
            </a:extLst>
          </p:cNvPr>
          <p:cNvGrpSpPr/>
          <p:nvPr/>
        </p:nvGrpSpPr>
        <p:grpSpPr>
          <a:xfrm>
            <a:off x="3567835" y="3332960"/>
            <a:ext cx="3772657" cy="369332"/>
            <a:chOff x="3760546" y="2607504"/>
            <a:chExt cx="3772657" cy="369332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100E83-E6D2-57A0-CA15-AC22E33CB8F3}"/>
                </a:ext>
              </a:extLst>
            </p:cNvPr>
            <p:cNvSpPr/>
            <p:nvPr/>
          </p:nvSpPr>
          <p:spPr>
            <a:xfrm>
              <a:off x="3760546" y="2607504"/>
              <a:ext cx="3772657" cy="369332"/>
            </a:xfrm>
            <a:prstGeom prst="rect">
              <a:avLst/>
            </a:prstGeom>
            <a:grpFill/>
            <a:ln>
              <a:solidFill>
                <a:srgbClr val="CE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rgbClr val="3B3838"/>
                  </a:solidFill>
                </a:ln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4AB333A-ABCD-4177-CFB4-F9715F084A1A}"/>
                </a:ext>
              </a:extLst>
            </p:cNvPr>
            <p:cNvSpPr txBox="1"/>
            <p:nvPr/>
          </p:nvSpPr>
          <p:spPr>
            <a:xfrm>
              <a:off x="3794508" y="2634095"/>
              <a:ext cx="668324" cy="276999"/>
            </a:xfrm>
            <a:prstGeom prst="rect">
              <a:avLst/>
            </a:prstGeom>
            <a:grpFill/>
            <a:ln>
              <a:solidFill>
                <a:srgbClr val="CE9178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address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C52F282-14FF-7D73-286A-93B9809D044D}"/>
              </a:ext>
            </a:extLst>
          </p:cNvPr>
          <p:cNvSpPr txBox="1"/>
          <p:nvPr/>
        </p:nvSpPr>
        <p:spPr>
          <a:xfrm>
            <a:off x="5224696" y="2918944"/>
            <a:ext cx="91329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E91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Postal Code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D910EE-FFD0-9F80-7459-B447BB89523A}"/>
              </a:ext>
            </a:extLst>
          </p:cNvPr>
          <p:cNvSpPr txBox="1"/>
          <p:nvPr/>
        </p:nvSpPr>
        <p:spPr>
          <a:xfrm>
            <a:off x="4322400" y="2924881"/>
            <a:ext cx="72792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E91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Phone #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D258B-9E6B-29DD-F40C-BA330C681E49}"/>
              </a:ext>
            </a:extLst>
          </p:cNvPr>
          <p:cNvSpPr txBox="1"/>
          <p:nvPr/>
        </p:nvSpPr>
        <p:spPr>
          <a:xfrm>
            <a:off x="5593956" y="3867809"/>
            <a:ext cx="155168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E9178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API #2 – Display</a:t>
            </a:r>
          </a:p>
          <a:p>
            <a:endParaRPr lang="en-CA" sz="1400" dirty="0"/>
          </a:p>
          <a:p>
            <a:r>
              <a:rPr lang="en-CA" sz="1400" dirty="0"/>
              <a:t>MUST DECIDE?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4B4F7A-A5EC-0884-24AE-07F719E543A2}"/>
              </a:ext>
            </a:extLst>
          </p:cNvPr>
          <p:cNvGrpSpPr/>
          <p:nvPr/>
        </p:nvGrpSpPr>
        <p:grpSpPr>
          <a:xfrm>
            <a:off x="1749872" y="2456244"/>
            <a:ext cx="1343440" cy="520592"/>
            <a:chOff x="1662271" y="2488864"/>
            <a:chExt cx="1374627" cy="48445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42439C3-ECFF-36A4-6FE2-B608864E5FE9}"/>
                </a:ext>
              </a:extLst>
            </p:cNvPr>
            <p:cNvSpPr/>
            <p:nvPr/>
          </p:nvSpPr>
          <p:spPr>
            <a:xfrm>
              <a:off x="1662271" y="2488864"/>
              <a:ext cx="1374627" cy="48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8D7A19C-9A8B-7447-7FB8-E9EDF131CD82}"/>
                </a:ext>
              </a:extLst>
            </p:cNvPr>
            <p:cNvSpPr txBox="1"/>
            <p:nvPr/>
          </p:nvSpPr>
          <p:spPr>
            <a:xfrm>
              <a:off x="1795503" y="2515645"/>
              <a:ext cx="9973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100" dirty="0"/>
                <a:t>Show me all </a:t>
              </a:r>
            </a:p>
            <a:p>
              <a:pPr algn="ctr"/>
              <a:r>
                <a:rPr lang="en-CA" sz="1100" dirty="0"/>
                <a:t>Appointments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DC4A5-4352-6CC5-31F0-0EA8D0261C1F}"/>
              </a:ext>
            </a:extLst>
          </p:cNvPr>
          <p:cNvGrpSpPr/>
          <p:nvPr/>
        </p:nvGrpSpPr>
        <p:grpSpPr>
          <a:xfrm>
            <a:off x="1710062" y="3428999"/>
            <a:ext cx="1372253" cy="484037"/>
            <a:chOff x="6008194" y="4774859"/>
            <a:chExt cx="1374627" cy="49799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718948F-0622-3A93-A0FC-9D8E7E89BF4D}"/>
                </a:ext>
              </a:extLst>
            </p:cNvPr>
            <p:cNvSpPr/>
            <p:nvPr/>
          </p:nvSpPr>
          <p:spPr>
            <a:xfrm>
              <a:off x="6008194" y="4774859"/>
              <a:ext cx="1374627" cy="48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E9C72F-A9FB-804E-A9F2-0758EA5DB0BA}"/>
                </a:ext>
              </a:extLst>
            </p:cNvPr>
            <p:cNvSpPr txBox="1"/>
            <p:nvPr/>
          </p:nvSpPr>
          <p:spPr>
            <a:xfrm>
              <a:off x="6048073" y="4811192"/>
              <a:ext cx="1333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/>
                <a:t>Add </a:t>
              </a:r>
            </a:p>
            <a:p>
              <a:pPr algn="ctr"/>
              <a:r>
                <a:rPr lang="en-CA" sz="1200" dirty="0"/>
                <a:t>New Appointment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19B9C63-7348-5C42-8C27-6BAA7C28503E}"/>
              </a:ext>
            </a:extLst>
          </p:cNvPr>
          <p:cNvSpPr txBox="1"/>
          <p:nvPr/>
        </p:nvSpPr>
        <p:spPr>
          <a:xfrm>
            <a:off x="1413334" y="3028262"/>
            <a:ext cx="187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User input/interface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D60792-1B54-C681-9EDD-D884978A43F1}"/>
              </a:ext>
            </a:extLst>
          </p:cNvPr>
          <p:cNvGrpSpPr/>
          <p:nvPr/>
        </p:nvGrpSpPr>
        <p:grpSpPr>
          <a:xfrm>
            <a:off x="4270121" y="1778702"/>
            <a:ext cx="1104035" cy="339256"/>
            <a:chOff x="6008194" y="4774859"/>
            <a:chExt cx="1374627" cy="48445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FA673EE-84ED-19CC-9D10-1FCA154B6903}"/>
                </a:ext>
              </a:extLst>
            </p:cNvPr>
            <p:cNvSpPr/>
            <p:nvPr/>
          </p:nvSpPr>
          <p:spPr>
            <a:xfrm>
              <a:off x="6008194" y="4774859"/>
              <a:ext cx="1374627" cy="48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96A33B-5113-3D32-7AE4-8D1E183B0E1F}"/>
                </a:ext>
              </a:extLst>
            </p:cNvPr>
            <p:cNvSpPr txBox="1"/>
            <p:nvPr/>
          </p:nvSpPr>
          <p:spPr>
            <a:xfrm>
              <a:off x="6382973" y="4811193"/>
              <a:ext cx="663833" cy="395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/>
                <a:t>PREV.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9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propose that for this group project we will create a web application from scratch! </a:t>
            </a:r>
          </a:p>
          <a:p>
            <a:b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CRM-lite for any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`&lt;specific client&gt;`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 any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`&lt;specific industry&gt;`</a:t>
            </a:r>
            <a:r>
              <a:rPr lang="en-US" sz="2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order to automate and organize their project portfolios, create adhoc projects, fill out forms for project details, generate form results in pdf files, and take/upload pictures </a:t>
            </a:r>
            <a:r>
              <a:rPr lang="en-US" sz="2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`[to google drive perhaps</a:t>
            </a: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]`.</a:t>
            </a:r>
          </a:p>
          <a:p>
            <a:b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This app uses 3rd party API's such as google drive, google calendar, google maps, as well as the weather forecast APIs. </a:t>
            </a:r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05684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A4A-BFE7-9CC1-4638-ADC7AFA3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  <a:t>It is modular, so we can pick and chose the buckets for MVP, </a:t>
            </a:r>
            <a:b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CA" sz="2400" dirty="0">
                <a:solidFill>
                  <a:schemeClr val="bg1"/>
                </a:solidFill>
                <a:latin typeface="Consolas" panose="020B0609020204030204" pitchFamily="49" charset="0"/>
              </a:rPr>
              <a:t>then we have additional buckets to add as features for the next builds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8D3EA0-1917-9CCA-1421-89C55A70E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46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61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 STORY:</a:t>
            </a:r>
          </a:p>
          <a:p>
            <a:pPr marL="17780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As a service-provider [lawn mowing service] </a:t>
            </a:r>
          </a:p>
          <a:p>
            <a:pPr marL="177800" indent="0">
              <a:buNone/>
            </a:pPr>
            <a:r>
              <a:rPr lang="en-US" sz="2600" dirty="0">
                <a:solidFill>
                  <a:srgbClr val="CE9178"/>
                </a:solidFill>
                <a:latin typeface="Consolas" panose="020B0609020204030204" pitchFamily="49" charset="0"/>
              </a:rPr>
              <a:t>I WANT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to be able to create new projects with customer information such as location [address] time-slot and date of appointment, as well as local weather forecast. </a:t>
            </a:r>
          </a:p>
          <a:p>
            <a:pPr marL="177800" indent="0">
              <a:buNone/>
            </a:pPr>
            <a:r>
              <a:rPr lang="en-US" sz="2600" dirty="0">
                <a:solidFill>
                  <a:srgbClr val="CE9178"/>
                </a:solidFill>
                <a:latin typeface="Consolas" panose="020B0609020204030204" pitchFamily="49" charset="0"/>
              </a:rPr>
              <a:t>SO THAT </a:t>
            </a: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can have quick access to all projects organized in a manner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to be delivered according to the date and time. And I can see the list of projects for today and go to my scheduled appointment on time and at the correct address!</a:t>
            </a:r>
          </a:p>
          <a:p>
            <a:pPr marL="17780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 fontScale="62500" lnSpcReduction="20000"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ACCEPTANCE CRITERIA</a:t>
            </a: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GIVEN a CRM app with project management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click new project button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I am presented with the form elements on the right side of the page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see the form elements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I can interact with them and input the information for new project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click submit button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the project information is saved [local storage]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click “SHOW ME”, I see the list of all my project, in the order of [time and date]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click on a project from the said list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I am presented with the project details [such as address, date, time, etc.]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WHEN I am presented with the project details,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THEN I can also see the weather forecast for that project address.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 fontScale="55000" lnSpcReduction="20000"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ADDITIONAL FEATURES [wish list]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Map optimization, 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Routing and drive time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Drop down menu for more than one services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Handle payments and invoicing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Algorithm to optimize appointment time and suggest start time for the next appointment based on menu items and drive time.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Chat-box for customer service</a:t>
            </a: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Look into MOCK API’s to create static response to populate project information for the purpose of the APP generation, API fetch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“RETOOL” retool.com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How to distinguish the google map API, because it will go to the library and not 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serverside</a:t>
            </a: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Look into other server-side API’s</a:t>
            </a: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1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CEA-43C2-5998-45DC-D7DA755A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737191"/>
            <a:ext cx="11157098" cy="5571458"/>
          </a:xfrm>
        </p:spPr>
        <p:txBody>
          <a:bodyPr>
            <a:normAutofit lnSpcReduction="10000"/>
          </a:bodyPr>
          <a:lstStyle/>
          <a:p>
            <a:pPr marL="177800" indent="0">
              <a:buNone/>
            </a:pPr>
            <a:r>
              <a:rPr lang="en-U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Issue List: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Styling and CSS Framework</a:t>
            </a:r>
          </a:p>
          <a:p>
            <a:pPr marL="1092200" lvl="1" indent="-4572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Choose CSS Framework</a:t>
            </a:r>
          </a:p>
          <a:p>
            <a:pPr marL="1549400" lvl="2" indent="-4572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https://tailwindcss.com/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549400" lvl="2" indent="-4572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https://bulma.io/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Refine the wireframe and make a plan</a:t>
            </a:r>
          </a:p>
          <a:p>
            <a:pPr marL="1092200" lvl="1" indent="-4572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New Project Button</a:t>
            </a:r>
          </a:p>
          <a:p>
            <a:pPr marL="1092200" lvl="1" indent="-4572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Calendar</a:t>
            </a:r>
          </a:p>
          <a:p>
            <a:pPr marL="1092200" lvl="1" indent="-457200">
              <a:buFontTx/>
              <a:buChar char="-"/>
            </a:pPr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35000" indent="-457200">
              <a:buFontTx/>
              <a:buChar char="-"/>
            </a:pP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Pseudo Code as team</a:t>
            </a:r>
          </a:p>
          <a:p>
            <a:pPr marL="635000" indent="-457200">
              <a:buFontTx/>
              <a:buChar char="-"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Divide up who does what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77800" indent="0">
              <a:buNone/>
            </a:pP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marL="177800" indent="0">
              <a:buNone/>
            </a:pPr>
            <a:endParaRPr lang="en-U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5878D-4133-CFAC-832E-3F2359F2F836}"/>
              </a:ext>
            </a:extLst>
          </p:cNvPr>
          <p:cNvSpPr/>
          <p:nvPr/>
        </p:nvSpPr>
        <p:spPr>
          <a:xfrm>
            <a:off x="1186903" y="823566"/>
            <a:ext cx="6576414" cy="5413732"/>
          </a:xfrm>
          <a:prstGeom prst="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1C56A-A625-E469-A2E0-7CEE76EB6F87}"/>
              </a:ext>
            </a:extLst>
          </p:cNvPr>
          <p:cNvSpPr/>
          <p:nvPr/>
        </p:nvSpPr>
        <p:spPr>
          <a:xfrm>
            <a:off x="1259571" y="896233"/>
            <a:ext cx="6418967" cy="1314072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77634-E148-7B2E-33CD-245822D3285D}"/>
              </a:ext>
            </a:extLst>
          </p:cNvPr>
          <p:cNvSpPr txBox="1"/>
          <p:nvPr/>
        </p:nvSpPr>
        <p:spPr>
          <a:xfrm>
            <a:off x="1822744" y="1283793"/>
            <a:ext cx="31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Header elements will include 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B0335A-7E65-4D8E-05FC-8A4EB2805A26}"/>
              </a:ext>
            </a:extLst>
          </p:cNvPr>
          <p:cNvCxnSpPr/>
          <p:nvPr/>
        </p:nvCxnSpPr>
        <p:spPr>
          <a:xfrm>
            <a:off x="7145642" y="19680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5971C4-0F6D-3DD5-F248-FBC8A28B560D}"/>
              </a:ext>
            </a:extLst>
          </p:cNvPr>
          <p:cNvCxnSpPr/>
          <p:nvPr/>
        </p:nvCxnSpPr>
        <p:spPr>
          <a:xfrm>
            <a:off x="7145642" y="21204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15CA1-36F9-315C-8173-8E00AD441B48}"/>
              </a:ext>
            </a:extLst>
          </p:cNvPr>
          <p:cNvCxnSpPr/>
          <p:nvPr/>
        </p:nvCxnSpPr>
        <p:spPr>
          <a:xfrm>
            <a:off x="7145642" y="2024598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A2F27-F7BE-EDD0-B5D2-BB93D40D6ED5}"/>
              </a:ext>
            </a:extLst>
          </p:cNvPr>
          <p:cNvCxnSpPr/>
          <p:nvPr/>
        </p:nvCxnSpPr>
        <p:spPr>
          <a:xfrm>
            <a:off x="7145642" y="2071021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C460BF-4971-33AC-2FA8-1D33B4138DBA}"/>
              </a:ext>
            </a:extLst>
          </p:cNvPr>
          <p:cNvSpPr/>
          <p:nvPr/>
        </p:nvSpPr>
        <p:spPr>
          <a:xfrm>
            <a:off x="1662271" y="2488864"/>
            <a:ext cx="1374627" cy="484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3877F-BB30-AA54-232C-022528ED970F}"/>
              </a:ext>
            </a:extLst>
          </p:cNvPr>
          <p:cNvSpPr txBox="1"/>
          <p:nvPr/>
        </p:nvSpPr>
        <p:spPr>
          <a:xfrm>
            <a:off x="1702373" y="2543365"/>
            <a:ext cx="133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New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88D2F-DF9C-0A51-91A4-9F2E3823728F}"/>
              </a:ext>
            </a:extLst>
          </p:cNvPr>
          <p:cNvSpPr/>
          <p:nvPr/>
        </p:nvSpPr>
        <p:spPr>
          <a:xfrm>
            <a:off x="3512264" y="2416192"/>
            <a:ext cx="4166273" cy="3015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2FCD0-29D2-9C67-D8E7-69C9C184ABDF}"/>
              </a:ext>
            </a:extLst>
          </p:cNvPr>
          <p:cNvSpPr txBox="1"/>
          <p:nvPr/>
        </p:nvSpPr>
        <p:spPr>
          <a:xfrm>
            <a:off x="3808991" y="2785524"/>
            <a:ext cx="3407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Form elements for user input here</a:t>
            </a:r>
          </a:p>
          <a:p>
            <a:r>
              <a:rPr lang="en-CA" dirty="0"/>
              <a:t>Such as:</a:t>
            </a:r>
          </a:p>
          <a:p>
            <a:r>
              <a:rPr lang="en-CA" dirty="0"/>
              <a:t>Name, address, email, phone,</a:t>
            </a:r>
          </a:p>
          <a:p>
            <a:r>
              <a:rPr lang="en-CA" dirty="0"/>
              <a:t>Date, timeslot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C496-018F-2087-117B-D26F9558CEF2}"/>
              </a:ext>
            </a:extLst>
          </p:cNvPr>
          <p:cNvSpPr/>
          <p:nvPr/>
        </p:nvSpPr>
        <p:spPr>
          <a:xfrm>
            <a:off x="6008194" y="4774859"/>
            <a:ext cx="1374627" cy="484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E42F5-A7D7-0E72-E38B-36C40EE3B91E}"/>
              </a:ext>
            </a:extLst>
          </p:cNvPr>
          <p:cNvSpPr txBox="1"/>
          <p:nvPr/>
        </p:nvSpPr>
        <p:spPr>
          <a:xfrm>
            <a:off x="6284469" y="482936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submit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B7197-E4C5-161A-BCFC-6368648AF9BA}"/>
              </a:ext>
            </a:extLst>
          </p:cNvPr>
          <p:cNvSpPr/>
          <p:nvPr/>
        </p:nvSpPr>
        <p:spPr>
          <a:xfrm>
            <a:off x="1259571" y="5574207"/>
            <a:ext cx="6418967" cy="638746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6D796-9483-ADC1-9CDA-12CFB0B2F40E}"/>
              </a:ext>
            </a:extLst>
          </p:cNvPr>
          <p:cNvSpPr txBox="1"/>
          <p:nvPr/>
        </p:nvSpPr>
        <p:spPr>
          <a:xfrm>
            <a:off x="1702373" y="5634825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6717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5878D-4133-CFAC-832E-3F2359F2F836}"/>
              </a:ext>
            </a:extLst>
          </p:cNvPr>
          <p:cNvSpPr/>
          <p:nvPr/>
        </p:nvSpPr>
        <p:spPr>
          <a:xfrm>
            <a:off x="1186903" y="823566"/>
            <a:ext cx="6576414" cy="5413732"/>
          </a:xfrm>
          <a:prstGeom prst="rect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1C56A-A625-E469-A2E0-7CEE76EB6F87}"/>
              </a:ext>
            </a:extLst>
          </p:cNvPr>
          <p:cNvSpPr/>
          <p:nvPr/>
        </p:nvSpPr>
        <p:spPr>
          <a:xfrm>
            <a:off x="1259571" y="896233"/>
            <a:ext cx="6418967" cy="1314072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B0335A-7E65-4D8E-05FC-8A4EB2805A26}"/>
              </a:ext>
            </a:extLst>
          </p:cNvPr>
          <p:cNvCxnSpPr/>
          <p:nvPr/>
        </p:nvCxnSpPr>
        <p:spPr>
          <a:xfrm>
            <a:off x="7145642" y="19680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5971C4-0F6D-3DD5-F248-FBC8A28B560D}"/>
              </a:ext>
            </a:extLst>
          </p:cNvPr>
          <p:cNvCxnSpPr/>
          <p:nvPr/>
        </p:nvCxnSpPr>
        <p:spPr>
          <a:xfrm>
            <a:off x="7145642" y="2120479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15CA1-36F9-315C-8173-8E00AD441B48}"/>
              </a:ext>
            </a:extLst>
          </p:cNvPr>
          <p:cNvCxnSpPr/>
          <p:nvPr/>
        </p:nvCxnSpPr>
        <p:spPr>
          <a:xfrm>
            <a:off x="7145642" y="2024598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A2F27-F7BE-EDD0-B5D2-BB93D40D6ED5}"/>
              </a:ext>
            </a:extLst>
          </p:cNvPr>
          <p:cNvCxnSpPr/>
          <p:nvPr/>
        </p:nvCxnSpPr>
        <p:spPr>
          <a:xfrm>
            <a:off x="7145642" y="2071021"/>
            <a:ext cx="38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CE9A7-D0F7-1BA7-A7C2-C79A30BC5A37}"/>
              </a:ext>
            </a:extLst>
          </p:cNvPr>
          <p:cNvGrpSpPr/>
          <p:nvPr/>
        </p:nvGrpSpPr>
        <p:grpSpPr>
          <a:xfrm>
            <a:off x="1749872" y="2456244"/>
            <a:ext cx="1343440" cy="520592"/>
            <a:chOff x="1662271" y="2488864"/>
            <a:chExt cx="1374627" cy="48445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0C460BF-4971-33AC-2FA8-1D33B4138DBA}"/>
                </a:ext>
              </a:extLst>
            </p:cNvPr>
            <p:cNvSpPr/>
            <p:nvPr/>
          </p:nvSpPr>
          <p:spPr>
            <a:xfrm>
              <a:off x="1662271" y="2488864"/>
              <a:ext cx="1374627" cy="48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B3877F-BB30-AA54-232C-022528ED970F}"/>
                </a:ext>
              </a:extLst>
            </p:cNvPr>
            <p:cNvSpPr txBox="1"/>
            <p:nvPr/>
          </p:nvSpPr>
          <p:spPr>
            <a:xfrm>
              <a:off x="1795503" y="2515645"/>
              <a:ext cx="9973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100" dirty="0"/>
                <a:t>Show me all </a:t>
              </a:r>
            </a:p>
            <a:p>
              <a:pPr algn="ctr"/>
              <a:r>
                <a:rPr lang="en-CA" sz="1100" dirty="0"/>
                <a:t>Appointments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88D2F-DF9C-0A51-91A4-9F2E3823728F}"/>
              </a:ext>
            </a:extLst>
          </p:cNvPr>
          <p:cNvSpPr/>
          <p:nvPr/>
        </p:nvSpPr>
        <p:spPr>
          <a:xfrm>
            <a:off x="3512264" y="2416192"/>
            <a:ext cx="4166273" cy="3015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2FCD0-29D2-9C67-D8E7-69C9C184ABDF}"/>
              </a:ext>
            </a:extLst>
          </p:cNvPr>
          <p:cNvSpPr txBox="1"/>
          <p:nvPr/>
        </p:nvSpPr>
        <p:spPr>
          <a:xfrm>
            <a:off x="2105584" y="1288610"/>
            <a:ext cx="257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Main page</a:t>
            </a:r>
          </a:p>
          <a:p>
            <a:r>
              <a:rPr lang="en-CA" dirty="0"/>
              <a:t>With list of appointments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DFC24D-C15D-5116-8278-3310EA0E4B8C}"/>
              </a:ext>
            </a:extLst>
          </p:cNvPr>
          <p:cNvGrpSpPr/>
          <p:nvPr/>
        </p:nvGrpSpPr>
        <p:grpSpPr>
          <a:xfrm>
            <a:off x="1710062" y="3428999"/>
            <a:ext cx="1372253" cy="484037"/>
            <a:chOff x="6008194" y="4774859"/>
            <a:chExt cx="1374627" cy="4979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4FFC496-018F-2087-117B-D26F9558CEF2}"/>
                </a:ext>
              </a:extLst>
            </p:cNvPr>
            <p:cNvSpPr/>
            <p:nvPr/>
          </p:nvSpPr>
          <p:spPr>
            <a:xfrm>
              <a:off x="6008194" y="4774859"/>
              <a:ext cx="1374627" cy="48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6E42F5-A7D7-0E72-E38B-36C40EE3B91E}"/>
                </a:ext>
              </a:extLst>
            </p:cNvPr>
            <p:cNvSpPr txBox="1"/>
            <p:nvPr/>
          </p:nvSpPr>
          <p:spPr>
            <a:xfrm>
              <a:off x="6048073" y="4811192"/>
              <a:ext cx="1333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/>
                <a:t>Add </a:t>
              </a:r>
            </a:p>
            <a:p>
              <a:pPr algn="ctr"/>
              <a:r>
                <a:rPr lang="en-CA" sz="1200" dirty="0"/>
                <a:t>New Appointment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B7197-E4C5-161A-BCFC-6368648AF9BA}"/>
              </a:ext>
            </a:extLst>
          </p:cNvPr>
          <p:cNvSpPr/>
          <p:nvPr/>
        </p:nvSpPr>
        <p:spPr>
          <a:xfrm>
            <a:off x="1259571" y="5574207"/>
            <a:ext cx="6418967" cy="638746"/>
          </a:xfrm>
          <a:prstGeom prst="rect">
            <a:avLst/>
          </a:prstGeom>
          <a:noFill/>
          <a:ln>
            <a:solidFill>
              <a:srgbClr val="CE91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E6D796-9483-ADC1-9CDA-12CFB0B2F40E}"/>
              </a:ext>
            </a:extLst>
          </p:cNvPr>
          <p:cNvSpPr txBox="1"/>
          <p:nvPr/>
        </p:nvSpPr>
        <p:spPr>
          <a:xfrm>
            <a:off x="1702373" y="5634825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A46A8-367F-3516-BCF8-57E5B30D7991}"/>
              </a:ext>
            </a:extLst>
          </p:cNvPr>
          <p:cNvSpPr/>
          <p:nvPr/>
        </p:nvSpPr>
        <p:spPr>
          <a:xfrm>
            <a:off x="1259571" y="2397902"/>
            <a:ext cx="2167913" cy="3015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9051A-857B-AF7C-CF7C-11D1D4F2F3BC}"/>
              </a:ext>
            </a:extLst>
          </p:cNvPr>
          <p:cNvSpPr txBox="1"/>
          <p:nvPr/>
        </p:nvSpPr>
        <p:spPr>
          <a:xfrm>
            <a:off x="1413334" y="3028262"/>
            <a:ext cx="1872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User input/interface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1C2961-EC2D-F2EC-28B5-66A68C691DF8}"/>
              </a:ext>
            </a:extLst>
          </p:cNvPr>
          <p:cNvGrpSpPr/>
          <p:nvPr/>
        </p:nvGrpSpPr>
        <p:grpSpPr>
          <a:xfrm>
            <a:off x="3760546" y="2607504"/>
            <a:ext cx="3772657" cy="369332"/>
            <a:chOff x="3760546" y="2607504"/>
            <a:chExt cx="3772657" cy="3693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E4C56D-6E6D-3AD5-F7E8-5EE52CB277CD}"/>
                </a:ext>
              </a:extLst>
            </p:cNvPr>
            <p:cNvSpPr/>
            <p:nvPr/>
          </p:nvSpPr>
          <p:spPr>
            <a:xfrm>
              <a:off x="3760546" y="2607504"/>
              <a:ext cx="377265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E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rgbClr val="3B3838"/>
                  </a:solidFill>
                </a:ln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D2E69C-36DF-6F91-B03A-B33C565E9EC2}"/>
                </a:ext>
              </a:extLst>
            </p:cNvPr>
            <p:cNvSpPr txBox="1"/>
            <p:nvPr/>
          </p:nvSpPr>
          <p:spPr>
            <a:xfrm>
              <a:off x="3794508" y="2634095"/>
              <a:ext cx="1595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Appointment # - name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049189-F769-234D-7D4E-A82F7897B89E}"/>
              </a:ext>
            </a:extLst>
          </p:cNvPr>
          <p:cNvSpPr txBox="1"/>
          <p:nvPr/>
        </p:nvSpPr>
        <p:spPr>
          <a:xfrm>
            <a:off x="6412911" y="2647697"/>
            <a:ext cx="1186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4375" algn="l"/>
              </a:tabLst>
            </a:pPr>
            <a:r>
              <a:rPr lang="en-CA" sz="900" dirty="0"/>
              <a:t>Date	icon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489CD0-05F2-19BD-2CB3-09788A618EA0}"/>
              </a:ext>
            </a:extLst>
          </p:cNvPr>
          <p:cNvGrpSpPr/>
          <p:nvPr/>
        </p:nvGrpSpPr>
        <p:grpSpPr>
          <a:xfrm>
            <a:off x="3754633" y="3099133"/>
            <a:ext cx="3772657" cy="369332"/>
            <a:chOff x="3760546" y="2607504"/>
            <a:chExt cx="3772657" cy="36933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AA3D76-589A-FD92-729E-225931E7DD94}"/>
                </a:ext>
              </a:extLst>
            </p:cNvPr>
            <p:cNvSpPr/>
            <p:nvPr/>
          </p:nvSpPr>
          <p:spPr>
            <a:xfrm>
              <a:off x="3760546" y="2607504"/>
              <a:ext cx="377265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E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rgbClr val="3B3838"/>
                  </a:solidFill>
                </a:ln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1BCDA2-D74A-32DD-F5F5-632545E8E42A}"/>
                </a:ext>
              </a:extLst>
            </p:cNvPr>
            <p:cNvSpPr txBox="1"/>
            <p:nvPr/>
          </p:nvSpPr>
          <p:spPr>
            <a:xfrm>
              <a:off x="3794508" y="2634095"/>
              <a:ext cx="1595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Appointment # - name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53FF4-2041-857B-C6A2-C9EC31F13C27}"/>
              </a:ext>
            </a:extLst>
          </p:cNvPr>
          <p:cNvGrpSpPr/>
          <p:nvPr/>
        </p:nvGrpSpPr>
        <p:grpSpPr>
          <a:xfrm>
            <a:off x="3753847" y="3609447"/>
            <a:ext cx="3772657" cy="369332"/>
            <a:chOff x="3760546" y="2607504"/>
            <a:chExt cx="3772657" cy="3693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B5267C-972C-6C0C-AB0F-6607C5B5C1DD}"/>
                </a:ext>
              </a:extLst>
            </p:cNvPr>
            <p:cNvSpPr/>
            <p:nvPr/>
          </p:nvSpPr>
          <p:spPr>
            <a:xfrm>
              <a:off x="3760546" y="2607504"/>
              <a:ext cx="377265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E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rgbClr val="3B3838"/>
                  </a:solidFill>
                </a:ln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F1140A-7875-BD65-9119-D0C32BC8298C}"/>
                </a:ext>
              </a:extLst>
            </p:cNvPr>
            <p:cNvSpPr txBox="1"/>
            <p:nvPr/>
          </p:nvSpPr>
          <p:spPr>
            <a:xfrm>
              <a:off x="3794508" y="2634095"/>
              <a:ext cx="1595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Appointment # - name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FE579D-446C-6DC1-FC5D-B15E68455A05}"/>
              </a:ext>
            </a:extLst>
          </p:cNvPr>
          <p:cNvGrpSpPr/>
          <p:nvPr/>
        </p:nvGrpSpPr>
        <p:grpSpPr>
          <a:xfrm>
            <a:off x="3760546" y="4101076"/>
            <a:ext cx="3772657" cy="369332"/>
            <a:chOff x="3760546" y="2607504"/>
            <a:chExt cx="3772657" cy="3693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AC9D95-347C-A510-D0AA-DFA7B1ACB707}"/>
                </a:ext>
              </a:extLst>
            </p:cNvPr>
            <p:cNvSpPr/>
            <p:nvPr/>
          </p:nvSpPr>
          <p:spPr>
            <a:xfrm>
              <a:off x="3760546" y="2607504"/>
              <a:ext cx="377265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E9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rgbClr val="3B3838"/>
                  </a:solidFill>
                </a:ln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DC9F46-391F-3863-A4A0-7A693E75569B}"/>
                </a:ext>
              </a:extLst>
            </p:cNvPr>
            <p:cNvSpPr txBox="1"/>
            <p:nvPr/>
          </p:nvSpPr>
          <p:spPr>
            <a:xfrm>
              <a:off x="3794508" y="2634095"/>
              <a:ext cx="1595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Appointment # - name</a:t>
              </a:r>
            </a:p>
          </p:txBody>
        </p:sp>
      </p:grpSp>
      <p:sp>
        <p:nvSpPr>
          <p:cNvPr id="38" name="Arrow: Down 37">
            <a:extLst>
              <a:ext uri="{FF2B5EF4-FFF2-40B4-BE49-F238E27FC236}">
                <a16:creationId xmlns:a16="http://schemas.microsoft.com/office/drawing/2014/main" id="{2892A914-9C88-B467-E0B3-F55B2D2CFCBF}"/>
              </a:ext>
            </a:extLst>
          </p:cNvPr>
          <p:cNvSpPr/>
          <p:nvPr/>
        </p:nvSpPr>
        <p:spPr>
          <a:xfrm>
            <a:off x="1962277" y="4025559"/>
            <a:ext cx="920201" cy="9794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Add info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E68C50F-ED35-007A-D24C-9B1111A35EB4}"/>
              </a:ext>
            </a:extLst>
          </p:cNvPr>
          <p:cNvSpPr/>
          <p:nvPr/>
        </p:nvSpPr>
        <p:spPr>
          <a:xfrm>
            <a:off x="7599647" y="3269920"/>
            <a:ext cx="2404251" cy="75563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Display </a:t>
            </a:r>
            <a:r>
              <a:rPr lang="en-CA" dirty="0" err="1"/>
              <a:t>appint</a:t>
            </a:r>
            <a:r>
              <a:rPr lang="en-CA" dirty="0"/>
              <a:t> info</a:t>
            </a:r>
          </a:p>
        </p:txBody>
      </p:sp>
    </p:spTree>
    <p:extLst>
      <p:ext uri="{BB962C8B-B14F-4D97-AF65-F5344CB8AC3E}">
        <p14:creationId xmlns:p14="http://schemas.microsoft.com/office/powerpoint/2010/main" val="392889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779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CRM - LITE</vt:lpstr>
      <vt:lpstr>PowerPoint Presentation</vt:lpstr>
      <vt:lpstr>It is modular, so we can pick and chose the buckets for MVP,  then we have additional buckets to add as features for the next builds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- LITE</dc:title>
  <dc:creator>Sam Azimi</dc:creator>
  <cp:lastModifiedBy>Sam Azimi</cp:lastModifiedBy>
  <cp:revision>8</cp:revision>
  <cp:lastPrinted>2023-05-25T19:29:28Z</cp:lastPrinted>
  <dcterms:created xsi:type="dcterms:W3CDTF">2023-05-25T18:37:13Z</dcterms:created>
  <dcterms:modified xsi:type="dcterms:W3CDTF">2023-05-30T00:08:38Z</dcterms:modified>
</cp:coreProperties>
</file>