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53A"/>
    <a:srgbClr val="1C4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-1224" y="-11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6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7778-944F-9446-A9F2-4E1ABCA98A1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1CBB-E50B-1448-8EF9-FDB64BF0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673717" y="2481848"/>
            <a:ext cx="861178" cy="760843"/>
          </a:xfrm>
          <a:prstGeom prst="ellipse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prstClr val="black"/>
                </a:solidFill>
                <a:latin typeface="Chalkduster"/>
                <a:cs typeface="Chalkduster"/>
              </a:rPr>
              <a:t>N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791184" y="2147016"/>
            <a:ext cx="861178" cy="760843"/>
          </a:xfrm>
          <a:prstGeom prst="ellipse">
            <a:avLst/>
          </a:prstGeom>
          <a:solidFill>
            <a:schemeClr val="accent6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prstClr val="black"/>
                </a:solidFill>
                <a:latin typeface="Chalkduster"/>
                <a:cs typeface="Chalkduster"/>
              </a:rPr>
              <a:t>A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834287" y="2481848"/>
            <a:ext cx="861178" cy="760843"/>
          </a:xfrm>
          <a:prstGeom prst="ellipse">
            <a:avLst/>
          </a:prstGeom>
          <a:solidFill>
            <a:schemeClr val="accent3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latin typeface="Chalkduster"/>
                <a:cs typeface="Chalkduster"/>
              </a:rPr>
              <a:t>M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1591336" y="1115419"/>
            <a:ext cx="861178" cy="760843"/>
          </a:xfrm>
          <a:prstGeom prst="ellipse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halkduster"/>
                <a:cs typeface="Chalkduster"/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73876" y="1496774"/>
            <a:ext cx="756171" cy="671177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  <a:latin typeface="Chalkduster"/>
                <a:cs typeface="Chalkduster"/>
              </a:rPr>
              <a:t>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65496" y="1115419"/>
            <a:ext cx="756171" cy="671177"/>
          </a:xfrm>
          <a:prstGeom prst="ellipse">
            <a:avLst/>
          </a:prstGeom>
          <a:solidFill>
            <a:srgbClr val="660066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Chalkduster"/>
                <a:cs typeface="Chalkduster"/>
              </a:rPr>
              <a:t>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8996" y="1496774"/>
            <a:ext cx="756171" cy="671177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  <a:latin typeface="Chalkduster"/>
                <a:cs typeface="Chalkduster"/>
              </a:rPr>
              <a:t>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20616" y="1115419"/>
            <a:ext cx="756171" cy="671177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Chalkduster"/>
                <a:cs typeface="Chalkduster"/>
              </a:rPr>
              <a:t>r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48175" y="1496774"/>
            <a:ext cx="756171" cy="671177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  <a:latin typeface="Chalkduster"/>
                <a:cs typeface="Chalkduster"/>
              </a:rPr>
              <a:t>o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>
            <a:stCxn id="7" idx="6"/>
            <a:endCxn id="8" idx="1"/>
          </p:cNvCxnSpPr>
          <p:nvPr/>
        </p:nvCxnSpPr>
        <p:spPr>
          <a:xfrm>
            <a:off x="2452514" y="1495841"/>
            <a:ext cx="332101" cy="9922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7"/>
            <a:endCxn id="9" idx="2"/>
          </p:cNvCxnSpPr>
          <p:nvPr/>
        </p:nvCxnSpPr>
        <p:spPr>
          <a:xfrm flipV="1">
            <a:off x="3319308" y="1451008"/>
            <a:ext cx="246188" cy="14405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1"/>
          </p:cNvCxnSpPr>
          <p:nvPr/>
        </p:nvCxnSpPr>
        <p:spPr>
          <a:xfrm>
            <a:off x="4321667" y="1451008"/>
            <a:ext cx="318068" cy="144058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11" idx="2"/>
          </p:cNvCxnSpPr>
          <p:nvPr/>
        </p:nvCxnSpPr>
        <p:spPr>
          <a:xfrm flipV="1">
            <a:off x="5174428" y="1451008"/>
            <a:ext cx="246188" cy="144058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12" idx="1"/>
          </p:cNvCxnSpPr>
          <p:nvPr/>
        </p:nvCxnSpPr>
        <p:spPr>
          <a:xfrm>
            <a:off x="6176787" y="1451008"/>
            <a:ext cx="282127" cy="14405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" idx="7"/>
            <a:endCxn id="4" idx="2"/>
          </p:cNvCxnSpPr>
          <p:nvPr/>
        </p:nvCxnSpPr>
        <p:spPr>
          <a:xfrm flipV="1">
            <a:off x="3408778" y="2527438"/>
            <a:ext cx="382406" cy="6583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6"/>
            <a:endCxn id="5" idx="1"/>
          </p:cNvCxnSpPr>
          <p:nvPr/>
        </p:nvCxnSpPr>
        <p:spPr>
          <a:xfrm>
            <a:off x="4652362" y="2527438"/>
            <a:ext cx="308042" cy="65833"/>
          </a:xfrm>
          <a:prstGeom prst="line">
            <a:avLst/>
          </a:prstGeom>
          <a:ln w="38100" cmpd="sng"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3" idx="1"/>
          </p:cNvCxnSpPr>
          <p:nvPr/>
        </p:nvCxnSpPr>
        <p:spPr>
          <a:xfrm flipH="1">
            <a:off x="2799834" y="2167951"/>
            <a:ext cx="252128" cy="42532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4"/>
            <a:endCxn id="5" idx="7"/>
          </p:cNvCxnSpPr>
          <p:nvPr/>
        </p:nvCxnSpPr>
        <p:spPr>
          <a:xfrm flipH="1">
            <a:off x="5569348" y="1786596"/>
            <a:ext cx="229354" cy="80667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3"/>
            <a:endCxn id="5" idx="7"/>
          </p:cNvCxnSpPr>
          <p:nvPr/>
        </p:nvCxnSpPr>
        <p:spPr>
          <a:xfrm flipH="1">
            <a:off x="5569348" y="2069659"/>
            <a:ext cx="889566" cy="523612"/>
          </a:xfrm>
          <a:prstGeom prst="line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4"/>
            <a:endCxn id="3" idx="1"/>
          </p:cNvCxnSpPr>
          <p:nvPr/>
        </p:nvCxnSpPr>
        <p:spPr>
          <a:xfrm>
            <a:off x="2021925" y="1876262"/>
            <a:ext cx="777909" cy="717009"/>
          </a:xfrm>
          <a:prstGeom prst="line">
            <a:avLst/>
          </a:prstGeom>
          <a:ln w="76200" cmpd="sng">
            <a:solidFill>
              <a:schemeClr val="tx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" idx="6"/>
            <a:endCxn id="4" idx="2"/>
          </p:cNvCxnSpPr>
          <p:nvPr/>
        </p:nvCxnSpPr>
        <p:spPr>
          <a:xfrm flipV="1">
            <a:off x="3534895" y="2527438"/>
            <a:ext cx="256289" cy="334832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5"/>
            <a:endCxn id="10" idx="1"/>
          </p:cNvCxnSpPr>
          <p:nvPr/>
        </p:nvCxnSpPr>
        <p:spPr>
          <a:xfrm flipV="1">
            <a:off x="4210928" y="1595066"/>
            <a:ext cx="428807" cy="93238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20969750">
            <a:off x="3429932" y="2213037"/>
            <a:ext cx="31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halkboard"/>
                <a:cs typeface="Chalkboard"/>
              </a:rPr>
              <a:t>+</a:t>
            </a:r>
            <a:endParaRPr lang="en-US" b="1" dirty="0">
              <a:latin typeface="Chalkboard"/>
              <a:cs typeface="Chalkboard"/>
            </a:endParaRPr>
          </a:p>
        </p:txBody>
      </p:sp>
      <p:sp>
        <p:nvSpPr>
          <p:cNvPr id="185" name="TextBox 184"/>
          <p:cNvSpPr txBox="1"/>
          <p:nvPr/>
        </p:nvSpPr>
        <p:spPr>
          <a:xfrm rot="18694132">
            <a:off x="3520842" y="2562826"/>
            <a:ext cx="32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halkboard"/>
                <a:cs typeface="Chalkboard"/>
              </a:rPr>
              <a:t>-</a:t>
            </a:r>
          </a:p>
        </p:txBody>
      </p:sp>
      <p:sp>
        <p:nvSpPr>
          <p:cNvPr id="186" name="TextBox 185"/>
          <p:cNvSpPr txBox="1"/>
          <p:nvPr/>
        </p:nvSpPr>
        <p:spPr>
          <a:xfrm rot="19812592">
            <a:off x="5764475" y="196237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halkduster"/>
                <a:cs typeface="Chalkduster"/>
              </a:rPr>
              <a:t>18</a:t>
            </a:r>
            <a:endParaRPr lang="en-US" sz="1600" b="1" dirty="0">
              <a:solidFill>
                <a:srgbClr val="008000"/>
              </a:solidFill>
              <a:latin typeface="Chalkduster"/>
              <a:cs typeface="Chalkduster"/>
            </a:endParaRPr>
          </a:p>
        </p:txBody>
      </p:sp>
      <p:sp>
        <p:nvSpPr>
          <p:cNvPr id="187" name="TextBox 186"/>
          <p:cNvSpPr txBox="1"/>
          <p:nvPr/>
        </p:nvSpPr>
        <p:spPr>
          <a:xfrm rot="2486696">
            <a:off x="2325192" y="195012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halkduster"/>
                <a:cs typeface="Chalkduster"/>
              </a:rPr>
              <a:t>20</a:t>
            </a:r>
            <a:endParaRPr lang="en-US" b="1" dirty="0">
              <a:solidFill>
                <a:schemeClr val="accent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405432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279369" y="1163113"/>
            <a:ext cx="1471036" cy="1610351"/>
            <a:chOff x="824053" y="933503"/>
            <a:chExt cx="3150095" cy="344842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461291" y="1941028"/>
              <a:ext cx="1120833" cy="718900"/>
            </a:xfrm>
            <a:prstGeom prst="line">
              <a:avLst/>
            </a:prstGeom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126153" y="2659927"/>
              <a:ext cx="1335138" cy="619686"/>
            </a:xfrm>
            <a:prstGeom prst="line">
              <a:avLst/>
            </a:prstGeom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21995" y="1941028"/>
              <a:ext cx="1232670" cy="718899"/>
            </a:xfrm>
            <a:prstGeom prst="line">
              <a:avLst/>
            </a:prstGeom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48039" y="2659927"/>
              <a:ext cx="1217947" cy="619686"/>
            </a:xfrm>
            <a:prstGeom prst="line">
              <a:avLst/>
            </a:prstGeom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4"/>
              <a:endCxn id="8" idx="0"/>
            </p:cNvCxnSpPr>
            <p:nvPr/>
          </p:nvCxnSpPr>
          <p:spPr>
            <a:xfrm>
              <a:off x="2454665" y="2968090"/>
              <a:ext cx="6626" cy="790794"/>
            </a:xfrm>
            <a:prstGeom prst="line">
              <a:avLst/>
            </a:prstGeom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48039" y="1566245"/>
              <a:ext cx="6626" cy="790794"/>
            </a:xfrm>
            <a:prstGeom prst="line">
              <a:avLst/>
            </a:prstGeom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871973" y="1629514"/>
              <a:ext cx="623046" cy="623046"/>
            </a:xfrm>
            <a:prstGeom prst="ellipse">
              <a:avLst/>
            </a:prstGeom>
            <a:solidFill>
              <a:srgbClr val="FF0000"/>
            </a:solidFill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06505" y="1629514"/>
              <a:ext cx="623046" cy="623046"/>
            </a:xfrm>
            <a:prstGeom prst="ellipse">
              <a:avLst/>
            </a:prstGeom>
            <a:solidFill>
              <a:srgbClr val="008000"/>
            </a:solidFill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24053" y="2968090"/>
              <a:ext cx="623046" cy="623046"/>
            </a:xfrm>
            <a:prstGeom prst="ellipse">
              <a:avLst/>
            </a:prstGeom>
            <a:solidFill>
              <a:srgbClr val="3366FF"/>
            </a:solidFill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51102" y="2968090"/>
              <a:ext cx="623046" cy="623046"/>
            </a:xfrm>
            <a:prstGeom prst="ellipse">
              <a:avLst/>
            </a:prstGeom>
            <a:solidFill>
              <a:schemeClr val="bg1"/>
            </a:solidFill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43142" y="933503"/>
              <a:ext cx="623046" cy="623046"/>
            </a:xfrm>
            <a:prstGeom prst="ellipse">
              <a:avLst/>
            </a:prstGeom>
            <a:solidFill>
              <a:srgbClr val="FFFF00"/>
            </a:solidFill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49768" y="3758884"/>
              <a:ext cx="623046" cy="623046"/>
            </a:xfrm>
            <a:prstGeom prst="ellipse">
              <a:avLst/>
            </a:prstGeom>
            <a:solidFill>
              <a:srgbClr val="660066"/>
            </a:solidFill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143142" y="2345044"/>
              <a:ext cx="623046" cy="623046"/>
            </a:xfrm>
            <a:prstGeom prst="ellipse">
              <a:avLst/>
            </a:prstGeom>
            <a:solidFill>
              <a:srgbClr val="000000"/>
            </a:solidFill>
            <a:ln w="1524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925452" y="1929853"/>
            <a:ext cx="4029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4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Heterogeneous </a:t>
            </a:r>
            <a:r>
              <a:rPr lang="en-US" sz="2400" spc="4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Networks </a:t>
            </a:r>
            <a:endParaRPr lang="en-US" sz="2400" spc="40" dirty="0" smtClean="0">
              <a:solidFill>
                <a:schemeClr val="bg1">
                  <a:lumMod val="50000"/>
                </a:schemeClr>
              </a:solidFill>
              <a:latin typeface="Avenir Black"/>
              <a:cs typeface="Avenir Black"/>
            </a:endParaRPr>
          </a:p>
          <a:p>
            <a:r>
              <a:rPr lang="en-US" sz="2400" spc="42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Analysis </a:t>
            </a:r>
            <a:r>
              <a:rPr lang="en-US" sz="2400" spc="42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and Mining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34949" y="1019893"/>
            <a:ext cx="42100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err="1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rPr>
              <a:t>HeteroNAM</a:t>
            </a:r>
            <a:endParaRPr lang="en-US" sz="5400" dirty="0">
              <a:solidFill>
                <a:schemeClr val="bg1">
                  <a:lumMod val="50000"/>
                </a:schemeClr>
              </a:solidFill>
              <a:latin typeface="Avenir Black"/>
              <a:cs typeface="Avenir Black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61776" y="1925506"/>
            <a:ext cx="3956442" cy="1"/>
          </a:xfrm>
          <a:prstGeom prst="line">
            <a:avLst/>
          </a:prstGeom>
          <a:ln w="7620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5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164434" y="518774"/>
            <a:ext cx="2646785" cy="2897450"/>
            <a:chOff x="824053" y="933503"/>
            <a:chExt cx="3150095" cy="344842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461291" y="1941028"/>
              <a:ext cx="1120833" cy="718900"/>
            </a:xfrm>
            <a:prstGeom prst="line">
              <a:avLst/>
            </a:prstGeom>
            <a:ln w="2286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126153" y="2659927"/>
              <a:ext cx="1335138" cy="619686"/>
            </a:xfrm>
            <a:prstGeom prst="line">
              <a:avLst/>
            </a:prstGeom>
            <a:ln w="2286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21995" y="1941028"/>
              <a:ext cx="1232670" cy="718899"/>
            </a:xfrm>
            <a:prstGeom prst="line">
              <a:avLst/>
            </a:prstGeom>
            <a:ln w="2286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48039" y="2659927"/>
              <a:ext cx="1217947" cy="619686"/>
            </a:xfrm>
            <a:prstGeom prst="line">
              <a:avLst/>
            </a:prstGeom>
            <a:ln w="2286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4"/>
              <a:endCxn id="8" idx="0"/>
            </p:cNvCxnSpPr>
            <p:nvPr/>
          </p:nvCxnSpPr>
          <p:spPr>
            <a:xfrm>
              <a:off x="2454665" y="2968090"/>
              <a:ext cx="6626" cy="790794"/>
            </a:xfrm>
            <a:prstGeom prst="line">
              <a:avLst/>
            </a:prstGeom>
            <a:ln w="2286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48039" y="1566245"/>
              <a:ext cx="6626" cy="790794"/>
            </a:xfrm>
            <a:prstGeom prst="line">
              <a:avLst/>
            </a:prstGeom>
            <a:ln w="2286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871973" y="1629514"/>
              <a:ext cx="623046" cy="623046"/>
            </a:xfrm>
            <a:prstGeom prst="ellipse">
              <a:avLst/>
            </a:prstGeom>
            <a:solidFill>
              <a:srgbClr val="FF0000"/>
            </a:solidFill>
            <a:ln w="2286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06505" y="1629514"/>
              <a:ext cx="623046" cy="623046"/>
            </a:xfrm>
            <a:prstGeom prst="ellipse">
              <a:avLst/>
            </a:prstGeom>
            <a:solidFill>
              <a:srgbClr val="008000"/>
            </a:solidFill>
            <a:ln w="2286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24053" y="2968090"/>
              <a:ext cx="623046" cy="623046"/>
            </a:xfrm>
            <a:prstGeom prst="ellipse">
              <a:avLst/>
            </a:prstGeom>
            <a:solidFill>
              <a:srgbClr val="3366FF"/>
            </a:solidFill>
            <a:ln w="2286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51102" y="2968090"/>
              <a:ext cx="623046" cy="623046"/>
            </a:xfrm>
            <a:prstGeom prst="ellipse">
              <a:avLst/>
            </a:prstGeom>
            <a:solidFill>
              <a:schemeClr val="bg1"/>
            </a:solidFill>
            <a:ln w="2286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43142" y="933503"/>
              <a:ext cx="623046" cy="623046"/>
            </a:xfrm>
            <a:prstGeom prst="ellipse">
              <a:avLst/>
            </a:prstGeom>
            <a:solidFill>
              <a:srgbClr val="FFFF00"/>
            </a:solidFill>
            <a:ln w="2286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49768" y="3758884"/>
              <a:ext cx="623046" cy="623046"/>
            </a:xfrm>
            <a:prstGeom prst="ellipse">
              <a:avLst/>
            </a:prstGeom>
            <a:solidFill>
              <a:srgbClr val="660066"/>
            </a:solidFill>
            <a:ln w="2286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143142" y="2345044"/>
              <a:ext cx="623046" cy="623046"/>
            </a:xfrm>
            <a:prstGeom prst="ellipse">
              <a:avLst/>
            </a:prstGeom>
            <a:solidFill>
              <a:srgbClr val="000000"/>
            </a:solidFill>
            <a:ln w="2286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525536" y="4334625"/>
            <a:ext cx="4029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40" dirty="0" smtClean="0">
                <a:solidFill>
                  <a:srgbClr val="1C4373"/>
                </a:solidFill>
                <a:latin typeface="Avenir Black"/>
                <a:cs typeface="Avenir Black"/>
              </a:rPr>
              <a:t>Heterogeneous </a:t>
            </a:r>
            <a:r>
              <a:rPr lang="en-US" sz="2400" spc="40" dirty="0">
                <a:solidFill>
                  <a:srgbClr val="1C4373"/>
                </a:solidFill>
                <a:latin typeface="Avenir Black"/>
                <a:cs typeface="Avenir Black"/>
              </a:rPr>
              <a:t>Networks </a:t>
            </a:r>
            <a:endParaRPr lang="en-US" sz="2400" spc="40" dirty="0" smtClean="0">
              <a:solidFill>
                <a:srgbClr val="1C4373"/>
              </a:solidFill>
              <a:latin typeface="Avenir Black"/>
              <a:cs typeface="Avenir Black"/>
            </a:endParaRPr>
          </a:p>
          <a:p>
            <a:r>
              <a:rPr lang="en-US" sz="2400" spc="420" dirty="0" smtClean="0">
                <a:solidFill>
                  <a:srgbClr val="1C4373"/>
                </a:solidFill>
                <a:latin typeface="Avenir Black"/>
                <a:cs typeface="Avenir Black"/>
              </a:rPr>
              <a:t>Analysis </a:t>
            </a:r>
            <a:r>
              <a:rPr lang="en-US" sz="2400" spc="420" dirty="0">
                <a:solidFill>
                  <a:srgbClr val="1C4373"/>
                </a:solidFill>
                <a:latin typeface="Avenir Black"/>
                <a:cs typeface="Avenir Black"/>
              </a:rPr>
              <a:t>and Mining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35033" y="3424665"/>
            <a:ext cx="42100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err="1">
                <a:solidFill>
                  <a:srgbClr val="1C4373"/>
                </a:solidFill>
                <a:latin typeface="Avenir Black"/>
                <a:cs typeface="Avenir Black"/>
              </a:rPr>
              <a:t>HeteroNAM</a:t>
            </a:r>
            <a:endParaRPr lang="en-US" sz="5400" dirty="0">
              <a:solidFill>
                <a:srgbClr val="1C4373"/>
              </a:solidFill>
              <a:latin typeface="Avenir Black"/>
              <a:cs typeface="Avenir Black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561860" y="4330278"/>
            <a:ext cx="3956442" cy="1"/>
          </a:xfrm>
          <a:prstGeom prst="line">
            <a:avLst/>
          </a:prstGeom>
          <a:ln w="762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5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64434" y="518774"/>
            <a:ext cx="2646785" cy="2897450"/>
            <a:chOff x="824053" y="933503"/>
            <a:chExt cx="3150095" cy="3448427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2461291" y="1941028"/>
              <a:ext cx="1120833" cy="718900"/>
            </a:xfrm>
            <a:prstGeom prst="line">
              <a:avLst/>
            </a:prstGeom>
            <a:ln w="228600" cmpd="sng">
              <a:solidFill>
                <a:srgbClr val="F7C5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1126153" y="2659927"/>
              <a:ext cx="1335138" cy="619686"/>
            </a:xfrm>
            <a:prstGeom prst="line">
              <a:avLst/>
            </a:prstGeom>
            <a:ln w="228600" cmpd="sng">
              <a:solidFill>
                <a:srgbClr val="F7C5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221995" y="1941028"/>
              <a:ext cx="1232670" cy="718899"/>
            </a:xfrm>
            <a:prstGeom prst="line">
              <a:avLst/>
            </a:prstGeom>
            <a:ln w="228600" cmpd="sng">
              <a:solidFill>
                <a:srgbClr val="F7C5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48039" y="2659927"/>
              <a:ext cx="1217947" cy="619686"/>
            </a:xfrm>
            <a:prstGeom prst="line">
              <a:avLst/>
            </a:prstGeom>
            <a:ln w="228600" cmpd="sng">
              <a:solidFill>
                <a:srgbClr val="F7C5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4"/>
              <a:endCxn id="14" idx="0"/>
            </p:cNvCxnSpPr>
            <p:nvPr/>
          </p:nvCxnSpPr>
          <p:spPr>
            <a:xfrm>
              <a:off x="2454665" y="2968090"/>
              <a:ext cx="6626" cy="790794"/>
            </a:xfrm>
            <a:prstGeom prst="line">
              <a:avLst/>
            </a:prstGeom>
            <a:ln w="228600" cmpd="sng">
              <a:solidFill>
                <a:srgbClr val="F7C5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48039" y="1566245"/>
              <a:ext cx="6626" cy="790794"/>
            </a:xfrm>
            <a:prstGeom prst="line">
              <a:avLst/>
            </a:prstGeom>
            <a:ln w="228600" cmpd="sng">
              <a:solidFill>
                <a:srgbClr val="F7C5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871973" y="1629514"/>
              <a:ext cx="623046" cy="623046"/>
            </a:xfrm>
            <a:prstGeom prst="ellipse">
              <a:avLst/>
            </a:prstGeom>
            <a:solidFill>
              <a:srgbClr val="FF0000"/>
            </a:solidFill>
            <a:ln w="228600" cmpd="sng">
              <a:solidFill>
                <a:srgbClr val="F7C5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06505" y="1629514"/>
              <a:ext cx="623046" cy="623046"/>
            </a:xfrm>
            <a:prstGeom prst="ellipse">
              <a:avLst/>
            </a:prstGeom>
            <a:solidFill>
              <a:srgbClr val="008000"/>
            </a:solidFill>
            <a:ln w="228600" cmpd="sng">
              <a:solidFill>
                <a:srgbClr val="F7C5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24053" y="2968090"/>
              <a:ext cx="623046" cy="623046"/>
            </a:xfrm>
            <a:prstGeom prst="ellipse">
              <a:avLst/>
            </a:prstGeom>
            <a:solidFill>
              <a:srgbClr val="3366FF"/>
            </a:solidFill>
            <a:ln w="228600" cmpd="sng">
              <a:solidFill>
                <a:srgbClr val="F7C5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51102" y="2968090"/>
              <a:ext cx="623046" cy="623046"/>
            </a:xfrm>
            <a:prstGeom prst="ellipse">
              <a:avLst/>
            </a:prstGeom>
            <a:solidFill>
              <a:schemeClr val="bg1"/>
            </a:solidFill>
            <a:ln w="228600" cmpd="sng">
              <a:solidFill>
                <a:srgbClr val="F7C5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43142" y="933503"/>
              <a:ext cx="623046" cy="623046"/>
            </a:xfrm>
            <a:prstGeom prst="ellipse">
              <a:avLst/>
            </a:prstGeom>
            <a:solidFill>
              <a:srgbClr val="FFFF00"/>
            </a:solidFill>
            <a:ln w="228600" cmpd="sng">
              <a:solidFill>
                <a:srgbClr val="F7C5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149768" y="3758884"/>
              <a:ext cx="623046" cy="623046"/>
            </a:xfrm>
            <a:prstGeom prst="ellipse">
              <a:avLst/>
            </a:prstGeom>
            <a:solidFill>
              <a:srgbClr val="660066"/>
            </a:solidFill>
            <a:ln w="228600" cmpd="sng">
              <a:solidFill>
                <a:srgbClr val="F7C5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43142" y="2345044"/>
              <a:ext cx="623046" cy="623046"/>
            </a:xfrm>
            <a:prstGeom prst="ellipse">
              <a:avLst/>
            </a:prstGeom>
            <a:solidFill>
              <a:srgbClr val="000000"/>
            </a:solidFill>
            <a:ln w="228600" cmpd="sng">
              <a:solidFill>
                <a:srgbClr val="F7C5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40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25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Shobeir</dc:creator>
  <cp:lastModifiedBy>Shobeir</cp:lastModifiedBy>
  <cp:revision>17</cp:revision>
  <dcterms:created xsi:type="dcterms:W3CDTF">2017-08-24T00:58:27Z</dcterms:created>
  <dcterms:modified xsi:type="dcterms:W3CDTF">2017-08-24T08:17:33Z</dcterms:modified>
</cp:coreProperties>
</file>