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2d3.us/visual-intro-to-machine-learning-part-1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426287"/>
            <a:ext cx="6477000" cy="1914144"/>
          </a:xfrm>
        </p:spPr>
        <p:txBody>
          <a:bodyPr/>
          <a:lstStyle/>
          <a:p>
            <a:r>
              <a:rPr lang="en-US" dirty="0" smtClean="0"/>
              <a:t>Machine Learning for Humans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101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74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map:{real world}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Forecasting weather, stock markets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Spam detection, gene sequencing (cancer / not)</a:t>
            </a:r>
          </a:p>
          <a:p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Netflix, Amazon, Youtube</a:t>
            </a:r>
          </a:p>
          <a:p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Search Results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301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</a:p>
          <a:p>
            <a:r>
              <a:rPr lang="en-US" dirty="0" smtClean="0"/>
              <a:t>Nearest Neighbors</a:t>
            </a:r>
          </a:p>
          <a:p>
            <a:r>
              <a:rPr lang="en-US" dirty="0" smtClean="0"/>
              <a:t>Support Vector Machines Classifier</a:t>
            </a:r>
          </a:p>
          <a:p>
            <a:r>
              <a:rPr lang="en-US" dirty="0" smtClean="0"/>
              <a:t>Artificial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4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872654"/>
            <a:ext cx="2266659" cy="1888882"/>
          </a:xfr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14" y="872654"/>
            <a:ext cx="1667590" cy="1888882"/>
          </a:xfrm>
          <a:prstGeom prst="rect">
            <a:avLst/>
          </a:prstGeom>
        </p:spPr>
      </p:pic>
      <p:pic>
        <p:nvPicPr>
          <p:cNvPr id="7" name="Picture 6" descr="tru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3761401"/>
            <a:ext cx="3525912" cy="1901227"/>
          </a:xfrm>
          <a:prstGeom prst="rect">
            <a:avLst/>
          </a:prstGeom>
        </p:spPr>
      </p:pic>
      <p:pic>
        <p:nvPicPr>
          <p:cNvPr id="8" name="Picture 7" descr="fiesta3d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02" y="3761400"/>
            <a:ext cx="2861541" cy="19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0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2008"/>
            <a:ext cx="7313613" cy="868362"/>
          </a:xfrm>
        </p:spPr>
        <p:txBody>
          <a:bodyPr/>
          <a:lstStyle/>
          <a:p>
            <a:r>
              <a:rPr lang="en-US" dirty="0" smtClean="0"/>
              <a:t>6 lines to 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7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6797"/>
            <a:ext cx="7313613" cy="868362"/>
          </a:xfrm>
        </p:spPr>
        <p:txBody>
          <a:bodyPr/>
          <a:lstStyle/>
          <a:p>
            <a:r>
              <a:rPr lang="en-US" dirty="0" smtClean="0"/>
              <a:t>Iris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9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pic>
        <p:nvPicPr>
          <p:cNvPr id="6" name="Content Placeholder 5" descr="iri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22" r="-20322"/>
          <a:stretch>
            <a:fillRect/>
          </a:stretch>
        </p:blipFill>
        <p:spPr>
          <a:xfrm>
            <a:off x="914400" y="1735138"/>
            <a:ext cx="7313613" cy="4056062"/>
          </a:xfrm>
        </p:spPr>
      </p:pic>
    </p:spTree>
    <p:extLst>
      <p:ext uri="{BB962C8B-B14F-4D97-AF65-F5344CB8AC3E}">
        <p14:creationId xmlns:p14="http://schemas.microsoft.com/office/powerpoint/2010/main" val="1866358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r2d3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64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Euclidian distance</a:t>
            </a:r>
          </a:p>
          <a:p>
            <a:r>
              <a:rPr lang="en-US" dirty="0" smtClean="0"/>
              <a:t>More than two dimensions</a:t>
            </a:r>
          </a:p>
          <a:p>
            <a:r>
              <a:rPr lang="en-US" dirty="0" smtClean="0"/>
              <a:t>Determining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MNIST</a:t>
            </a:r>
            <a:endParaRPr lang="en-US" dirty="0"/>
          </a:p>
        </p:txBody>
      </p:sp>
      <p:pic>
        <p:nvPicPr>
          <p:cNvPr id="4" name="Content Placeholder 3" descr="mnistExampl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2" r="-5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5517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7352"/>
            <a:ext cx="7313613" cy="868362"/>
          </a:xfrm>
        </p:spPr>
        <p:txBody>
          <a:bodyPr/>
          <a:lstStyle/>
          <a:p>
            <a:r>
              <a:rPr lang="en-US" dirty="0" smtClean="0"/>
              <a:t>LIVE demoes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43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Consultant as day job</a:t>
            </a:r>
          </a:p>
          <a:p>
            <a:r>
              <a:rPr lang="en-US" dirty="0" smtClean="0"/>
              <a:t>Mozilla Techspeaker and contributor</a:t>
            </a:r>
          </a:p>
          <a:p>
            <a:r>
              <a:rPr lang="en-US" dirty="0" smtClean="0"/>
              <a:t>Studies Data Science and Business Analytics in Indian School of Business</a:t>
            </a:r>
          </a:p>
          <a:p>
            <a:r>
              <a:rPr lang="en-US" dirty="0" smtClean="0"/>
              <a:t>from India</a:t>
            </a:r>
          </a:p>
          <a:p>
            <a:r>
              <a:rPr lang="en-US" dirty="0" smtClean="0"/>
              <a:t>a Father , Husband and travel freak </a:t>
            </a:r>
            <a:r>
              <a:rPr lang="en-US" dirty="0" smtClean="0">
                <a:sym typeface="Wingdings"/>
              </a:rPr>
              <a:t>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5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6835"/>
            <a:ext cx="7313613" cy="4056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/>
              <a:t>Q/A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0518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build machine learning awareness among masses.</a:t>
            </a:r>
          </a:p>
          <a:p>
            <a:r>
              <a:rPr lang="en-US" dirty="0" smtClean="0"/>
              <a:t>get people to be involved and not think it’s rocket science</a:t>
            </a:r>
          </a:p>
          <a:p>
            <a:r>
              <a:rPr lang="en-US" dirty="0" smtClean="0"/>
              <a:t>to help hischoolers and other stream folks to learn and understand the tremendous fun and potential of it.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2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</a:p>
          <a:p>
            <a:r>
              <a:rPr lang="en-US" dirty="0" smtClean="0"/>
              <a:t>Why 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When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7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Semi Supervised Learning</a:t>
            </a:r>
          </a:p>
          <a:p>
            <a:r>
              <a:rPr lang="en-US" dirty="0" smtClean="0"/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9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between features and labels</a:t>
            </a:r>
          </a:p>
          <a:p>
            <a:r>
              <a:rPr lang="en-US" dirty="0" smtClean="0"/>
              <a:t>Train a set of labeled data and then predict the outcome of a unlabeled. </a:t>
            </a:r>
          </a:p>
          <a:p>
            <a:r>
              <a:rPr lang="en-US" dirty="0" smtClean="0"/>
              <a:t>Feature sets of both training and unlabeled data should be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2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Unlabeled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pages</a:t>
            </a:r>
          </a:p>
          <a:p>
            <a:r>
              <a:rPr lang="en-US" dirty="0" smtClean="0"/>
              <a:t>LinkedIN profiles</a:t>
            </a:r>
          </a:p>
          <a:p>
            <a:r>
              <a:rPr lang="en-US" dirty="0" smtClean="0"/>
              <a:t>Youtube videos</a:t>
            </a:r>
          </a:p>
          <a:p>
            <a:r>
              <a:rPr lang="en-US" dirty="0" smtClean="0"/>
              <a:t>Emails</a:t>
            </a:r>
          </a:p>
          <a:p>
            <a:r>
              <a:rPr lang="en-US" dirty="0" smtClean="0"/>
              <a:t>Gene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93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 smtClean="0"/>
              <a:t>pages </a:t>
            </a:r>
            <a:r>
              <a:rPr lang="mr-IN" dirty="0" smtClean="0"/>
              <a:t>–</a:t>
            </a:r>
            <a:r>
              <a:rPr lang="en-US" dirty="0" smtClean="0"/>
              <a:t> 	Spam / Not Spam</a:t>
            </a:r>
            <a:endParaRPr lang="en-US" dirty="0"/>
          </a:p>
          <a:p>
            <a:r>
              <a:rPr lang="en-US" dirty="0"/>
              <a:t>LinkedIN </a:t>
            </a:r>
            <a:r>
              <a:rPr lang="en-US" dirty="0" smtClean="0"/>
              <a:t>profiles - 	Get a job / Not</a:t>
            </a:r>
            <a:endParaRPr lang="en-US" dirty="0"/>
          </a:p>
          <a:p>
            <a:r>
              <a:rPr lang="en-US" dirty="0"/>
              <a:t>Youtube </a:t>
            </a:r>
            <a:r>
              <a:rPr lang="en-US" dirty="0" smtClean="0"/>
              <a:t>videos - 	Animation / Not an animation</a:t>
            </a:r>
            <a:endParaRPr lang="en-US" dirty="0"/>
          </a:p>
          <a:p>
            <a:r>
              <a:rPr lang="en-US" dirty="0" smtClean="0"/>
              <a:t>Emails - 	Primary / Promotion / Updates / Forum</a:t>
            </a:r>
            <a:endParaRPr lang="en-US" dirty="0"/>
          </a:p>
          <a:p>
            <a:r>
              <a:rPr lang="en-US" dirty="0"/>
              <a:t>Gene </a:t>
            </a:r>
            <a:r>
              <a:rPr lang="en-US" dirty="0" smtClean="0"/>
              <a:t>sequences - 	Traces of Cancer / Not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4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</a:p>
          <a:p>
            <a:pPr lvl="1"/>
            <a:r>
              <a:rPr lang="en-US" dirty="0" smtClean="0"/>
              <a:t>Used for numerical value prediction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Used for categorical class prediction</a:t>
            </a:r>
          </a:p>
          <a:p>
            <a:r>
              <a:rPr lang="en-US" dirty="0" smtClean="0"/>
              <a:t>Recommendation</a:t>
            </a:r>
          </a:p>
          <a:p>
            <a:pPr lvl="1"/>
            <a:r>
              <a:rPr lang="en-US" dirty="0" smtClean="0"/>
              <a:t>Predict preferences from large pool of options</a:t>
            </a:r>
          </a:p>
          <a:p>
            <a:r>
              <a:rPr lang="en-US" dirty="0" smtClean="0"/>
              <a:t>Retrieval</a:t>
            </a:r>
          </a:p>
          <a:p>
            <a:pPr lvl="1"/>
            <a:r>
              <a:rPr lang="en-US" dirty="0" smtClean="0"/>
              <a:t>Predict entity or object based on query.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2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2876</TotalTime>
  <Words>249</Words>
  <Application>Microsoft Macintosh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Inkwell</vt:lpstr>
      <vt:lpstr>Machine Learning for Humans</vt:lpstr>
      <vt:lpstr>/me</vt:lpstr>
      <vt:lpstr>Aim</vt:lpstr>
      <vt:lpstr>Machine Learning</vt:lpstr>
      <vt:lpstr>Types</vt:lpstr>
      <vt:lpstr>Supervised Learning</vt:lpstr>
      <vt:lpstr>Unlabeled data</vt:lpstr>
      <vt:lpstr>Labeled data</vt:lpstr>
      <vt:lpstr>Break up</vt:lpstr>
      <vt:lpstr>map:{real world}</vt:lpstr>
      <vt:lpstr>Classification</vt:lpstr>
      <vt:lpstr>PowerPoint Presentation</vt:lpstr>
      <vt:lpstr>6 lines to ML</vt:lpstr>
      <vt:lpstr>Iris Dataset</vt:lpstr>
      <vt:lpstr>Decision Trees</vt:lpstr>
      <vt:lpstr>Visual Decision Trees</vt:lpstr>
      <vt:lpstr>K Nearest Neighbor</vt:lpstr>
      <vt:lpstr>MNIST</vt:lpstr>
      <vt:lpstr>LIVE demoes Online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Humans</dc:title>
  <dc:creator>Soumya Kanti Chakraborty</dc:creator>
  <cp:lastModifiedBy>Soumya Kanti Chakraborty</cp:lastModifiedBy>
  <cp:revision>10</cp:revision>
  <dcterms:created xsi:type="dcterms:W3CDTF">2016-10-29T09:01:28Z</dcterms:created>
  <dcterms:modified xsi:type="dcterms:W3CDTF">2016-10-31T08:58:15Z</dcterms:modified>
</cp:coreProperties>
</file>