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6858000" cx="12192000"/>
  <p:notesSz cx="6858000" cy="9144000"/>
  <p:embeddedFontLst>
    <p:embeddedFont>
      <p:font typeface="Calibri"/>
      <p:regular r:id="rId31"/>
      <p:bold r:id="rId32"/>
      <p:italic r:id="rId33"/>
      <p:boldItalic r:id="rId34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Calibri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Calibri-italic.fntdata"/><Relationship Id="rId10" Type="http://schemas.openxmlformats.org/officeDocument/2006/relationships/slide" Target="slides/slide4.xml"/><Relationship Id="rId32" Type="http://schemas.openxmlformats.org/officeDocument/2006/relationships/font" Target="fonts/Calibri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Calibri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 txBox="1"/>
          <p:nvPr>
            <p:ph type="ctrTitle"/>
          </p:nvPr>
        </p:nvSpPr>
        <p:spPr>
          <a:xfrm>
            <a:off x="1097279" y="758952"/>
            <a:ext cx="10058399" cy="35661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85000"/>
              </a:lnSpc>
              <a:spcBef>
                <a:spcPts val="0"/>
              </a:spcBef>
              <a:buClr>
                <a:srgbClr val="FEFEFE"/>
              </a:buClr>
              <a:buFont typeface="Calibri"/>
              <a:buNone/>
              <a:defRPr b="0" baseline="0" i="0" sz="80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100050" y="4455621"/>
            <a:ext cx="100583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Font typeface="Calibri"/>
              <a:buNone/>
              <a:defRPr b="0" baseline="0" i="0" sz="2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None/>
              <a:defRPr b="0" baseline="0" i="0" sz="2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None/>
              <a:defRPr b="0" baseline="0" i="0" sz="2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None/>
              <a:defRPr b="0" baseline="0" i="0" sz="20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None/>
              <a:defRPr b="0" baseline="0" i="0" sz="20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None/>
              <a:defRPr b="0" baseline="0" i="0" sz="20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None/>
              <a:defRPr b="0" baseline="0" i="0" sz="20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None/>
              <a:defRPr b="0" baseline="0" i="0" sz="20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None/>
              <a:defRPr b="0" baseline="0" i="0" sz="20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21" name="Shape 21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lnSpc>
                <a:spcPct val="85000"/>
              </a:lnSpc>
              <a:spcBef>
                <a:spcPts val="0"/>
              </a:spcBef>
              <a:buClr>
                <a:srgbClr val="FEFEFE"/>
              </a:buClr>
              <a:buFont typeface="Calibri"/>
              <a:buNone/>
              <a:defRPr baseline="0" sz="48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 rot="5400000">
            <a:off x="4114799" y="-1171785"/>
            <a:ext cx="4023360" cy="10058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marL="9144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Font typeface="Calibri"/>
              <a:buChar char=" "/>
              <a:defRPr sz="20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marL="38404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sz="18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marL="56692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sz="14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marL="74980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sz="14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marL="93268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sz="14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marL="11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sz="14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marL="13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sz="14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marL="15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sz="14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marL="1699999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sz="14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 txBox="1"/>
          <p:nvPr>
            <p:ph type="title"/>
          </p:nvPr>
        </p:nvSpPr>
        <p:spPr>
          <a:xfrm rot="5400000">
            <a:off x="7159401" y="1977801"/>
            <a:ext cx="5759897" cy="2628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lnSpc>
                <a:spcPct val="85000"/>
              </a:lnSpc>
              <a:spcBef>
                <a:spcPts val="0"/>
              </a:spcBef>
              <a:buClr>
                <a:srgbClr val="FEFEFE"/>
              </a:buClr>
              <a:buFont typeface="Calibri"/>
              <a:buNone/>
              <a:defRPr baseline="0" sz="48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 rot="5400000">
            <a:off x="1825401" y="-574898"/>
            <a:ext cx="5759897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marL="9144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Font typeface="Calibri"/>
              <a:buChar char=" "/>
              <a:defRPr sz="20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marL="38404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sz="18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marL="56692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sz="14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marL="74980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sz="14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marL="93268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sz="14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marL="11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sz="14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marL="13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sz="14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marL="15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sz="14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marL="1699999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sz="14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/>
        </p:nvSpPr>
        <p:spPr>
          <a:xfrm>
            <a:off x="3175" y="6400800"/>
            <a:ext cx="12188700" cy="4572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/>
        </p:nvSpPr>
        <p:spPr>
          <a:xfrm>
            <a:off x="15" y="6334316"/>
            <a:ext cx="12188700" cy="638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 txBox="1"/>
          <p:nvPr>
            <p:ph type="ctrTitle"/>
          </p:nvPr>
        </p:nvSpPr>
        <p:spPr>
          <a:xfrm>
            <a:off x="1097279" y="758952"/>
            <a:ext cx="10058399" cy="356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85000"/>
              </a:lnSpc>
              <a:spcBef>
                <a:spcPts val="0"/>
              </a:spcBef>
              <a:buClr>
                <a:srgbClr val="FEFEFE"/>
              </a:buClr>
              <a:buFont typeface="Calibri"/>
              <a:buNone/>
              <a:defRPr b="0" baseline="0" i="0" sz="80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84" name="Shape 184"/>
          <p:cNvSpPr txBox="1"/>
          <p:nvPr>
            <p:ph idx="1" type="subTitle"/>
          </p:nvPr>
        </p:nvSpPr>
        <p:spPr>
          <a:xfrm>
            <a:off x="1100050" y="4455621"/>
            <a:ext cx="100583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Font typeface="Calibri"/>
              <a:buNone/>
              <a:defRPr b="0" baseline="0" i="0" sz="2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None/>
              <a:defRPr b="0" baseline="0" i="0" sz="2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None/>
              <a:defRPr b="0" baseline="0" i="0" sz="2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None/>
              <a:defRPr b="0" baseline="0" i="0" sz="20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None/>
              <a:defRPr b="0" baseline="0" i="0" sz="20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None/>
              <a:defRPr b="0" baseline="0" i="0" sz="20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None/>
              <a:defRPr b="0" baseline="0" i="0" sz="20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None/>
              <a:defRPr b="0" baseline="0" i="0" sz="20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None/>
              <a:defRPr b="0" baseline="0" i="0" sz="20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5" name="Shape 185"/>
          <p:cNvSpPr txBox="1"/>
          <p:nvPr>
            <p:ph idx="10" type="dt"/>
          </p:nvPr>
        </p:nvSpPr>
        <p:spPr>
          <a:xfrm>
            <a:off x="1097279" y="6459785"/>
            <a:ext cx="24723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6" name="Shape 186"/>
          <p:cNvSpPr txBox="1"/>
          <p:nvPr>
            <p:ph idx="11" type="ftr"/>
          </p:nvPr>
        </p:nvSpPr>
        <p:spPr>
          <a:xfrm>
            <a:off x="3686185" y="6459785"/>
            <a:ext cx="48227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7" name="Shape 187"/>
          <p:cNvSpPr txBox="1"/>
          <p:nvPr>
            <p:ph idx="12" type="sldNum"/>
          </p:nvPr>
        </p:nvSpPr>
        <p:spPr>
          <a:xfrm>
            <a:off x="9900457" y="6459785"/>
            <a:ext cx="13118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188" name="Shape 188"/>
          <p:cNvCxnSpPr/>
          <p:nvPr/>
        </p:nvCxnSpPr>
        <p:spPr>
          <a:xfrm>
            <a:off x="1207658" y="4343400"/>
            <a:ext cx="9875400" cy="0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/>
        </p:nvSpPr>
        <p:spPr>
          <a:xfrm>
            <a:off x="3175" y="6400800"/>
            <a:ext cx="12188700" cy="4572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/>
        </p:nvSpPr>
        <p:spPr>
          <a:xfrm>
            <a:off x="15" y="6334316"/>
            <a:ext cx="12188700" cy="638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 txBox="1"/>
          <p:nvPr>
            <p:ph idx="10" type="dt"/>
          </p:nvPr>
        </p:nvSpPr>
        <p:spPr>
          <a:xfrm>
            <a:off x="1097279" y="6459785"/>
            <a:ext cx="24723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3" name="Shape 193"/>
          <p:cNvSpPr txBox="1"/>
          <p:nvPr>
            <p:ph idx="11" type="ftr"/>
          </p:nvPr>
        </p:nvSpPr>
        <p:spPr>
          <a:xfrm>
            <a:off x="3686185" y="6459785"/>
            <a:ext cx="48227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4" name="Shape 194"/>
          <p:cNvSpPr txBox="1"/>
          <p:nvPr>
            <p:ph idx="12" type="sldNum"/>
          </p:nvPr>
        </p:nvSpPr>
        <p:spPr>
          <a:xfrm>
            <a:off x="9900457" y="6459785"/>
            <a:ext cx="13118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1097279" y="286603"/>
            <a:ext cx="10058399" cy="1450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lnSpc>
                <a:spcPct val="85000"/>
              </a:lnSpc>
              <a:spcBef>
                <a:spcPts val="0"/>
              </a:spcBef>
              <a:buClr>
                <a:srgbClr val="FEFEFE"/>
              </a:buClr>
              <a:buFont typeface="Calibri"/>
              <a:buNone/>
              <a:defRPr baseline="0" sz="48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1097279" y="1845733"/>
            <a:ext cx="10058399" cy="4023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marL="9144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Font typeface="Calibri"/>
              <a:buChar char=" "/>
              <a:defRPr sz="20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marL="38404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sz="18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marL="56692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sz="14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marL="74980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sz="14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marL="93268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sz="14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marL="11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sz="14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299" marL="1299999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sz="14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099" marL="1499999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sz="14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600" marL="17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sz="14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8" name="Shape 198"/>
          <p:cNvSpPr txBox="1"/>
          <p:nvPr>
            <p:ph idx="10" type="dt"/>
          </p:nvPr>
        </p:nvSpPr>
        <p:spPr>
          <a:xfrm>
            <a:off x="1097279" y="6459785"/>
            <a:ext cx="24723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9" name="Shape 199"/>
          <p:cNvSpPr txBox="1"/>
          <p:nvPr>
            <p:ph idx="11" type="ftr"/>
          </p:nvPr>
        </p:nvSpPr>
        <p:spPr>
          <a:xfrm>
            <a:off x="3686185" y="6459785"/>
            <a:ext cx="48227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0" name="Shape 200"/>
          <p:cNvSpPr txBox="1"/>
          <p:nvPr>
            <p:ph idx="12" type="sldNum"/>
          </p:nvPr>
        </p:nvSpPr>
        <p:spPr>
          <a:xfrm>
            <a:off x="9900457" y="6459785"/>
            <a:ext cx="13118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/>
        </p:nvSpPr>
        <p:spPr>
          <a:xfrm>
            <a:off x="3175" y="6400800"/>
            <a:ext cx="12188700" cy="4572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15" y="6334316"/>
            <a:ext cx="12188700" cy="638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 txBox="1"/>
          <p:nvPr>
            <p:ph type="title"/>
          </p:nvPr>
        </p:nvSpPr>
        <p:spPr>
          <a:xfrm>
            <a:off x="1097279" y="758952"/>
            <a:ext cx="10058399" cy="356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lnSpc>
                <a:spcPct val="85000"/>
              </a:lnSpc>
              <a:spcBef>
                <a:spcPts val="0"/>
              </a:spcBef>
              <a:defRPr b="0" sz="8000">
                <a:solidFill>
                  <a:srgbClr val="FEFEFE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1097279" y="4453128"/>
            <a:ext cx="100583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Clr>
                <a:schemeClr val="lt2"/>
              </a:buClr>
              <a:buFont typeface="Calibri"/>
              <a:buNone/>
              <a:defRPr baseline="0" sz="2400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1800">
                <a:solidFill>
                  <a:schemeClr val="lt1"/>
                </a:solidFill>
              </a:defRPr>
            </a:lvl2pPr>
            <a:lvl3pPr indent="0" marL="91440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1600">
                <a:solidFill>
                  <a:schemeClr val="lt1"/>
                </a:solidFill>
              </a:defRPr>
            </a:lvl3pPr>
            <a:lvl4pPr indent="0" marL="137160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1400">
                <a:solidFill>
                  <a:schemeClr val="lt1"/>
                </a:solidFill>
              </a:defRPr>
            </a:lvl4pPr>
            <a:lvl5pPr indent="0" marL="182880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1400">
                <a:solidFill>
                  <a:schemeClr val="lt1"/>
                </a:solidFill>
              </a:defRPr>
            </a:lvl5pPr>
            <a:lvl6pPr indent="0" marL="228600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1400">
                <a:solidFill>
                  <a:schemeClr val="lt1"/>
                </a:solidFill>
              </a:defRPr>
            </a:lvl6pPr>
            <a:lvl7pPr indent="0" marL="274320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1400">
                <a:solidFill>
                  <a:schemeClr val="lt1"/>
                </a:solidFill>
              </a:defRPr>
            </a:lvl7pPr>
            <a:lvl8pPr indent="0" marL="320040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1400">
                <a:solidFill>
                  <a:schemeClr val="lt1"/>
                </a:solidFill>
              </a:defRPr>
            </a:lvl8pPr>
            <a:lvl9pPr indent="0" marL="365760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6" name="Shape 206"/>
          <p:cNvSpPr txBox="1"/>
          <p:nvPr>
            <p:ph idx="10" type="dt"/>
          </p:nvPr>
        </p:nvSpPr>
        <p:spPr>
          <a:xfrm>
            <a:off x="1097279" y="6459785"/>
            <a:ext cx="24723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7" name="Shape 207"/>
          <p:cNvSpPr txBox="1"/>
          <p:nvPr>
            <p:ph idx="11" type="ftr"/>
          </p:nvPr>
        </p:nvSpPr>
        <p:spPr>
          <a:xfrm>
            <a:off x="3686185" y="6459785"/>
            <a:ext cx="48227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8" name="Shape 208"/>
          <p:cNvSpPr txBox="1"/>
          <p:nvPr>
            <p:ph idx="12" type="sldNum"/>
          </p:nvPr>
        </p:nvSpPr>
        <p:spPr>
          <a:xfrm>
            <a:off x="9900457" y="6459785"/>
            <a:ext cx="13118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209" name="Shape 209"/>
          <p:cNvCxnSpPr/>
          <p:nvPr/>
        </p:nvCxnSpPr>
        <p:spPr>
          <a:xfrm>
            <a:off x="1207658" y="4343400"/>
            <a:ext cx="9875400" cy="0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1097279" y="286603"/>
            <a:ext cx="10058399" cy="1450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lnSpc>
                <a:spcPct val="85000"/>
              </a:lnSpc>
              <a:spcBef>
                <a:spcPts val="0"/>
              </a:spcBef>
              <a:buClr>
                <a:srgbClr val="FEFEFE"/>
              </a:buClr>
              <a:buFont typeface="Calibri"/>
              <a:buNone/>
              <a:defRPr baseline="0" sz="48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1097278" y="1845733"/>
            <a:ext cx="4937700" cy="4023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marL="9144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Font typeface="Calibri"/>
              <a:buChar char=" "/>
              <a:defRPr sz="20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marL="38404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sz="18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marL="56692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sz="14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marL="74980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sz="14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marL="93268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sz="14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marL="11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sz="14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299" marL="1299999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sz="14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099" marL="1499999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sz="14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600" marL="17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sz="14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3" name="Shape 213"/>
          <p:cNvSpPr txBox="1"/>
          <p:nvPr>
            <p:ph idx="2" type="body"/>
          </p:nvPr>
        </p:nvSpPr>
        <p:spPr>
          <a:xfrm>
            <a:off x="6217919" y="1845734"/>
            <a:ext cx="4937700" cy="4023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marL="9144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Font typeface="Calibri"/>
              <a:buChar char=" "/>
              <a:defRPr sz="20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marL="38404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sz="18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marL="56692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sz="14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marL="74980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sz="14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marL="93268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sz="14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marL="11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sz="14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299" marL="1299999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sz="14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099" marL="1499999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sz="14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600" marL="17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sz="14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4" name="Shape 214"/>
          <p:cNvSpPr txBox="1"/>
          <p:nvPr>
            <p:ph idx="10" type="dt"/>
          </p:nvPr>
        </p:nvSpPr>
        <p:spPr>
          <a:xfrm>
            <a:off x="1097279" y="6459785"/>
            <a:ext cx="24723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5" name="Shape 215"/>
          <p:cNvSpPr txBox="1"/>
          <p:nvPr>
            <p:ph idx="11" type="ftr"/>
          </p:nvPr>
        </p:nvSpPr>
        <p:spPr>
          <a:xfrm>
            <a:off x="3686185" y="6459785"/>
            <a:ext cx="48227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6" name="Shape 216"/>
          <p:cNvSpPr txBox="1"/>
          <p:nvPr>
            <p:ph idx="12" type="sldNum"/>
          </p:nvPr>
        </p:nvSpPr>
        <p:spPr>
          <a:xfrm>
            <a:off x="9900457" y="6459785"/>
            <a:ext cx="13118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1097279" y="286603"/>
            <a:ext cx="10058399" cy="1450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lnSpc>
                <a:spcPct val="85000"/>
              </a:lnSpc>
              <a:spcBef>
                <a:spcPts val="0"/>
              </a:spcBef>
              <a:buClr>
                <a:srgbClr val="FEFEFE"/>
              </a:buClr>
              <a:buFont typeface="Calibri"/>
              <a:buNone/>
              <a:defRPr baseline="0" sz="48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1097279" y="1846051"/>
            <a:ext cx="4937700" cy="73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Clr>
                <a:srgbClr val="DEE0B0"/>
              </a:buClr>
              <a:buFont typeface="Calibri"/>
              <a:buNone/>
              <a:defRPr b="0" baseline="0" sz="2000" cap="none">
                <a:solidFill>
                  <a:srgbClr val="DEE0B0"/>
                </a:solidFill>
              </a:defRPr>
            </a:lvl1pPr>
            <a:lvl2pPr indent="0" marL="457200" rtl="0">
              <a:spcBef>
                <a:spcPts val="0"/>
              </a:spcBef>
              <a:buFont typeface="Calibri"/>
              <a:buNone/>
              <a:defRPr b="1" sz="2000"/>
            </a:lvl2pPr>
            <a:lvl3pPr indent="0" marL="914400" rtl="0">
              <a:spcBef>
                <a:spcPts val="0"/>
              </a:spcBef>
              <a:buFont typeface="Calibri"/>
              <a:buNone/>
              <a:defRPr b="1" sz="1800"/>
            </a:lvl3pPr>
            <a:lvl4pPr indent="0" marL="1371600" rtl="0">
              <a:spcBef>
                <a:spcPts val="0"/>
              </a:spcBef>
              <a:buFont typeface="Calibri"/>
              <a:buNone/>
              <a:defRPr b="1" sz="1600"/>
            </a:lvl4pPr>
            <a:lvl5pPr indent="0" marL="1828800" rtl="0">
              <a:spcBef>
                <a:spcPts val="0"/>
              </a:spcBef>
              <a:buFont typeface="Calibri"/>
              <a:buNone/>
              <a:defRPr b="1" sz="1600"/>
            </a:lvl5pPr>
            <a:lvl6pPr indent="0" marL="2286000" rtl="0">
              <a:spcBef>
                <a:spcPts val="0"/>
              </a:spcBef>
              <a:buFont typeface="Calibri"/>
              <a:buNone/>
              <a:defRPr b="1" sz="1600"/>
            </a:lvl6pPr>
            <a:lvl7pPr indent="0" marL="2743200" rtl="0">
              <a:spcBef>
                <a:spcPts val="0"/>
              </a:spcBef>
              <a:buFont typeface="Calibri"/>
              <a:buNone/>
              <a:defRPr b="1" sz="1600"/>
            </a:lvl7pPr>
            <a:lvl8pPr indent="0" marL="3200400" rtl="0">
              <a:spcBef>
                <a:spcPts val="0"/>
              </a:spcBef>
              <a:buFont typeface="Calibri"/>
              <a:buNone/>
              <a:defRPr b="1" sz="1600"/>
            </a:lvl8pPr>
            <a:lvl9pPr indent="0" marL="3657600" rtl="0">
              <a:spcBef>
                <a:spcPts val="0"/>
              </a:spcBef>
              <a:buFont typeface="Calibri"/>
              <a:buNone/>
              <a:defRPr b="1" sz="1600"/>
            </a:lvl9pPr>
          </a:lstStyle>
          <a:p/>
        </p:txBody>
      </p:sp>
      <p:sp>
        <p:nvSpPr>
          <p:cNvPr id="220" name="Shape 220"/>
          <p:cNvSpPr txBox="1"/>
          <p:nvPr>
            <p:ph idx="2" type="body"/>
          </p:nvPr>
        </p:nvSpPr>
        <p:spPr>
          <a:xfrm>
            <a:off x="1097279" y="2582333"/>
            <a:ext cx="4937700" cy="3378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marL="9144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Font typeface="Calibri"/>
              <a:buChar char=" "/>
              <a:defRPr sz="20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marL="38404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sz="18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marL="56692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sz="14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marL="74980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sz="14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marL="93268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sz="14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marL="11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sz="14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299" marL="1299999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sz="14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099" marL="1499999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sz="14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600" marL="17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sz="14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1" name="Shape 221"/>
          <p:cNvSpPr txBox="1"/>
          <p:nvPr>
            <p:ph idx="3" type="body"/>
          </p:nvPr>
        </p:nvSpPr>
        <p:spPr>
          <a:xfrm>
            <a:off x="6217919" y="1846051"/>
            <a:ext cx="4937700" cy="73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Clr>
                <a:srgbClr val="DEE0B0"/>
              </a:buClr>
              <a:buFont typeface="Calibri"/>
              <a:buNone/>
              <a:defRPr b="0" baseline="0" sz="2000" cap="none">
                <a:solidFill>
                  <a:srgbClr val="DEE0B0"/>
                </a:solidFill>
              </a:defRPr>
            </a:lvl1pPr>
            <a:lvl2pPr indent="0" marL="457200" rtl="0">
              <a:spcBef>
                <a:spcPts val="0"/>
              </a:spcBef>
              <a:buFont typeface="Calibri"/>
              <a:buNone/>
              <a:defRPr b="1" sz="2000"/>
            </a:lvl2pPr>
            <a:lvl3pPr indent="0" marL="914400" rtl="0">
              <a:spcBef>
                <a:spcPts val="0"/>
              </a:spcBef>
              <a:buFont typeface="Calibri"/>
              <a:buNone/>
              <a:defRPr b="1" sz="1800"/>
            </a:lvl3pPr>
            <a:lvl4pPr indent="0" marL="1371600" rtl="0">
              <a:spcBef>
                <a:spcPts val="0"/>
              </a:spcBef>
              <a:buFont typeface="Calibri"/>
              <a:buNone/>
              <a:defRPr b="1" sz="1600"/>
            </a:lvl4pPr>
            <a:lvl5pPr indent="0" marL="1828800" rtl="0">
              <a:spcBef>
                <a:spcPts val="0"/>
              </a:spcBef>
              <a:buFont typeface="Calibri"/>
              <a:buNone/>
              <a:defRPr b="1" sz="1600"/>
            </a:lvl5pPr>
            <a:lvl6pPr indent="0" marL="2286000" rtl="0">
              <a:spcBef>
                <a:spcPts val="0"/>
              </a:spcBef>
              <a:buFont typeface="Calibri"/>
              <a:buNone/>
              <a:defRPr b="1" sz="1600"/>
            </a:lvl6pPr>
            <a:lvl7pPr indent="0" marL="2743200" rtl="0">
              <a:spcBef>
                <a:spcPts val="0"/>
              </a:spcBef>
              <a:buFont typeface="Calibri"/>
              <a:buNone/>
              <a:defRPr b="1" sz="1600"/>
            </a:lvl7pPr>
            <a:lvl8pPr indent="0" marL="3200400" rtl="0">
              <a:spcBef>
                <a:spcPts val="0"/>
              </a:spcBef>
              <a:buFont typeface="Calibri"/>
              <a:buNone/>
              <a:defRPr b="1" sz="1600"/>
            </a:lvl8pPr>
            <a:lvl9pPr indent="0" marL="3657600" rtl="0">
              <a:spcBef>
                <a:spcPts val="0"/>
              </a:spcBef>
              <a:buFont typeface="Calibri"/>
              <a:buNone/>
              <a:defRPr b="1" sz="1600"/>
            </a:lvl9pPr>
          </a:lstStyle>
          <a:p/>
        </p:txBody>
      </p:sp>
      <p:sp>
        <p:nvSpPr>
          <p:cNvPr id="222" name="Shape 222"/>
          <p:cNvSpPr txBox="1"/>
          <p:nvPr>
            <p:ph idx="4" type="body"/>
          </p:nvPr>
        </p:nvSpPr>
        <p:spPr>
          <a:xfrm>
            <a:off x="6217919" y="2582333"/>
            <a:ext cx="4937700" cy="3378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marL="9144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Font typeface="Calibri"/>
              <a:buChar char=" "/>
              <a:defRPr sz="20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marL="38404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sz="18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marL="56692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sz="14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marL="74980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sz="14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marL="93268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sz="14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marL="11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sz="14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299" marL="1299999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sz="14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099" marL="1499999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sz="14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600" marL="17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sz="14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3" name="Shape 223"/>
          <p:cNvSpPr txBox="1"/>
          <p:nvPr>
            <p:ph idx="10" type="dt"/>
          </p:nvPr>
        </p:nvSpPr>
        <p:spPr>
          <a:xfrm>
            <a:off x="1097279" y="6459785"/>
            <a:ext cx="24723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4" name="Shape 224"/>
          <p:cNvSpPr txBox="1"/>
          <p:nvPr>
            <p:ph idx="11" type="ftr"/>
          </p:nvPr>
        </p:nvSpPr>
        <p:spPr>
          <a:xfrm>
            <a:off x="3686185" y="6459785"/>
            <a:ext cx="48227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5" name="Shape 225"/>
          <p:cNvSpPr txBox="1"/>
          <p:nvPr>
            <p:ph idx="12" type="sldNum"/>
          </p:nvPr>
        </p:nvSpPr>
        <p:spPr>
          <a:xfrm>
            <a:off x="9900457" y="6459785"/>
            <a:ext cx="13118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1097279" y="286603"/>
            <a:ext cx="10058399" cy="1450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lnSpc>
                <a:spcPct val="85000"/>
              </a:lnSpc>
              <a:spcBef>
                <a:spcPts val="0"/>
              </a:spcBef>
              <a:buClr>
                <a:srgbClr val="FEFEFE"/>
              </a:buClr>
              <a:buFont typeface="Calibri"/>
              <a:buNone/>
              <a:defRPr baseline="0" sz="48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8" name="Shape 228"/>
          <p:cNvSpPr txBox="1"/>
          <p:nvPr>
            <p:ph idx="10" type="dt"/>
          </p:nvPr>
        </p:nvSpPr>
        <p:spPr>
          <a:xfrm>
            <a:off x="1097279" y="6459785"/>
            <a:ext cx="24723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9" name="Shape 229"/>
          <p:cNvSpPr txBox="1"/>
          <p:nvPr>
            <p:ph idx="11" type="ftr"/>
          </p:nvPr>
        </p:nvSpPr>
        <p:spPr>
          <a:xfrm>
            <a:off x="3686185" y="6459785"/>
            <a:ext cx="48227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0" name="Shape 230"/>
          <p:cNvSpPr txBox="1"/>
          <p:nvPr>
            <p:ph idx="12" type="sldNum"/>
          </p:nvPr>
        </p:nvSpPr>
        <p:spPr>
          <a:xfrm>
            <a:off x="9900457" y="6459785"/>
            <a:ext cx="13118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/>
        </p:nvSpPr>
        <p:spPr>
          <a:xfrm>
            <a:off x="0" y="0"/>
            <a:ext cx="4050899" cy="68580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4040071" y="0"/>
            <a:ext cx="638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 txBox="1"/>
          <p:nvPr>
            <p:ph type="title"/>
          </p:nvPr>
        </p:nvSpPr>
        <p:spPr>
          <a:xfrm>
            <a:off x="457200" y="594358"/>
            <a:ext cx="3200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 b="0" sz="3600">
                <a:solidFill>
                  <a:srgbClr val="FFFFFF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4800600" y="731520"/>
            <a:ext cx="6492299" cy="5257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marL="9144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Font typeface="Calibri"/>
              <a:buChar char=" "/>
              <a:defRPr sz="20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marL="38404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sz="18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marL="56692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sz="14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marL="74980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sz="14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marL="93268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sz="14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marL="11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sz="14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299" marL="1299999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sz="14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099" marL="1499999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sz="14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600" marL="17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sz="14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6" name="Shape 236"/>
          <p:cNvSpPr txBox="1"/>
          <p:nvPr>
            <p:ph idx="2" type="body"/>
          </p:nvPr>
        </p:nvSpPr>
        <p:spPr>
          <a:xfrm>
            <a:off x="457200" y="2926080"/>
            <a:ext cx="3200399" cy="3379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Clr>
                <a:srgbClr val="FFFFFF"/>
              </a:buClr>
              <a:buFont typeface="Calibri"/>
              <a:buNone/>
              <a:defRPr sz="1500">
                <a:solidFill>
                  <a:srgbClr val="FFFFFF"/>
                </a:solidFill>
              </a:defRPr>
            </a:lvl1pPr>
            <a:lvl2pPr indent="0" marL="457200" rtl="0">
              <a:spcBef>
                <a:spcPts val="0"/>
              </a:spcBef>
              <a:buFont typeface="Calibri"/>
              <a:buNone/>
              <a:defRPr sz="1200"/>
            </a:lvl2pPr>
            <a:lvl3pPr indent="0" marL="914400" rtl="0">
              <a:spcBef>
                <a:spcPts val="0"/>
              </a:spcBef>
              <a:buFont typeface="Calibri"/>
              <a:buNone/>
              <a:defRPr sz="1000"/>
            </a:lvl3pPr>
            <a:lvl4pPr indent="0" marL="1371600" rtl="0">
              <a:spcBef>
                <a:spcPts val="0"/>
              </a:spcBef>
              <a:buFont typeface="Calibri"/>
              <a:buNone/>
              <a:defRPr sz="900"/>
            </a:lvl4pPr>
            <a:lvl5pPr indent="0" marL="1828800" rtl="0">
              <a:spcBef>
                <a:spcPts val="0"/>
              </a:spcBef>
              <a:buFont typeface="Calibri"/>
              <a:buNone/>
              <a:defRPr sz="900"/>
            </a:lvl5pPr>
            <a:lvl6pPr indent="0" marL="2286000" rtl="0">
              <a:spcBef>
                <a:spcPts val="0"/>
              </a:spcBef>
              <a:buFont typeface="Calibri"/>
              <a:buNone/>
              <a:defRPr sz="900"/>
            </a:lvl6pPr>
            <a:lvl7pPr indent="0" marL="2743200" rtl="0">
              <a:spcBef>
                <a:spcPts val="0"/>
              </a:spcBef>
              <a:buFont typeface="Calibri"/>
              <a:buNone/>
              <a:defRPr sz="900"/>
            </a:lvl7pPr>
            <a:lvl8pPr indent="0" marL="3200400" rtl="0">
              <a:spcBef>
                <a:spcPts val="0"/>
              </a:spcBef>
              <a:buFont typeface="Calibri"/>
              <a:buNone/>
              <a:defRPr sz="900"/>
            </a:lvl8pPr>
            <a:lvl9pPr indent="0" marL="3657600" rtl="0">
              <a:spcBef>
                <a:spcPts val="0"/>
              </a:spcBef>
              <a:buFont typeface="Calibri"/>
              <a:buNone/>
              <a:defRPr sz="900"/>
            </a:lvl9pPr>
          </a:lstStyle>
          <a:p/>
        </p:txBody>
      </p:sp>
      <p:sp>
        <p:nvSpPr>
          <p:cNvPr id="237" name="Shape 237"/>
          <p:cNvSpPr txBox="1"/>
          <p:nvPr>
            <p:ph idx="10" type="dt"/>
          </p:nvPr>
        </p:nvSpPr>
        <p:spPr>
          <a:xfrm>
            <a:off x="465512" y="6459785"/>
            <a:ext cx="26183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8" name="Shape 238"/>
          <p:cNvSpPr txBox="1"/>
          <p:nvPr>
            <p:ph idx="11" type="ftr"/>
          </p:nvPr>
        </p:nvSpPr>
        <p:spPr>
          <a:xfrm>
            <a:off x="4800600" y="6459785"/>
            <a:ext cx="46481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9" name="Shape 239"/>
          <p:cNvSpPr txBox="1"/>
          <p:nvPr>
            <p:ph idx="12" type="sldNum"/>
          </p:nvPr>
        </p:nvSpPr>
        <p:spPr>
          <a:xfrm>
            <a:off x="9900457" y="6459785"/>
            <a:ext cx="13118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/>
        </p:nvSpPr>
        <p:spPr>
          <a:xfrm>
            <a:off x="15" y="4915076"/>
            <a:ext cx="12188700" cy="638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 txBox="1"/>
          <p:nvPr>
            <p:ph type="title"/>
          </p:nvPr>
        </p:nvSpPr>
        <p:spPr>
          <a:xfrm>
            <a:off x="1097279" y="5074919"/>
            <a:ext cx="101136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 b="0" sz="3600"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3" name="Shape 243"/>
          <p:cNvSpPr/>
          <p:nvPr>
            <p:ph idx="2" type="pic"/>
          </p:nvPr>
        </p:nvSpPr>
        <p:spPr>
          <a:xfrm>
            <a:off x="15" y="0"/>
            <a:ext cx="12192000" cy="4915199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buClr>
                <a:srgbClr val="FFFFFF"/>
              </a:buClr>
              <a:buFont typeface="Calibri"/>
              <a:buNone/>
              <a:defRPr b="0" baseline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baseline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baseline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baseline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baseline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baseline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baseline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baseline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baseline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1097279" y="5907023"/>
            <a:ext cx="10113299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Font typeface="Calibri"/>
              <a:buNone/>
              <a:defRPr sz="1500">
                <a:solidFill>
                  <a:schemeClr val="lt1"/>
                </a:solidFill>
              </a:defRPr>
            </a:lvl1pPr>
            <a:lvl2pPr indent="0" marL="457200" rtl="0">
              <a:spcBef>
                <a:spcPts val="0"/>
              </a:spcBef>
              <a:buFont typeface="Calibri"/>
              <a:buNone/>
              <a:defRPr sz="1200"/>
            </a:lvl2pPr>
            <a:lvl3pPr indent="0" marL="914400" rtl="0">
              <a:spcBef>
                <a:spcPts val="0"/>
              </a:spcBef>
              <a:buFont typeface="Calibri"/>
              <a:buNone/>
              <a:defRPr sz="1000"/>
            </a:lvl3pPr>
            <a:lvl4pPr indent="0" marL="1371600" rtl="0">
              <a:spcBef>
                <a:spcPts val="0"/>
              </a:spcBef>
              <a:buFont typeface="Calibri"/>
              <a:buNone/>
              <a:defRPr sz="900"/>
            </a:lvl4pPr>
            <a:lvl5pPr indent="0" marL="1828800" rtl="0">
              <a:spcBef>
                <a:spcPts val="0"/>
              </a:spcBef>
              <a:buFont typeface="Calibri"/>
              <a:buNone/>
              <a:defRPr sz="900"/>
            </a:lvl5pPr>
            <a:lvl6pPr indent="0" marL="2286000" rtl="0">
              <a:spcBef>
                <a:spcPts val="0"/>
              </a:spcBef>
              <a:buFont typeface="Calibri"/>
              <a:buNone/>
              <a:defRPr sz="900"/>
            </a:lvl6pPr>
            <a:lvl7pPr indent="0" marL="2743200" rtl="0">
              <a:spcBef>
                <a:spcPts val="0"/>
              </a:spcBef>
              <a:buFont typeface="Calibri"/>
              <a:buNone/>
              <a:defRPr sz="900"/>
            </a:lvl7pPr>
            <a:lvl8pPr indent="0" marL="3200400" rtl="0">
              <a:spcBef>
                <a:spcPts val="0"/>
              </a:spcBef>
              <a:buFont typeface="Calibri"/>
              <a:buNone/>
              <a:defRPr sz="900"/>
            </a:lvl8pPr>
            <a:lvl9pPr indent="0" marL="3657600" rtl="0">
              <a:spcBef>
                <a:spcPts val="0"/>
              </a:spcBef>
              <a:buFont typeface="Calibri"/>
              <a:buNone/>
              <a:defRPr sz="900"/>
            </a:lvl9pPr>
          </a:lstStyle>
          <a:p/>
        </p:txBody>
      </p:sp>
      <p:sp>
        <p:nvSpPr>
          <p:cNvPr id="245" name="Shape 245"/>
          <p:cNvSpPr txBox="1"/>
          <p:nvPr>
            <p:ph idx="10" type="dt"/>
          </p:nvPr>
        </p:nvSpPr>
        <p:spPr>
          <a:xfrm>
            <a:off x="1097279" y="6459785"/>
            <a:ext cx="24723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6" name="Shape 246"/>
          <p:cNvSpPr txBox="1"/>
          <p:nvPr>
            <p:ph idx="11" type="ftr"/>
          </p:nvPr>
        </p:nvSpPr>
        <p:spPr>
          <a:xfrm>
            <a:off x="3686185" y="6459785"/>
            <a:ext cx="48227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7" name="Shape 247"/>
          <p:cNvSpPr txBox="1"/>
          <p:nvPr>
            <p:ph idx="12" type="sldNum"/>
          </p:nvPr>
        </p:nvSpPr>
        <p:spPr>
          <a:xfrm>
            <a:off x="9900457" y="6459785"/>
            <a:ext cx="13118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1097279" y="286603"/>
            <a:ext cx="10058399" cy="1450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lnSpc>
                <a:spcPct val="85000"/>
              </a:lnSpc>
              <a:spcBef>
                <a:spcPts val="0"/>
              </a:spcBef>
              <a:buClr>
                <a:srgbClr val="FEFEFE"/>
              </a:buClr>
              <a:buFont typeface="Calibri"/>
              <a:buNone/>
              <a:defRPr baseline="0" sz="48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 rot="5400000">
            <a:off x="4114829" y="-1171815"/>
            <a:ext cx="4023299" cy="10058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marL="9144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Font typeface="Calibri"/>
              <a:buChar char=" "/>
              <a:defRPr sz="20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marL="38404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sz="18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marL="56692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sz="14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marL="74980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sz="14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marL="93268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sz="14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marL="11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sz="14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299" marL="1299999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sz="14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099" marL="1499999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sz="14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600" marL="17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sz="14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1" name="Shape 251"/>
          <p:cNvSpPr txBox="1"/>
          <p:nvPr>
            <p:ph idx="10" type="dt"/>
          </p:nvPr>
        </p:nvSpPr>
        <p:spPr>
          <a:xfrm>
            <a:off x="1097279" y="6459785"/>
            <a:ext cx="24723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2" name="Shape 252"/>
          <p:cNvSpPr txBox="1"/>
          <p:nvPr>
            <p:ph idx="11" type="ftr"/>
          </p:nvPr>
        </p:nvSpPr>
        <p:spPr>
          <a:xfrm>
            <a:off x="3686185" y="6459785"/>
            <a:ext cx="48227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3" name="Shape 253"/>
          <p:cNvSpPr txBox="1"/>
          <p:nvPr>
            <p:ph idx="12" type="sldNum"/>
          </p:nvPr>
        </p:nvSpPr>
        <p:spPr>
          <a:xfrm>
            <a:off x="9900457" y="6459785"/>
            <a:ext cx="13118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/>
        </p:nvSpPr>
        <p:spPr>
          <a:xfrm>
            <a:off x="3175" y="6400800"/>
            <a:ext cx="12188700" cy="4572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/>
          <p:nvPr/>
        </p:nvSpPr>
        <p:spPr>
          <a:xfrm>
            <a:off x="15" y="6334316"/>
            <a:ext cx="12188700" cy="638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 txBox="1"/>
          <p:nvPr>
            <p:ph type="title"/>
          </p:nvPr>
        </p:nvSpPr>
        <p:spPr>
          <a:xfrm rot="5400000">
            <a:off x="7159350" y="1977851"/>
            <a:ext cx="5759999" cy="2628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lnSpc>
                <a:spcPct val="85000"/>
              </a:lnSpc>
              <a:spcBef>
                <a:spcPts val="0"/>
              </a:spcBef>
              <a:buClr>
                <a:srgbClr val="FEFEFE"/>
              </a:buClr>
              <a:buFont typeface="Calibri"/>
              <a:buNone/>
              <a:defRPr baseline="0" sz="48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 rot="5400000">
            <a:off x="1825350" y="-574848"/>
            <a:ext cx="5759999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marL="9144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Font typeface="Calibri"/>
              <a:buChar char=" "/>
              <a:defRPr sz="20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marL="38404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sz="18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marL="56692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sz="14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marL="74980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sz="14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marL="93268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sz="14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marL="11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sz="14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299" marL="1299999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sz="14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099" marL="1499999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sz="14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600" marL="17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sz="14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9" name="Shape 259"/>
          <p:cNvSpPr txBox="1"/>
          <p:nvPr>
            <p:ph idx="10" type="dt"/>
          </p:nvPr>
        </p:nvSpPr>
        <p:spPr>
          <a:xfrm>
            <a:off x="1097279" y="6459785"/>
            <a:ext cx="24723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0" name="Shape 260"/>
          <p:cNvSpPr txBox="1"/>
          <p:nvPr>
            <p:ph idx="11" type="ftr"/>
          </p:nvPr>
        </p:nvSpPr>
        <p:spPr>
          <a:xfrm>
            <a:off x="3686185" y="6459785"/>
            <a:ext cx="48227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1" name="Shape 261"/>
          <p:cNvSpPr txBox="1"/>
          <p:nvPr>
            <p:ph idx="12" type="sldNum"/>
          </p:nvPr>
        </p:nvSpPr>
        <p:spPr>
          <a:xfrm>
            <a:off x="9900457" y="6459785"/>
            <a:ext cx="13118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lnSpc>
                <a:spcPct val="85000"/>
              </a:lnSpc>
              <a:spcBef>
                <a:spcPts val="0"/>
              </a:spcBef>
              <a:buClr>
                <a:srgbClr val="FEFEFE"/>
              </a:buClr>
              <a:buFont typeface="Calibri"/>
              <a:buNone/>
              <a:defRPr baseline="0" sz="48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marL="9144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Font typeface="Calibri"/>
              <a:buChar char=" "/>
              <a:defRPr sz="20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marL="38404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sz="18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marL="56692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sz="14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marL="74980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sz="14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marL="93268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sz="14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marL="11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sz="14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marL="13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sz="14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marL="15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sz="14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marL="1699999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sz="14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1097279" y="758952"/>
            <a:ext cx="10058399" cy="35661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lnSpc>
                <a:spcPct val="85000"/>
              </a:lnSpc>
              <a:spcBef>
                <a:spcPts val="0"/>
              </a:spcBef>
              <a:defRPr b="0" sz="8000">
                <a:solidFill>
                  <a:srgbClr val="FEFEFE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1097279" y="4453128"/>
            <a:ext cx="100583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Clr>
                <a:schemeClr val="lt2"/>
              </a:buClr>
              <a:buFont typeface="Calibri"/>
              <a:buNone/>
              <a:defRPr baseline="0" sz="2400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1800">
                <a:solidFill>
                  <a:schemeClr val="lt1"/>
                </a:solidFill>
              </a:defRPr>
            </a:lvl2pPr>
            <a:lvl3pPr indent="0" marL="91440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1600">
                <a:solidFill>
                  <a:schemeClr val="lt1"/>
                </a:solidFill>
              </a:defRPr>
            </a:lvl3pPr>
            <a:lvl4pPr indent="0" marL="137160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1400">
                <a:solidFill>
                  <a:schemeClr val="lt1"/>
                </a:solidFill>
              </a:defRPr>
            </a:lvl4pPr>
            <a:lvl5pPr indent="0" marL="182880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1400">
                <a:solidFill>
                  <a:schemeClr val="lt1"/>
                </a:solidFill>
              </a:defRPr>
            </a:lvl5pPr>
            <a:lvl6pPr indent="0" marL="228600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1400">
                <a:solidFill>
                  <a:schemeClr val="lt1"/>
                </a:solidFill>
              </a:defRPr>
            </a:lvl6pPr>
            <a:lvl7pPr indent="0" marL="274320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1400">
                <a:solidFill>
                  <a:schemeClr val="lt1"/>
                </a:solidFill>
              </a:defRPr>
            </a:lvl7pPr>
            <a:lvl8pPr indent="0" marL="320040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1400">
                <a:solidFill>
                  <a:schemeClr val="lt1"/>
                </a:solidFill>
              </a:defRPr>
            </a:lvl8pPr>
            <a:lvl9pPr indent="0" marL="365760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42" name="Shape 4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lnSpc>
                <a:spcPct val="85000"/>
              </a:lnSpc>
              <a:spcBef>
                <a:spcPts val="0"/>
              </a:spcBef>
              <a:buClr>
                <a:srgbClr val="FEFEFE"/>
              </a:buClr>
              <a:buFont typeface="Calibri"/>
              <a:buNone/>
              <a:defRPr baseline="0" sz="48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1097278" y="1845733"/>
            <a:ext cx="4937760" cy="40233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marL="9144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Font typeface="Calibri"/>
              <a:buChar char=" "/>
              <a:defRPr sz="20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marL="38404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sz="18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marL="56692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sz="14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marL="74980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sz="14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marL="93268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sz="14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marL="11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sz="14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marL="13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sz="14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marL="15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sz="14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marL="1699999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sz="14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621791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marL="9144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Font typeface="Calibri"/>
              <a:buChar char=" "/>
              <a:defRPr sz="20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marL="38404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sz="18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marL="56692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sz="14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marL="74980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sz="14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marL="93268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sz="14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marL="11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sz="14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marL="13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sz="14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marL="15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sz="14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marL="1699999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sz="14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lnSpc>
                <a:spcPct val="85000"/>
              </a:lnSpc>
              <a:spcBef>
                <a:spcPts val="0"/>
              </a:spcBef>
              <a:buClr>
                <a:srgbClr val="FEFEFE"/>
              </a:buClr>
              <a:buFont typeface="Calibri"/>
              <a:buNone/>
              <a:defRPr baseline="0" sz="48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1097279" y="1846051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Clr>
                <a:srgbClr val="DEE0B0"/>
              </a:buClr>
              <a:buFont typeface="Calibri"/>
              <a:buNone/>
              <a:defRPr b="0" baseline="0" sz="2000" cap="none">
                <a:solidFill>
                  <a:srgbClr val="DEE0B0"/>
                </a:solidFill>
              </a:defRPr>
            </a:lvl1pPr>
            <a:lvl2pPr indent="0" marL="457200" rtl="0">
              <a:spcBef>
                <a:spcPts val="0"/>
              </a:spcBef>
              <a:buFont typeface="Calibri"/>
              <a:buNone/>
              <a:defRPr b="1" sz="2000"/>
            </a:lvl2pPr>
            <a:lvl3pPr indent="0" marL="914400" rtl="0">
              <a:spcBef>
                <a:spcPts val="0"/>
              </a:spcBef>
              <a:buFont typeface="Calibri"/>
              <a:buNone/>
              <a:defRPr b="1" sz="1800"/>
            </a:lvl3pPr>
            <a:lvl4pPr indent="0" marL="1371600" rtl="0">
              <a:spcBef>
                <a:spcPts val="0"/>
              </a:spcBef>
              <a:buFont typeface="Calibri"/>
              <a:buNone/>
              <a:defRPr b="1" sz="1600"/>
            </a:lvl4pPr>
            <a:lvl5pPr indent="0" marL="1828800" rtl="0">
              <a:spcBef>
                <a:spcPts val="0"/>
              </a:spcBef>
              <a:buFont typeface="Calibri"/>
              <a:buNone/>
              <a:defRPr b="1" sz="1600"/>
            </a:lvl5pPr>
            <a:lvl6pPr indent="0" marL="2286000" rtl="0">
              <a:spcBef>
                <a:spcPts val="0"/>
              </a:spcBef>
              <a:buFont typeface="Calibri"/>
              <a:buNone/>
              <a:defRPr b="1" sz="1600"/>
            </a:lvl6pPr>
            <a:lvl7pPr indent="0" marL="2743200" rtl="0">
              <a:spcBef>
                <a:spcPts val="0"/>
              </a:spcBef>
              <a:buFont typeface="Calibri"/>
              <a:buNone/>
              <a:defRPr b="1" sz="1600"/>
            </a:lvl7pPr>
            <a:lvl8pPr indent="0" marL="3200400" rtl="0">
              <a:spcBef>
                <a:spcPts val="0"/>
              </a:spcBef>
              <a:buFont typeface="Calibri"/>
              <a:buNone/>
              <a:defRPr b="1" sz="1600"/>
            </a:lvl8pPr>
            <a:lvl9pPr indent="0" marL="3657600" rtl="0">
              <a:spcBef>
                <a:spcPts val="0"/>
              </a:spcBef>
              <a:buFont typeface="Calibri"/>
              <a:buNone/>
              <a:defRPr b="1" sz="16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1097279" y="2582333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marL="9144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Font typeface="Calibri"/>
              <a:buChar char=" "/>
              <a:defRPr sz="20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marL="38404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sz="18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marL="56692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sz="14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marL="74980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sz="14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marL="93268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sz="14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marL="11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sz="14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marL="13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sz="14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marL="15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sz="14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marL="1699999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sz="14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3" type="body"/>
          </p:nvPr>
        </p:nvSpPr>
        <p:spPr>
          <a:xfrm>
            <a:off x="6217919" y="1846051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Clr>
                <a:srgbClr val="DEE0B0"/>
              </a:buClr>
              <a:buFont typeface="Calibri"/>
              <a:buNone/>
              <a:defRPr b="0" baseline="0" sz="2000" cap="none">
                <a:solidFill>
                  <a:srgbClr val="DEE0B0"/>
                </a:solidFill>
              </a:defRPr>
            </a:lvl1pPr>
            <a:lvl2pPr indent="0" marL="457200" rtl="0">
              <a:spcBef>
                <a:spcPts val="0"/>
              </a:spcBef>
              <a:buFont typeface="Calibri"/>
              <a:buNone/>
              <a:defRPr b="1" sz="2000"/>
            </a:lvl2pPr>
            <a:lvl3pPr indent="0" marL="914400" rtl="0">
              <a:spcBef>
                <a:spcPts val="0"/>
              </a:spcBef>
              <a:buFont typeface="Calibri"/>
              <a:buNone/>
              <a:defRPr b="1" sz="1800"/>
            </a:lvl3pPr>
            <a:lvl4pPr indent="0" marL="1371600" rtl="0">
              <a:spcBef>
                <a:spcPts val="0"/>
              </a:spcBef>
              <a:buFont typeface="Calibri"/>
              <a:buNone/>
              <a:defRPr b="1" sz="1600"/>
            </a:lvl4pPr>
            <a:lvl5pPr indent="0" marL="1828800" rtl="0">
              <a:spcBef>
                <a:spcPts val="0"/>
              </a:spcBef>
              <a:buFont typeface="Calibri"/>
              <a:buNone/>
              <a:defRPr b="1" sz="1600"/>
            </a:lvl5pPr>
            <a:lvl6pPr indent="0" marL="2286000" rtl="0">
              <a:spcBef>
                <a:spcPts val="0"/>
              </a:spcBef>
              <a:buFont typeface="Calibri"/>
              <a:buNone/>
              <a:defRPr b="1" sz="1600"/>
            </a:lvl6pPr>
            <a:lvl7pPr indent="0" marL="2743200" rtl="0">
              <a:spcBef>
                <a:spcPts val="0"/>
              </a:spcBef>
              <a:buFont typeface="Calibri"/>
              <a:buNone/>
              <a:defRPr b="1" sz="1600"/>
            </a:lvl7pPr>
            <a:lvl8pPr indent="0" marL="3200400" rtl="0">
              <a:spcBef>
                <a:spcPts val="0"/>
              </a:spcBef>
              <a:buFont typeface="Calibri"/>
              <a:buNone/>
              <a:defRPr b="1" sz="1600"/>
            </a:lvl8pPr>
            <a:lvl9pPr indent="0" marL="3657600" rtl="0">
              <a:spcBef>
                <a:spcPts val="0"/>
              </a:spcBef>
              <a:buFont typeface="Calibri"/>
              <a:buNone/>
              <a:defRPr b="1" sz="1600"/>
            </a:lvl9pPr>
          </a:lstStyle>
          <a:p/>
        </p:txBody>
      </p:sp>
      <p:sp>
        <p:nvSpPr>
          <p:cNvPr id="55" name="Shape 55"/>
          <p:cNvSpPr txBox="1"/>
          <p:nvPr>
            <p:ph idx="4" type="body"/>
          </p:nvPr>
        </p:nvSpPr>
        <p:spPr>
          <a:xfrm>
            <a:off x="6217919" y="2582333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marL="9144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Font typeface="Calibri"/>
              <a:buChar char=" "/>
              <a:defRPr sz="20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marL="38404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sz="18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marL="56692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sz="14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marL="74980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sz="14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marL="93268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sz="14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marL="11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sz="14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marL="13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sz="14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marL="15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sz="14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marL="1699999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sz="14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lnSpc>
                <a:spcPct val="85000"/>
              </a:lnSpc>
              <a:spcBef>
                <a:spcPts val="0"/>
              </a:spcBef>
              <a:buClr>
                <a:srgbClr val="FEFEFE"/>
              </a:buClr>
              <a:buFont typeface="Calibri"/>
              <a:buNone/>
              <a:defRPr baseline="0" sz="48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>
            <p:ph type="title"/>
          </p:nvPr>
        </p:nvSpPr>
        <p:spPr>
          <a:xfrm>
            <a:off x="457200" y="594358"/>
            <a:ext cx="3200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 b="0" sz="3600">
                <a:solidFill>
                  <a:srgbClr val="FFFFFF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800600" y="731520"/>
            <a:ext cx="6492239" cy="5257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marL="9144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Font typeface="Calibri"/>
              <a:buChar char=" "/>
              <a:defRPr sz="20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marL="38404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sz="18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marL="56692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sz="14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marL="74980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sz="14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marL="93268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sz="14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marL="11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sz="14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marL="13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sz="14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marL="15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sz="14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marL="1699999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sz="14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2" type="body"/>
          </p:nvPr>
        </p:nvSpPr>
        <p:spPr>
          <a:xfrm>
            <a:off x="457200" y="2926080"/>
            <a:ext cx="3200399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Clr>
                <a:srgbClr val="FFFFFF"/>
              </a:buClr>
              <a:buFont typeface="Calibri"/>
              <a:buNone/>
              <a:defRPr sz="1500">
                <a:solidFill>
                  <a:srgbClr val="FFFFFF"/>
                </a:solidFill>
              </a:defRPr>
            </a:lvl1pPr>
            <a:lvl2pPr indent="0" marL="457200" rtl="0">
              <a:spcBef>
                <a:spcPts val="0"/>
              </a:spcBef>
              <a:buFont typeface="Calibri"/>
              <a:buNone/>
              <a:defRPr sz="1200"/>
            </a:lvl2pPr>
            <a:lvl3pPr indent="0" marL="914400" rtl="0">
              <a:spcBef>
                <a:spcPts val="0"/>
              </a:spcBef>
              <a:buFont typeface="Calibri"/>
              <a:buNone/>
              <a:defRPr sz="1000"/>
            </a:lvl3pPr>
            <a:lvl4pPr indent="0" marL="1371600" rtl="0">
              <a:spcBef>
                <a:spcPts val="0"/>
              </a:spcBef>
              <a:buFont typeface="Calibri"/>
              <a:buNone/>
              <a:defRPr sz="900"/>
            </a:lvl4pPr>
            <a:lvl5pPr indent="0" marL="1828800" rtl="0">
              <a:spcBef>
                <a:spcPts val="0"/>
              </a:spcBef>
              <a:buFont typeface="Calibri"/>
              <a:buNone/>
              <a:defRPr sz="900"/>
            </a:lvl5pPr>
            <a:lvl6pPr indent="0" marL="2286000" rtl="0">
              <a:spcBef>
                <a:spcPts val="0"/>
              </a:spcBef>
              <a:buFont typeface="Calibri"/>
              <a:buNone/>
              <a:defRPr sz="900"/>
            </a:lvl6pPr>
            <a:lvl7pPr indent="0" marL="2743200" rtl="0">
              <a:spcBef>
                <a:spcPts val="0"/>
              </a:spcBef>
              <a:buFont typeface="Calibri"/>
              <a:buNone/>
              <a:defRPr sz="900"/>
            </a:lvl7pPr>
            <a:lvl8pPr indent="0" marL="3200400" rtl="0">
              <a:spcBef>
                <a:spcPts val="0"/>
              </a:spcBef>
              <a:buFont typeface="Calibri"/>
              <a:buNone/>
              <a:defRPr sz="900"/>
            </a:lvl8pPr>
            <a:lvl9pPr indent="0" marL="3657600" rtl="0">
              <a:spcBef>
                <a:spcPts val="0"/>
              </a:spcBef>
              <a:buFont typeface="Calibri"/>
              <a:buNone/>
              <a:defRPr sz="900"/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465512" y="6459785"/>
            <a:ext cx="26185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4800600" y="6459785"/>
            <a:ext cx="4648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15" y="491507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>
            <p:ph type="title"/>
          </p:nvPr>
        </p:nvSpPr>
        <p:spPr>
          <a:xfrm>
            <a:off x="1097279" y="5074919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 b="0" sz="3600"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/>
          <p:nvPr>
            <p:ph idx="2" type="pic"/>
          </p:nvPr>
        </p:nvSpPr>
        <p:spPr>
          <a:xfrm>
            <a:off x="15" y="0"/>
            <a:ext cx="12191984" cy="4915076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buClr>
                <a:srgbClr val="FFFFFF"/>
              </a:buClr>
              <a:buFont typeface="Calibri"/>
              <a:buNone/>
              <a:defRPr b="0" baseline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baseline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baseline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baseline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baseline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baseline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baseline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baseline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baseline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1097279" y="5907023"/>
            <a:ext cx="10113264" cy="5943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Font typeface="Calibri"/>
              <a:buNone/>
              <a:defRPr sz="1500">
                <a:solidFill>
                  <a:schemeClr val="lt1"/>
                </a:solidFill>
              </a:defRPr>
            </a:lvl1pPr>
            <a:lvl2pPr indent="0" marL="457200" rtl="0">
              <a:spcBef>
                <a:spcPts val="0"/>
              </a:spcBef>
              <a:buFont typeface="Calibri"/>
              <a:buNone/>
              <a:defRPr sz="1200"/>
            </a:lvl2pPr>
            <a:lvl3pPr indent="0" marL="914400" rtl="0">
              <a:spcBef>
                <a:spcPts val="0"/>
              </a:spcBef>
              <a:buFont typeface="Calibri"/>
              <a:buNone/>
              <a:defRPr sz="1000"/>
            </a:lvl3pPr>
            <a:lvl4pPr indent="0" marL="1371600" rtl="0">
              <a:spcBef>
                <a:spcPts val="0"/>
              </a:spcBef>
              <a:buFont typeface="Calibri"/>
              <a:buNone/>
              <a:defRPr sz="900"/>
            </a:lvl4pPr>
            <a:lvl5pPr indent="0" marL="1828800" rtl="0">
              <a:spcBef>
                <a:spcPts val="0"/>
              </a:spcBef>
              <a:buFont typeface="Calibri"/>
              <a:buNone/>
              <a:defRPr sz="900"/>
            </a:lvl5pPr>
            <a:lvl6pPr indent="0" marL="2286000" rtl="0">
              <a:spcBef>
                <a:spcPts val="0"/>
              </a:spcBef>
              <a:buFont typeface="Calibri"/>
              <a:buNone/>
              <a:defRPr sz="900"/>
            </a:lvl6pPr>
            <a:lvl7pPr indent="0" marL="2743200" rtl="0">
              <a:spcBef>
                <a:spcPts val="0"/>
              </a:spcBef>
              <a:buFont typeface="Calibri"/>
              <a:buNone/>
              <a:defRPr sz="900"/>
            </a:lvl7pPr>
            <a:lvl8pPr indent="0" marL="3200400" rtl="0">
              <a:spcBef>
                <a:spcPts val="0"/>
              </a:spcBef>
              <a:buFont typeface="Calibri"/>
              <a:buNone/>
              <a:defRPr sz="900"/>
            </a:lvl8pPr>
            <a:lvl9pPr indent="0" marL="3657600" rtl="0">
              <a:spcBef>
                <a:spcPts val="0"/>
              </a:spcBef>
              <a:buFont typeface="Calibri"/>
              <a:buNone/>
              <a:defRPr sz="900"/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F3F3F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" name="Shape 6"/>
          <p:cNvSpPr/>
          <p:nvPr/>
        </p:nvSpPr>
        <p:spPr>
          <a:xfrm>
            <a:off x="0" y="6334316"/>
            <a:ext cx="12192000" cy="664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85000"/>
              </a:lnSpc>
              <a:spcBef>
                <a:spcPts val="0"/>
              </a:spcBef>
              <a:buClr>
                <a:srgbClr val="FEFEFE"/>
              </a:buClr>
              <a:buFont typeface="Calibri"/>
              <a:buNone/>
              <a:defRPr b="0" baseline="0" i="0" sz="48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Font typeface="Calibri"/>
              <a:buChar char=" "/>
              <a:defRPr b="0" baseline="0" i="0" sz="20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b="0" baseline="0" i="0" sz="18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b="0" baseline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b="0" baseline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b="0" baseline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b="0" baseline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b="0" baseline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b="0" baseline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b="0" baseline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12" name="Shape 12"/>
          <p:cNvCxnSpPr/>
          <p:nvPr/>
        </p:nvCxnSpPr>
        <p:spPr>
          <a:xfrm>
            <a:off x="1193532" y="1737844"/>
            <a:ext cx="9966959" cy="0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F3F3F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0" y="6334316"/>
            <a:ext cx="12192000" cy="66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 txBox="1"/>
          <p:nvPr>
            <p:ph type="title"/>
          </p:nvPr>
        </p:nvSpPr>
        <p:spPr>
          <a:xfrm>
            <a:off x="1097279" y="286603"/>
            <a:ext cx="10058399" cy="1450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85000"/>
              </a:lnSpc>
              <a:spcBef>
                <a:spcPts val="0"/>
              </a:spcBef>
              <a:buClr>
                <a:srgbClr val="FEFEFE"/>
              </a:buClr>
              <a:buFont typeface="Calibri"/>
              <a:buNone/>
              <a:defRPr b="0" baseline="0" i="0" sz="48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1097279" y="1845733"/>
            <a:ext cx="10058399" cy="4023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Font typeface="Calibri"/>
              <a:buChar char=" "/>
              <a:defRPr b="0" baseline="0" i="0" sz="20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b="0" baseline="0" i="0" sz="18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b="0" baseline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b="0" baseline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b="0" baseline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b="0" baseline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299" marL="12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b="0" baseline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099" marL="14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b="0" baseline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600" marL="17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/>
              <a:buChar char="◦"/>
              <a:defRPr b="0" baseline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6" name="Shape 176"/>
          <p:cNvSpPr txBox="1"/>
          <p:nvPr>
            <p:ph idx="10" type="dt"/>
          </p:nvPr>
        </p:nvSpPr>
        <p:spPr>
          <a:xfrm>
            <a:off x="1097279" y="6459785"/>
            <a:ext cx="24723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7" name="Shape 177"/>
          <p:cNvSpPr txBox="1"/>
          <p:nvPr>
            <p:ph idx="11" type="ftr"/>
          </p:nvPr>
        </p:nvSpPr>
        <p:spPr>
          <a:xfrm>
            <a:off x="3686185" y="6459785"/>
            <a:ext cx="48227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9900457" y="6459785"/>
            <a:ext cx="13118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179" name="Shape 179"/>
          <p:cNvCxnSpPr/>
          <p:nvPr/>
        </p:nvCxnSpPr>
        <p:spPr>
          <a:xfrm>
            <a:off x="1193532" y="1737844"/>
            <a:ext cx="9966899" cy="0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hyperlink" Target="https://us-west-2.console.aws.amazon.com/elasticbeanstalk/home?region=us-west-2" TargetMode="External"/><Relationship Id="rId5" Type="http://schemas.openxmlformats.org/officeDocument/2006/relationships/hyperlink" Target="https://us-west-2.console.aws.amazon.com/elasticbeanstalk/home?region=us-west-2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Relationship Id="rId4" Type="http://schemas.openxmlformats.org/officeDocument/2006/relationships/image" Target="../media/image0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2152702" y="382670"/>
            <a:ext cx="7241058" cy="2874690"/>
          </a:xfrm>
          <a:prstGeom prst="rect">
            <a:avLst/>
          </a:prstGeom>
          <a:solidFill>
            <a:schemeClr val="lt1"/>
          </a:solidFill>
          <a:ln cap="flat" cmpd="sng" w="34925">
            <a:solidFill>
              <a:srgbClr val="6B766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 txBox="1"/>
          <p:nvPr>
            <p:ph idx="1" type="subTitle"/>
          </p:nvPr>
        </p:nvSpPr>
        <p:spPr>
          <a:xfrm>
            <a:off x="1100050" y="4455621"/>
            <a:ext cx="10058399" cy="1839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libri"/>
              <a:buNone/>
            </a:pPr>
            <a:r>
              <a:rPr b="0" baseline="0" i="0" lang="en-US" sz="186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DANIEL DEVOS</a:t>
            </a:r>
          </a:p>
          <a:p>
            <a:pPr indent="0" lvl="0" marL="0" marR="0" rtl="0" algn="r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libri"/>
              <a:buNone/>
            </a:pPr>
            <a:r>
              <a:rPr b="0" baseline="0" i="0" lang="en-US" sz="186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KAVYA RAO</a:t>
            </a:r>
          </a:p>
          <a:p>
            <a:pPr indent="0" lvl="0" marL="0" marR="0" rtl="0" algn="r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libri"/>
              <a:buNone/>
            </a:pPr>
            <a:r>
              <a:rPr b="0" baseline="0" i="0" lang="en-US" sz="186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PALLAVI RAO</a:t>
            </a:r>
          </a:p>
          <a:p>
            <a:pPr indent="0" lvl="0" marL="0" marR="0" rtl="0" algn="r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libri"/>
              <a:buNone/>
            </a:pPr>
            <a:r>
              <a:rPr b="0" baseline="0" i="0" lang="en-US" sz="186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HEMA CHANDRA REDDY ETHAPU</a:t>
            </a:r>
          </a:p>
          <a:p>
            <a:pPr indent="0" lvl="0" marL="0" marR="0" rtl="0" algn="l">
              <a:lnSpc>
                <a:spcPct val="70000"/>
              </a:lnSpc>
              <a:spcBef>
                <a:spcPts val="1400"/>
              </a:spcBef>
              <a:spcAft>
                <a:spcPts val="200"/>
              </a:spcAft>
              <a:buClr>
                <a:schemeClr val="accent3"/>
              </a:buClr>
              <a:buSzPct val="25000"/>
              <a:buFont typeface="Calibri"/>
              <a:buNone/>
            </a:pPr>
            <a:r>
              <a:rPr b="0" baseline="0" i="0" lang="en-US" sz="186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TEAM: CODE EXECUTIONERS</a:t>
            </a:r>
          </a:p>
        </p:txBody>
      </p:sp>
      <p:pic>
        <p:nvPicPr>
          <p:cNvPr id="98" name="Shape 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7485" y="360585"/>
            <a:ext cx="7241058" cy="289642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/>
        </p:nvSpPr>
        <p:spPr>
          <a:xfrm>
            <a:off x="1202071" y="3644348"/>
            <a:ext cx="91346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Comprehensive Cloud Computing Platform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F3F3F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/>
        </p:nvSpPr>
        <p:spPr>
          <a:xfrm>
            <a:off x="817125" y="363621"/>
            <a:ext cx="10496144" cy="800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41275">
            <a:solidFill>
              <a:srgbClr val="6B766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3600" u="none" cap="none" strike="noStrike">
                <a:solidFill>
                  <a:srgbClr val="2B251D"/>
                </a:solidFill>
                <a:latin typeface="Calibri"/>
                <a:ea typeface="Calibri"/>
                <a:cs typeface="Calibri"/>
                <a:sym typeface="Calibri"/>
              </a:rPr>
              <a:t>Elastic Beanstalk </a:t>
            </a:r>
            <a:r>
              <a:rPr b="0" baseline="0" i="0" lang="en-US" sz="2400" u="none" cap="none" strike="noStrike">
                <a:solidFill>
                  <a:srgbClr val="A4957E"/>
                </a:solidFill>
                <a:latin typeface="Calibri"/>
                <a:ea typeface="Calibri"/>
                <a:cs typeface="Calibri"/>
                <a:sym typeface="Calibri"/>
              </a:rPr>
              <a:t>Run and Manage Web Apps</a:t>
            </a:r>
          </a:p>
        </p:txBody>
      </p:sp>
      <p:pic>
        <p:nvPicPr>
          <p:cNvPr id="159" name="Shape 1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1986" y="487306"/>
            <a:ext cx="570234" cy="570234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/>
          <p:nvPr/>
        </p:nvSpPr>
        <p:spPr>
          <a:xfrm>
            <a:off x="1425928" y="2196251"/>
            <a:ext cx="9730901" cy="5109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Simple tool to Deploys and Manage Webapps and services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Languages: .NET Node.js, Java, Python, PHP, Ruby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Platforms: Apache Tomcat, Apache HTTP Server, nginx, Passenger, Microsoft IIS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Load Balancing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Auto Scaling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Monitor Health</a:t>
            </a:r>
          </a:p>
          <a:p>
            <a:pPr indent="-107950" lvl="0" marL="28575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b="0" baseline="0" i="0" sz="2800" u="sng" cap="none" strike="noStrike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  <a:hlinkClick r:id="rId4"/>
            </a:endParaRPr>
          </a:p>
          <a:p>
            <a:pPr indent="-285750" lvl="0" marL="28575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Our Hangman Beanstalk</a:t>
            </a:r>
            <a:r>
              <a:rPr b="0" baseline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-285750" lvl="0" marL="285750" marR="0" rtl="0" algn="l">
              <a:spcBef>
                <a:spcPts val="0"/>
              </a:spcBef>
              <a:buNone/>
            </a:pPr>
            <a:r>
              <a:t/>
            </a:r>
            <a:endParaRPr b="0" baseline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buNone/>
            </a:pPr>
            <a:r>
              <a:t/>
            </a:r>
            <a:endParaRPr b="0" baseline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ctr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F3F3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817125" y="363621"/>
            <a:ext cx="10496144" cy="800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41275">
            <a:solidFill>
              <a:srgbClr val="6B766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3600" u="none" cap="none" strike="noStrike">
                <a:solidFill>
                  <a:srgbClr val="2B251D"/>
                </a:solidFill>
                <a:latin typeface="Calibri"/>
                <a:ea typeface="Calibri"/>
                <a:cs typeface="Calibri"/>
                <a:sym typeface="Calibri"/>
              </a:rPr>
              <a:t>Lambda </a:t>
            </a:r>
            <a:r>
              <a:rPr b="0" baseline="0" i="0" lang="en-US" sz="2400" u="none" cap="none" strike="noStrike">
                <a:solidFill>
                  <a:srgbClr val="A4957E"/>
                </a:solidFill>
                <a:latin typeface="Calibri"/>
                <a:ea typeface="Calibri"/>
                <a:cs typeface="Calibri"/>
                <a:sym typeface="Calibri"/>
              </a:rPr>
              <a:t>Run Code in Response to Events</a:t>
            </a:r>
          </a:p>
        </p:txBody>
      </p:sp>
      <p:pic>
        <p:nvPicPr>
          <p:cNvPr id="166" name="Shape 1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1247" y="487306"/>
            <a:ext cx="570234" cy="570234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/>
        </p:nvSpPr>
        <p:spPr>
          <a:xfrm>
            <a:off x="2461098" y="2178999"/>
            <a:ext cx="9730901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Back-end Services that scale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Runs on high availability compute infrastructure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You provide code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Triggered by Amazon S3, SNS, Dynamo DB, or Kinesis</a:t>
            </a:r>
          </a:p>
          <a:p>
            <a:pPr indent="-171450" lvl="0" marL="285750" marR="0" rtl="0" algn="ctr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Shape 2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5693" y="227243"/>
            <a:ext cx="6942599" cy="586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Shape 264"/>
          <p:cNvSpPr/>
          <p:nvPr/>
        </p:nvSpPr>
        <p:spPr>
          <a:xfrm>
            <a:off x="2881250" y="1740750"/>
            <a:ext cx="2250899" cy="1770600"/>
          </a:xfrm>
          <a:prstGeom prst="roundRect">
            <a:avLst>
              <a:gd fmla="val 16667" name="adj"/>
            </a:avLst>
          </a:prstGeom>
          <a:noFill/>
          <a:ln cap="flat" cmpd="sng" w="41275">
            <a:solidFill>
              <a:srgbClr val="6B766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/>
        </p:nvSpPr>
        <p:spPr>
          <a:xfrm>
            <a:off x="817125" y="363621"/>
            <a:ext cx="10496099" cy="8000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41275">
            <a:solidFill>
              <a:srgbClr val="6B766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3600">
                <a:solidFill>
                  <a:srgbClr val="2B251D"/>
                </a:solidFill>
                <a:latin typeface="Calibri"/>
                <a:ea typeface="Calibri"/>
                <a:cs typeface="Calibri"/>
                <a:sym typeface="Calibri"/>
              </a:rPr>
              <a:t>S3 - </a:t>
            </a:r>
            <a:r>
              <a:rPr lang="en-US" sz="2400">
                <a:solidFill>
                  <a:srgbClr val="A4957E"/>
                </a:solidFill>
                <a:latin typeface="Calibri"/>
                <a:ea typeface="Calibri"/>
                <a:cs typeface="Calibri"/>
                <a:sym typeface="Calibri"/>
              </a:rPr>
              <a:t>Simple Storage Service</a:t>
            </a:r>
          </a:p>
        </p:txBody>
      </p:sp>
      <p:sp>
        <p:nvSpPr>
          <p:cNvPr id="270" name="Shape 270"/>
          <p:cNvSpPr txBox="1"/>
          <p:nvPr/>
        </p:nvSpPr>
        <p:spPr>
          <a:xfrm>
            <a:off x="1001250" y="1590675"/>
            <a:ext cx="10189500" cy="39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Calibri"/>
              <a:buChar char="●"/>
            </a:pPr>
            <a:r>
              <a:rPr lang="en-US" sz="3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Secure durable high scalable object storage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Calibri"/>
              <a:buChar char="●"/>
            </a:pPr>
            <a:r>
              <a:rPr lang="en-US" sz="3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Data stored in ‘buckets’.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Calibri"/>
              <a:buChar char="●"/>
            </a:pPr>
            <a:r>
              <a:rPr lang="en-US" sz="3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Copied in multiple locations . Pay per use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Calibri"/>
              <a:buChar char="●"/>
            </a:pPr>
            <a:r>
              <a:rPr lang="en-US" sz="3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Create  Bucket → Store data in buckets (also called objects)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Calibri"/>
              <a:buChar char="●"/>
            </a:pPr>
            <a:r>
              <a:rPr lang="en-US" sz="3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can store versions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Calibri"/>
              <a:buChar char="●"/>
            </a:pPr>
            <a:r>
              <a:rPr lang="en-US" sz="3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Access Control list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Calibri"/>
              <a:buChar char="●"/>
            </a:pPr>
            <a:r>
              <a:rPr lang="en-US" sz="3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Reduced redundancy storage,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1" name="Shape 2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7400" y="446450"/>
            <a:ext cx="634425" cy="63442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/>
        </p:nvSpPr>
        <p:spPr>
          <a:xfrm>
            <a:off x="817125" y="363621"/>
            <a:ext cx="10496099" cy="8000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41275">
            <a:solidFill>
              <a:srgbClr val="6B766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3600">
                <a:solidFill>
                  <a:srgbClr val="2B251D"/>
                </a:solidFill>
                <a:latin typeface="Calibri"/>
                <a:ea typeface="Calibri"/>
                <a:cs typeface="Calibri"/>
                <a:sym typeface="Calibri"/>
              </a:rPr>
              <a:t>CloudFront - </a:t>
            </a:r>
            <a:r>
              <a:rPr lang="en-US" sz="2400">
                <a:solidFill>
                  <a:srgbClr val="A4957E"/>
                </a:solidFill>
                <a:latin typeface="Calibri"/>
                <a:ea typeface="Calibri"/>
                <a:cs typeface="Calibri"/>
                <a:sym typeface="Calibri"/>
              </a:rPr>
              <a:t>Global Content Delivery Network</a:t>
            </a:r>
          </a:p>
        </p:txBody>
      </p:sp>
      <p:pic>
        <p:nvPicPr>
          <p:cNvPr id="277" name="Shape 2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2025" y="435062"/>
            <a:ext cx="819150" cy="657225"/>
          </a:xfrm>
          <a:prstGeom prst="rect">
            <a:avLst/>
          </a:prstGeom>
          <a:noFill/>
          <a:ln cap="flat" cmpd="sng" w="41275">
            <a:solidFill>
              <a:srgbClr val="FEFEFE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278" name="Shape 278"/>
          <p:cNvSpPr txBox="1"/>
          <p:nvPr/>
        </p:nvSpPr>
        <p:spPr>
          <a:xfrm>
            <a:off x="930400" y="1380600"/>
            <a:ext cx="10279500" cy="4667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Calibri"/>
              <a:buChar char="●"/>
            </a:pPr>
            <a:r>
              <a:rPr lang="en-US" sz="3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Web service that speeds up distribution of static and dynamic web content.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Calibri"/>
              <a:buChar char="●"/>
            </a:pPr>
            <a:r>
              <a:rPr lang="en-US" sz="3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Data centres are called edge locations.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Calibri"/>
              <a:buChar char="●"/>
            </a:pPr>
            <a:r>
              <a:rPr lang="en-US" sz="3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Data is retrieved from edge location with a low latency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Calibri"/>
              <a:buChar char="●"/>
            </a:pPr>
            <a:r>
              <a:rPr lang="en-US" sz="3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Save data (web page, image and media files) in an S3 bucket - origin server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Shape 2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262" y="607187"/>
            <a:ext cx="10099424" cy="5253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/>
        </p:nvSpPr>
        <p:spPr>
          <a:xfrm>
            <a:off x="817125" y="363621"/>
            <a:ext cx="10496099" cy="8000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41275">
            <a:solidFill>
              <a:srgbClr val="6B766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3600">
                <a:solidFill>
                  <a:srgbClr val="2B251D"/>
                </a:solidFill>
                <a:latin typeface="Calibri"/>
                <a:ea typeface="Calibri"/>
                <a:cs typeface="Calibri"/>
                <a:sym typeface="Calibri"/>
              </a:rPr>
              <a:t>Glacier - </a:t>
            </a:r>
            <a:r>
              <a:rPr lang="en-US" sz="2400">
                <a:solidFill>
                  <a:srgbClr val="A4957E"/>
                </a:solidFill>
                <a:latin typeface="Calibri"/>
                <a:ea typeface="Calibri"/>
                <a:cs typeface="Calibri"/>
                <a:sym typeface="Calibri"/>
              </a:rPr>
              <a:t>Archive Storage in the cloud</a:t>
            </a:r>
          </a:p>
        </p:txBody>
      </p:sp>
      <p:pic>
        <p:nvPicPr>
          <p:cNvPr id="289" name="Shape 2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4575" y="454100"/>
            <a:ext cx="704850" cy="619125"/>
          </a:xfrm>
          <a:prstGeom prst="rect">
            <a:avLst/>
          </a:prstGeom>
          <a:noFill/>
          <a:ln cap="flat" cmpd="sng" w="412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290" name="Shape 290"/>
          <p:cNvSpPr txBox="1"/>
          <p:nvPr/>
        </p:nvSpPr>
        <p:spPr>
          <a:xfrm>
            <a:off x="930400" y="1365600"/>
            <a:ext cx="10382700" cy="4637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Char char="●"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 is a secure and durable storage for data archiving and long-term backup(cold data)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Char char="●"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Retrieval time of several hours is suitable.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Char char="●"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Storage time is months upto decades. Data stored redundantly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/>
        </p:nvSpPr>
        <p:spPr>
          <a:xfrm>
            <a:off x="817125" y="363625"/>
            <a:ext cx="10496099" cy="10169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41275">
            <a:solidFill>
              <a:srgbClr val="6B766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3600">
                <a:solidFill>
                  <a:srgbClr val="2B251D"/>
                </a:solidFill>
                <a:latin typeface="Calibri"/>
                <a:ea typeface="Calibri"/>
                <a:cs typeface="Calibri"/>
                <a:sym typeface="Calibri"/>
              </a:rPr>
              <a:t>             Storage Gateway- </a:t>
            </a:r>
            <a:r>
              <a:rPr lang="en-US" sz="2400">
                <a:solidFill>
                  <a:srgbClr val="A4957E"/>
                </a:solidFill>
                <a:latin typeface="Calibri"/>
                <a:ea typeface="Calibri"/>
                <a:cs typeface="Calibri"/>
                <a:sym typeface="Calibri"/>
              </a:rPr>
              <a:t>Integrates on premise IT environment with cloud storage</a:t>
            </a:r>
          </a:p>
        </p:txBody>
      </p:sp>
      <p:pic>
        <p:nvPicPr>
          <p:cNvPr id="296" name="Shape 2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7862" y="562562"/>
            <a:ext cx="657225" cy="619125"/>
          </a:xfrm>
          <a:prstGeom prst="rect">
            <a:avLst/>
          </a:prstGeom>
          <a:noFill/>
          <a:ln cap="flat" cmpd="sng" w="41275">
            <a:solidFill>
              <a:srgbClr val="FEFEFE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297" name="Shape 297"/>
          <p:cNvSpPr txBox="1"/>
          <p:nvPr/>
        </p:nvSpPr>
        <p:spPr>
          <a:xfrm>
            <a:off x="900400" y="1590700"/>
            <a:ext cx="10496099" cy="44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FEFEFE"/>
              </a:buClr>
              <a:buSzPct val="100000"/>
              <a:buFont typeface="Calibri"/>
              <a:buChar char="●"/>
            </a:pPr>
            <a:r>
              <a:rPr lang="en-US" sz="30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Provides seamless and secure integration between an organisations on premise IT environment and AWS’s storage infrastructure</a:t>
            </a:r>
          </a:p>
          <a:p>
            <a:pPr indent="-419100" lvl="0" marL="457200" rtl="0">
              <a:spcBef>
                <a:spcPts val="0"/>
              </a:spcBef>
              <a:buClr>
                <a:srgbClr val="FEFEFE"/>
              </a:buClr>
              <a:buSzPct val="100000"/>
              <a:buFont typeface="Calibri"/>
              <a:buChar char="●"/>
            </a:pPr>
            <a:r>
              <a:rPr lang="en-US" sz="30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Uses industry standard storage protocols</a:t>
            </a:r>
          </a:p>
          <a:p>
            <a:pPr indent="-419100" lvl="0" marL="457200" rtl="0">
              <a:spcBef>
                <a:spcPts val="0"/>
              </a:spcBef>
              <a:buClr>
                <a:srgbClr val="FEFEFE"/>
              </a:buClr>
              <a:buSzPct val="100000"/>
              <a:buFont typeface="Calibri"/>
              <a:buChar char="●"/>
            </a:pPr>
            <a:r>
              <a:rPr lang="en-US" sz="30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Low latency - maintains frequently accessed data on-premises.</a:t>
            </a:r>
          </a:p>
          <a:p>
            <a:pPr indent="-419100" lvl="0" marL="457200" rtl="0">
              <a:spcBef>
                <a:spcPts val="0"/>
              </a:spcBef>
              <a:buClr>
                <a:srgbClr val="FEFEFE"/>
              </a:buClr>
              <a:buSzPct val="100000"/>
              <a:buFont typeface="Calibri"/>
              <a:buChar char="●"/>
            </a:pPr>
            <a:r>
              <a:rPr lang="en-US" sz="30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Backs up and stores data at regular time intervals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/>
        </p:nvSpPr>
        <p:spPr>
          <a:xfrm>
            <a:off x="817125" y="363625"/>
            <a:ext cx="10496099" cy="10169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41275">
            <a:solidFill>
              <a:srgbClr val="6B766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3600">
                <a:solidFill>
                  <a:srgbClr val="2B251D"/>
                </a:solidFill>
                <a:latin typeface="Calibri"/>
                <a:ea typeface="Calibri"/>
                <a:cs typeface="Calibri"/>
                <a:sym typeface="Calibri"/>
              </a:rPr>
              <a:t>             Elastic File System- </a:t>
            </a:r>
            <a:r>
              <a:rPr lang="en-US" sz="2400">
                <a:solidFill>
                  <a:srgbClr val="A4957E"/>
                </a:solidFill>
                <a:latin typeface="Calibri"/>
                <a:ea typeface="Calibri"/>
                <a:cs typeface="Calibri"/>
                <a:sym typeface="Calibri"/>
              </a:rPr>
              <a:t>Fully managed file system for EC2</a:t>
            </a:r>
          </a:p>
        </p:txBody>
      </p:sp>
      <p:pic>
        <p:nvPicPr>
          <p:cNvPr id="303" name="Shape 3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1375" y="529225"/>
            <a:ext cx="590550" cy="685800"/>
          </a:xfrm>
          <a:prstGeom prst="rect">
            <a:avLst/>
          </a:prstGeom>
          <a:noFill/>
          <a:ln cap="flat" cmpd="sng" w="412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304" name="Shape 304"/>
          <p:cNvSpPr txBox="1"/>
          <p:nvPr/>
        </p:nvSpPr>
        <p:spPr>
          <a:xfrm>
            <a:off x="915400" y="1560675"/>
            <a:ext cx="10397699" cy="4502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FEFEFE"/>
              </a:buClr>
              <a:buSzPct val="100000"/>
              <a:buFont typeface="Calibri"/>
              <a:buChar char="●"/>
            </a:pPr>
            <a:r>
              <a:rPr lang="en-US" sz="30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File storage service for EC2 instance</a:t>
            </a:r>
          </a:p>
          <a:p>
            <a:pPr indent="-419100" lvl="0" marL="457200" rtl="0">
              <a:spcBef>
                <a:spcPts val="0"/>
              </a:spcBef>
              <a:buClr>
                <a:srgbClr val="FEFEFE"/>
              </a:buClr>
              <a:buSzPct val="100000"/>
              <a:buFont typeface="Calibri"/>
              <a:buChar char="●"/>
            </a:pPr>
            <a:r>
              <a:rPr lang="en-US" sz="30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Applications running on multiple EC2 instances can make use of EFS shared file system</a:t>
            </a:r>
          </a:p>
          <a:p>
            <a:pPr indent="-419100" lvl="0" marL="457200" rtl="0">
              <a:spcBef>
                <a:spcPts val="0"/>
              </a:spcBef>
              <a:buClr>
                <a:srgbClr val="FEFEFE"/>
              </a:buClr>
              <a:buSzPct val="100000"/>
              <a:buFont typeface="Calibri"/>
              <a:buChar char="●"/>
            </a:pPr>
            <a:r>
              <a:rPr lang="en-US" sz="30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Protocol- NFSV4 </a:t>
            </a:r>
          </a:p>
          <a:p>
            <a:pPr indent="-419100" lvl="0" marL="457200" rtl="0">
              <a:spcBef>
                <a:spcPts val="0"/>
              </a:spcBef>
              <a:buClr>
                <a:srgbClr val="FEFEFE"/>
              </a:buClr>
              <a:buSzPct val="100000"/>
              <a:buFont typeface="Calibri"/>
              <a:buChar char="●"/>
            </a:pPr>
            <a:r>
              <a:rPr lang="en-US" sz="30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Ideal for big data applications where scaling and performance is important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Shape 3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5693" y="227243"/>
            <a:ext cx="6942599" cy="586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Shape 310"/>
          <p:cNvSpPr/>
          <p:nvPr/>
        </p:nvSpPr>
        <p:spPr>
          <a:xfrm>
            <a:off x="2911275" y="3511525"/>
            <a:ext cx="2250899" cy="1470600"/>
          </a:xfrm>
          <a:prstGeom prst="roundRect">
            <a:avLst>
              <a:gd fmla="val 16667" name="adj"/>
            </a:avLst>
          </a:prstGeom>
          <a:noFill/>
          <a:ln cap="flat" cmpd="sng" w="41275">
            <a:solidFill>
              <a:srgbClr val="6B766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F3F3F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210500" y="363625"/>
            <a:ext cx="11877000" cy="1021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41275">
            <a:solidFill>
              <a:srgbClr val="6B766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457200" lvl="0" marL="0" marR="0" rtl="0" algn="l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2B251D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942800" y="1908200"/>
            <a:ext cx="9730799" cy="3719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 to AWS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Identity &amp; Security Management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Messaging services like SES, SNS and SQS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Compute services like EC2, Elastic Beanstalk and Lambda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Storage and content delivery services like S3, Cloudfront, Elastic File System, Glacier and Storage Gateway.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Database services like RDS, DynamoDB, ElastiCache and Redshift.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/>
        </p:nvSpPr>
        <p:spPr>
          <a:xfrm>
            <a:off x="817125" y="363621"/>
            <a:ext cx="10496099" cy="8000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41275">
            <a:solidFill>
              <a:srgbClr val="6B766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2B251D"/>
                </a:solidFill>
                <a:latin typeface="Calibri"/>
                <a:ea typeface="Calibri"/>
                <a:cs typeface="Calibri"/>
                <a:sym typeface="Calibri"/>
              </a:rPr>
              <a:t>RDS</a:t>
            </a:r>
            <a:r>
              <a:rPr b="0" baseline="0" i="0" lang="en-US" sz="3600" u="none" cap="none" strike="noStrike">
                <a:solidFill>
                  <a:srgbClr val="2B251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baseline="0" i="0" lang="en-US" sz="2400" u="none" cap="none" strike="noStrike">
                <a:solidFill>
                  <a:srgbClr val="A4957E"/>
                </a:solidFill>
                <a:latin typeface="Calibri"/>
                <a:ea typeface="Calibri"/>
                <a:cs typeface="Calibri"/>
                <a:sym typeface="Calibri"/>
              </a:rPr>
              <a:t>My SQL, </a:t>
            </a:r>
            <a:r>
              <a:rPr lang="en-US" sz="2400">
                <a:solidFill>
                  <a:srgbClr val="A4957E"/>
                </a:solidFill>
                <a:latin typeface="Calibri"/>
                <a:ea typeface="Calibri"/>
                <a:cs typeface="Calibri"/>
                <a:sym typeface="Calibri"/>
              </a:rPr>
              <a:t>Postgres, Oracle, SQL Server, and Amazon Aurora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1200525" y="1725750"/>
            <a:ext cx="10112699" cy="3331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Char char="●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Amazon RDS Components: </a:t>
            </a:r>
          </a:p>
          <a:p>
            <a:pPr indent="-4064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Char char="-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DB Instances</a:t>
            </a:r>
          </a:p>
          <a:p>
            <a:pPr indent="-4064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Char char="-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Multi-AZ Deployment</a:t>
            </a:r>
          </a:p>
          <a:p>
            <a:pPr indent="-4064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Char char="-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Security Groups</a:t>
            </a:r>
          </a:p>
          <a:p>
            <a:pPr indent="-4064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Char char="●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Available RDS Interfaces: Amazon RDS Console, Command Line Interfaces, Programmatic Interfaces.</a:t>
            </a:r>
          </a:p>
          <a:p>
            <a:pPr indent="-4064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Char char="●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Monitoring an Amazon RDS Instance: Cloud Watch service</a:t>
            </a:r>
          </a:p>
          <a:p>
            <a:pPr indent="-4064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Char char="●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Benefits: Easy to Administer, Scalable, Available &amp; Durable, Fast, Secure and Inexpensive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17" name="Shape 3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0625" y="486050"/>
            <a:ext cx="555250" cy="55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/>
        </p:nvSpPr>
        <p:spPr>
          <a:xfrm>
            <a:off x="817125" y="363621"/>
            <a:ext cx="10496099" cy="8000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41275">
            <a:solidFill>
              <a:srgbClr val="6B766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2B251D"/>
                </a:solidFill>
                <a:latin typeface="Calibri"/>
                <a:ea typeface="Calibri"/>
                <a:cs typeface="Calibri"/>
                <a:sym typeface="Calibri"/>
              </a:rPr>
              <a:t>DynamoDB</a:t>
            </a:r>
            <a:r>
              <a:rPr b="0" baseline="0" i="0" lang="en-US" sz="3600" u="none" cap="none" strike="noStrike">
                <a:solidFill>
                  <a:srgbClr val="2B251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rgbClr val="A4957E"/>
                </a:solidFill>
                <a:latin typeface="Calibri"/>
                <a:ea typeface="Calibri"/>
                <a:cs typeface="Calibri"/>
                <a:sym typeface="Calibri"/>
              </a:rPr>
              <a:t>Predictable and Scalable NoSQL Data Store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1230550" y="2100925"/>
            <a:ext cx="10174499" cy="30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Char char="●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Stores data in tables, each table contains multiple items</a:t>
            </a:r>
          </a:p>
          <a:p>
            <a:pPr indent="-4064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Char char="●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Two kinds of Primary Keys:</a:t>
            </a:r>
          </a:p>
          <a:p>
            <a:pPr indent="-4064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Char char="-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consisting of a hash attribute</a:t>
            </a:r>
          </a:p>
          <a:p>
            <a:pPr indent="-4064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Char char="-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consisting of hash and range attributes</a:t>
            </a:r>
          </a:p>
          <a:p>
            <a:pPr indent="-4064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Char char="●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Secondary Indexes</a:t>
            </a:r>
          </a:p>
          <a:p>
            <a:pPr indent="-4064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Char char="●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Why DynamoDB over normal DB?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4" name="Shape 3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473424" y="399487"/>
            <a:ext cx="728375" cy="72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/>
        </p:nvSpPr>
        <p:spPr>
          <a:xfrm>
            <a:off x="817125" y="363621"/>
            <a:ext cx="10496099" cy="8000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41275">
            <a:solidFill>
              <a:srgbClr val="6B766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2B251D"/>
                </a:solidFill>
                <a:latin typeface="Calibri"/>
                <a:ea typeface="Calibri"/>
                <a:cs typeface="Calibri"/>
                <a:sym typeface="Calibri"/>
              </a:rPr>
              <a:t>ElastiCache</a:t>
            </a:r>
            <a:r>
              <a:rPr b="0" baseline="0" i="0" lang="en-US" sz="3600" u="none" cap="none" strike="noStrike">
                <a:solidFill>
                  <a:srgbClr val="2B251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rgbClr val="A4957E"/>
                </a:solidFill>
                <a:latin typeface="Calibri"/>
                <a:ea typeface="Calibri"/>
                <a:cs typeface="Calibri"/>
                <a:sym typeface="Calibri"/>
              </a:rPr>
              <a:t>In-Memory Cache</a:t>
            </a:r>
          </a:p>
        </p:txBody>
      </p:sp>
      <p:sp>
        <p:nvSpPr>
          <p:cNvPr id="330" name="Shape 330"/>
          <p:cNvSpPr txBox="1"/>
          <p:nvPr/>
        </p:nvSpPr>
        <p:spPr>
          <a:xfrm>
            <a:off x="1230550" y="2100925"/>
            <a:ext cx="10174499" cy="39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Char char="●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Detects and replaces faulty nodes in a self-managed infrastructure.</a:t>
            </a:r>
          </a:p>
          <a:p>
            <a:pPr indent="-4064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Char char="●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Supports two open-source in-memory caching engine</a:t>
            </a:r>
          </a:p>
          <a:p>
            <a:pPr indent="-406400" lvl="0" marL="91440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Char char="-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Memcashed, Redis node</a:t>
            </a:r>
          </a:p>
          <a:p>
            <a:pPr indent="-4064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Char char="●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Easy to deploy, manage, backup and scale an in-memory cache in the cloud.</a:t>
            </a:r>
          </a:p>
          <a:p>
            <a:pPr indent="-381000" lvl="0" marL="457200" rtl="0">
              <a:spcBef>
                <a:spcPts val="0"/>
              </a:spcBef>
              <a:buClr>
                <a:srgbClr val="FEFEFE"/>
              </a:buClr>
              <a:buSzPct val="85714"/>
              <a:buFont typeface="Calibri"/>
              <a:buChar char="●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Significantly improves latency and throughput for many read-heavy application workloads</a:t>
            </a:r>
            <a:r>
              <a:rPr b="1" lang="en-US" sz="24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1" name="Shape 3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3622" y="469659"/>
            <a:ext cx="587999" cy="588025"/>
          </a:xfrm>
          <a:prstGeom prst="rect">
            <a:avLst/>
          </a:prstGeom>
          <a:noFill/>
          <a:ln cap="flat" cmpd="sng" w="41275">
            <a:solidFill>
              <a:srgbClr val="FEFEFE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/>
        </p:nvSpPr>
        <p:spPr>
          <a:xfrm>
            <a:off x="817125" y="363621"/>
            <a:ext cx="10496099" cy="8000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41275">
            <a:solidFill>
              <a:srgbClr val="6B766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2B251D"/>
                </a:solidFill>
                <a:latin typeface="Calibri"/>
                <a:ea typeface="Calibri"/>
                <a:cs typeface="Calibri"/>
                <a:sym typeface="Calibri"/>
              </a:rPr>
              <a:t>Redshift</a:t>
            </a:r>
            <a:r>
              <a:rPr b="0" baseline="0" i="0" lang="en-US" sz="3600" u="none" cap="none" strike="noStrike">
                <a:solidFill>
                  <a:srgbClr val="2B251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baseline="0" i="0" lang="en-US" sz="2400" u="none" cap="none" strike="noStrike">
                <a:solidFill>
                  <a:srgbClr val="A4957E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 sz="2400">
                <a:solidFill>
                  <a:srgbClr val="A4957E"/>
                </a:solidFill>
                <a:latin typeface="Calibri"/>
                <a:ea typeface="Calibri"/>
                <a:cs typeface="Calibri"/>
                <a:sym typeface="Calibri"/>
              </a:rPr>
              <a:t>anaged Petabyte-Scale Data Warehouse Service</a:t>
            </a:r>
          </a:p>
        </p:txBody>
      </p:sp>
      <p:sp>
        <p:nvSpPr>
          <p:cNvPr id="337" name="Shape 337"/>
          <p:cNvSpPr txBox="1"/>
          <p:nvPr/>
        </p:nvSpPr>
        <p:spPr>
          <a:xfrm>
            <a:off x="1230550" y="2100925"/>
            <a:ext cx="10174499" cy="30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Char char="●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Amazon Redshift is a fully-managed, petabyte-scale data warehouse service in the cloud.</a:t>
            </a:r>
          </a:p>
          <a:p>
            <a:pPr indent="-4064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Char char="●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set of nodes is called an Amazon Redshift cluster.</a:t>
            </a:r>
          </a:p>
          <a:p>
            <a:pPr indent="-4064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Char char="-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SQL data warehouse solution</a:t>
            </a:r>
          </a:p>
          <a:p>
            <a:pPr indent="-4064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Char char="-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Cluster Access and Security, Monitoring Cluster through DB audit logging and Databases</a:t>
            </a:r>
          </a:p>
          <a:p>
            <a:pPr indent="-4064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Char char="●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Fault Tolerant</a:t>
            </a:r>
          </a:p>
          <a:p>
            <a:pPr indent="-4064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Char char="●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Automated Backups</a:t>
            </a:r>
          </a:p>
          <a:p>
            <a:pPr indent="-4064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Char char="●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Up-Front Costs</a:t>
            </a:r>
          </a:p>
        </p:txBody>
      </p:sp>
      <p:pic>
        <p:nvPicPr>
          <p:cNvPr id="338" name="Shape 3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7423" y="451925"/>
            <a:ext cx="631699" cy="623500"/>
          </a:xfrm>
          <a:prstGeom prst="rect">
            <a:avLst/>
          </a:prstGeom>
          <a:noFill/>
          <a:ln cap="flat" cmpd="sng" w="41275">
            <a:solidFill>
              <a:srgbClr val="FEFEFE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/>
        </p:nvSpPr>
        <p:spPr>
          <a:xfrm>
            <a:off x="1140525" y="2401050"/>
            <a:ext cx="10174499" cy="11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7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Queries?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F3F3F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Shape 1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5693" y="227243"/>
            <a:ext cx="6942739" cy="5862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2425" y="3436500"/>
            <a:ext cx="2066874" cy="490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14450" y="1625400"/>
            <a:ext cx="1360500" cy="30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14450" y="3199175"/>
            <a:ext cx="1360500" cy="5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F3F3F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/>
        </p:nvSpPr>
        <p:spPr>
          <a:xfrm>
            <a:off x="210500" y="363625"/>
            <a:ext cx="11877000" cy="1021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41275">
            <a:solidFill>
              <a:srgbClr val="6B766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2B251D"/>
                </a:solidFill>
                <a:latin typeface="Calibri"/>
                <a:ea typeface="Calibri"/>
                <a:cs typeface="Calibri"/>
                <a:sym typeface="Calibri"/>
              </a:rPr>
              <a:t>       Identity &amp; Access Management </a:t>
            </a:r>
            <a:r>
              <a:rPr lang="en-US" sz="2400">
                <a:solidFill>
                  <a:srgbClr val="A4957E"/>
                </a:solidFill>
                <a:latin typeface="Calibri"/>
                <a:ea typeface="Calibri"/>
                <a:cs typeface="Calibri"/>
                <a:sym typeface="Calibri"/>
              </a:rPr>
              <a:t>Manage User Access &amp; Encryption Keys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957800" y="2508450"/>
            <a:ext cx="9730799" cy="21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Manage IAM users and their access.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Creation of users in IAM and assign them with security credentials like access keys and password policies.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Creation of user groups and applying policies for groups.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Manage IAM roles and their permissions.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450" y="649287"/>
            <a:ext cx="518350" cy="44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F3F3F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210500" y="363625"/>
            <a:ext cx="11877000" cy="1021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41275">
            <a:solidFill>
              <a:srgbClr val="6B766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2B251D"/>
                </a:solidFill>
                <a:latin typeface="Calibri"/>
                <a:ea typeface="Calibri"/>
                <a:cs typeface="Calibri"/>
                <a:sym typeface="Calibri"/>
              </a:rPr>
              <a:t>       Simple Notification Service (SNS) </a:t>
            </a:r>
            <a:r>
              <a:rPr lang="en-US" sz="2400">
                <a:solidFill>
                  <a:srgbClr val="A4957E"/>
                </a:solidFill>
                <a:latin typeface="Calibri"/>
                <a:ea typeface="Calibri"/>
                <a:cs typeface="Calibri"/>
                <a:sym typeface="Calibri"/>
              </a:rPr>
              <a:t>Push Notification Service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570250" y="2223325"/>
            <a:ext cx="11420099" cy="2683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Enables applications, end-users and devices to instantly send and receive notifications to and from the cloud respectively.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SNS makes it simple and cost effective to send push notifications to mobile device users and email recipients.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With SNS we can create topics &amp; subscriptions and publish messages.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View/add topics &amp; subscriptions.</a:t>
            </a:r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375" y="625709"/>
            <a:ext cx="497025" cy="49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F3F3F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/>
        </p:nvSpPr>
        <p:spPr>
          <a:xfrm>
            <a:off x="210500" y="363625"/>
            <a:ext cx="11877000" cy="1021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41275">
            <a:solidFill>
              <a:srgbClr val="6B766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2B251D"/>
                </a:solidFill>
                <a:latin typeface="Calibri"/>
                <a:ea typeface="Calibri"/>
                <a:cs typeface="Calibri"/>
                <a:sym typeface="Calibri"/>
              </a:rPr>
              <a:t>       SES &amp; SQS </a:t>
            </a:r>
            <a:r>
              <a:rPr lang="en-US" sz="2400">
                <a:solidFill>
                  <a:srgbClr val="A4957E"/>
                </a:solidFill>
                <a:latin typeface="Calibri"/>
                <a:ea typeface="Calibri"/>
                <a:cs typeface="Calibri"/>
                <a:sym typeface="Calibri"/>
              </a:rPr>
              <a:t>Email sending and message queue services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570250" y="2223325"/>
            <a:ext cx="11420099" cy="39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SES is Amazon’s Simple Email Service for sending transactional emails, marketing messages to the customer.</a:t>
            </a:r>
          </a:p>
          <a:p>
            <a:pPr indent="-285750" lvl="0" marL="28575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All email IDs must be authorized before we send or receive any emails through SES.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SQS is Amazon’s Simple Queue Service for transmitting any volume of data with any level of throughput.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SQS, we can perform operations like creating a queue, set latency for the queue and there is no ordering of messages in the queue.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F3F3F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Shape 1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5693" y="227243"/>
            <a:ext cx="6942739" cy="586227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/>
          <p:nvPr/>
        </p:nvSpPr>
        <p:spPr>
          <a:xfrm>
            <a:off x="2854331" y="564202"/>
            <a:ext cx="1980314" cy="1293778"/>
          </a:xfrm>
          <a:prstGeom prst="roundRect">
            <a:avLst>
              <a:gd fmla="val 16667" name="adj"/>
            </a:avLst>
          </a:prstGeom>
          <a:noFill/>
          <a:ln cap="flat" cmpd="sng" w="41275">
            <a:solidFill>
              <a:srgbClr val="6B766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F3F3F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817125" y="363621"/>
            <a:ext cx="10496099" cy="8000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41275">
            <a:solidFill>
              <a:srgbClr val="6B766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3600" u="none" cap="none" strike="noStrike">
                <a:solidFill>
                  <a:srgbClr val="2B251D"/>
                </a:solidFill>
                <a:latin typeface="Calibri"/>
                <a:ea typeface="Calibri"/>
                <a:cs typeface="Calibri"/>
                <a:sym typeface="Calibri"/>
              </a:rPr>
              <a:t>EC2 </a:t>
            </a:r>
            <a:r>
              <a:rPr b="0" baseline="0" i="0" lang="en-US" sz="2400" u="none" cap="none" strike="noStrike">
                <a:solidFill>
                  <a:srgbClr val="A4957E"/>
                </a:solidFill>
                <a:latin typeface="Calibri"/>
                <a:ea typeface="Calibri"/>
                <a:cs typeface="Calibri"/>
                <a:sym typeface="Calibri"/>
              </a:rPr>
              <a:t>Virtual Servers in the Cloud</a:t>
            </a:r>
          </a:p>
        </p:txBody>
      </p:sp>
      <p:pic>
        <p:nvPicPr>
          <p:cNvPr id="145" name="Shape 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2486" y="487308"/>
            <a:ext cx="552600" cy="5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/>
        </p:nvSpPr>
        <p:spPr>
          <a:xfrm>
            <a:off x="2461098" y="2178999"/>
            <a:ext cx="9730799" cy="25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Obtain virtual servers or compute instances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Amazon Machine Image(AMI)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Linux or Windows based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Runs in conjunction with Amazon VPC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Pay based upon use</a:t>
            </a:r>
          </a:p>
          <a:p>
            <a:pPr indent="-171450" lvl="0" marL="285750" marR="0" rtl="0" algn="ctr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F3F3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>
            <a:off x="817125" y="363621"/>
            <a:ext cx="10496144" cy="800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41275">
            <a:solidFill>
              <a:srgbClr val="6B766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3600" u="none" cap="none" strike="noStrike">
                <a:solidFill>
                  <a:srgbClr val="2B251D"/>
                </a:solidFill>
                <a:latin typeface="Calibri"/>
                <a:ea typeface="Calibri"/>
                <a:cs typeface="Calibri"/>
                <a:sym typeface="Calibri"/>
              </a:rPr>
              <a:t>EC2 Container Service </a:t>
            </a:r>
            <a:r>
              <a:rPr b="0" baseline="0" i="0" lang="en-US" sz="2400" u="none" cap="none" strike="noStrike">
                <a:solidFill>
                  <a:srgbClr val="A4957E"/>
                </a:solidFill>
                <a:latin typeface="Calibri"/>
                <a:ea typeface="Calibri"/>
                <a:cs typeface="Calibri"/>
                <a:sym typeface="Calibri"/>
              </a:rPr>
              <a:t>Run and Manage Docker Containers</a:t>
            </a:r>
          </a:p>
        </p:txBody>
      </p:sp>
      <p:pic>
        <p:nvPicPr>
          <p:cNvPr id="152" name="Shape 1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0554" y="487306"/>
            <a:ext cx="570234" cy="57023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 txBox="1"/>
          <p:nvPr/>
        </p:nvSpPr>
        <p:spPr>
          <a:xfrm>
            <a:off x="1342416" y="2227638"/>
            <a:ext cx="9730901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Docker is an open source project for application deployment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Container holds an application and its dependencies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container can run anywhere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Deploy, Manage and Scale containers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Integrated with Elastic Load Balancing and EC2 security groups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