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1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61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5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90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5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60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2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625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2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4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839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30FCA8-C435-4ADF-8477-EA9C8840E2A6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AFBADE-5F6E-4A13-A181-DC2D9E3299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1592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-west-2.console.aws.amazon.com/elasticbeanstalk/home?region=us-west-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4790" y="1089454"/>
            <a:ext cx="7241059" cy="2874690"/>
          </a:xfrm>
          <a:prstGeom prst="rect">
            <a:avLst/>
          </a:prstGeom>
          <a:solidFill>
            <a:schemeClr val="tx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 comprehensive cloud computing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4790" y="1089454"/>
            <a:ext cx="7241059" cy="28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68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5694" y="227244"/>
            <a:ext cx="6942739" cy="58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00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5694" y="227244"/>
            <a:ext cx="6942739" cy="586227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854331" y="564203"/>
            <a:ext cx="1980314" cy="1293779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29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126" y="363622"/>
            <a:ext cx="10496145" cy="800000"/>
          </a:xfrm>
          <a:prstGeom prst="roundRect">
            <a:avLst/>
          </a:prstGeom>
          <a:solidFill>
            <a:schemeClr val="tx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EC2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Virtual Servers in the Cloud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2487" y="487308"/>
            <a:ext cx="552629" cy="552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61098" y="2178999"/>
            <a:ext cx="97309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Obtain virtual servers or compute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Amazon Machine Image(AMI)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Linux or Windows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Runs in conjunction with Amazon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Pay </a:t>
            </a:r>
            <a:r>
              <a:rPr lang="en-US" sz="2800" dirty="0" smtClean="0"/>
              <a:t>based upon use</a:t>
            </a: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370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126" y="363622"/>
            <a:ext cx="10496145" cy="800000"/>
          </a:xfrm>
          <a:prstGeom prst="roundRect">
            <a:avLst/>
          </a:prstGeom>
          <a:solidFill>
            <a:schemeClr val="tx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EC2 Container Service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 and Manage </a:t>
            </a: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Containers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0554" y="487307"/>
            <a:ext cx="570234" cy="570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2417" y="2227638"/>
            <a:ext cx="9730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Docker</a:t>
            </a:r>
            <a:r>
              <a:rPr lang="en-US" sz="2800" dirty="0" smtClean="0"/>
              <a:t> is an open source project for application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Container holds an application and its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container can run anywhere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Deploy, Manage and Scale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with Elastic Load Balancing and EC2 security groups</a:t>
            </a:r>
          </a:p>
        </p:txBody>
      </p:sp>
    </p:spTree>
    <p:extLst>
      <p:ext uri="{BB962C8B-B14F-4D97-AF65-F5344CB8AC3E}">
        <p14:creationId xmlns:p14="http://schemas.microsoft.com/office/powerpoint/2010/main" xmlns="" val="219209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126" y="363622"/>
            <a:ext cx="10496145" cy="800000"/>
          </a:xfrm>
          <a:prstGeom prst="roundRect">
            <a:avLst/>
          </a:prstGeom>
          <a:solidFill>
            <a:schemeClr val="tx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Elastic Beanstalk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 and Manage Web Apps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1987" y="487307"/>
            <a:ext cx="570234" cy="570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928" y="2196252"/>
            <a:ext cx="973090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tool to Deploys and Manage </a:t>
            </a:r>
            <a:r>
              <a:rPr lang="en-US" sz="2800" dirty="0" err="1" smtClean="0"/>
              <a:t>Webapps</a:t>
            </a:r>
            <a:r>
              <a:rPr lang="en-US" sz="2800" dirty="0" smtClean="0"/>
              <a:t> and services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Languages</a:t>
            </a:r>
            <a:r>
              <a:rPr lang="en-US" sz="2800" dirty="0" smtClean="0"/>
              <a:t>: .</a:t>
            </a:r>
            <a:r>
              <a:rPr lang="en-US" sz="2800" dirty="0" smtClean="0"/>
              <a:t>NET</a:t>
            </a:r>
            <a:r>
              <a:rPr lang="en-US" sz="2800" dirty="0" smtClean="0"/>
              <a:t> Node.js, Java, Python, PHP, Ruby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Platforms: Apache Tomcat, Apache HTTP Server, </a:t>
            </a:r>
            <a:r>
              <a:rPr lang="en-US" sz="2800" dirty="0" err="1" smtClean="0"/>
              <a:t>nginx</a:t>
            </a:r>
            <a:r>
              <a:rPr lang="en-US" sz="2800" dirty="0" smtClean="0"/>
              <a:t>, Passenger, Microsoft IIS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Auto Scaling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Monitor Health</a:t>
            </a:r>
            <a:endParaRPr lang="en-US" sz="28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hlinkClick r:id="rId3"/>
            </a:endParaRPr>
          </a:p>
          <a:p>
            <a:pPr marL="285750" indent="-285750"/>
            <a:r>
              <a:rPr lang="en-US" sz="2800" dirty="0" smtClean="0">
                <a:hlinkClick r:id="rId3"/>
              </a:rPr>
              <a:t>Our Hangman </a:t>
            </a:r>
            <a:r>
              <a:rPr lang="en-US" sz="2800" dirty="0" smtClean="0">
                <a:hlinkClick r:id="rId3"/>
              </a:rPr>
              <a:t>Beanstalk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285750" indent="-285750"/>
            <a:endParaRPr lang="en-US" sz="2800" dirty="0" smtClean="0"/>
          </a:p>
          <a:p>
            <a:pPr marL="285750" indent="-285750"/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44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126" y="363622"/>
            <a:ext cx="10496145" cy="800000"/>
          </a:xfrm>
          <a:prstGeom prst="roundRect">
            <a:avLst/>
          </a:prstGeom>
          <a:solidFill>
            <a:schemeClr val="tx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Lambda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 Code in Response to Events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1247" y="487307"/>
            <a:ext cx="570234" cy="570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1098" y="2178999"/>
            <a:ext cx="9730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Back-end Services that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Runs on high availability compute infrastructure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 provide code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Triggered by Amazon S3, SNS, Dynamo DB, or Kinesis</a:t>
            </a: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714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164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DeVos</dc:creator>
  <cp:lastModifiedBy>Dan</cp:lastModifiedBy>
  <cp:revision>20</cp:revision>
  <dcterms:created xsi:type="dcterms:W3CDTF">2015-10-03T19:25:06Z</dcterms:created>
  <dcterms:modified xsi:type="dcterms:W3CDTF">2015-10-04T02:44:07Z</dcterms:modified>
</cp:coreProperties>
</file>