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4609A3-10DB-4317-81F4-157A7836B392}" v="16" dt="2025-03-12T17:25:07.4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8" d="100"/>
          <a:sy n="68" d="100"/>
        </p:scale>
        <p:origin x="538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thik Thotanipalli" userId="d4e244dc8375135b" providerId="LiveId" clId="{7D4609A3-10DB-4317-81F4-157A7836B392}"/>
    <pc:docChg chg="custSel addSld delSld modSld sldOrd">
      <pc:chgData name="Karthik Thotanipalli" userId="d4e244dc8375135b" providerId="LiveId" clId="{7D4609A3-10DB-4317-81F4-157A7836B392}" dt="2025-03-12T17:26:07.833" v="546"/>
      <pc:docMkLst>
        <pc:docMk/>
      </pc:docMkLst>
      <pc:sldChg chg="ord">
        <pc:chgData name="Karthik Thotanipalli" userId="d4e244dc8375135b" providerId="LiveId" clId="{7D4609A3-10DB-4317-81F4-157A7836B392}" dt="2025-03-12T17:26:07.833" v="546"/>
        <pc:sldMkLst>
          <pc:docMk/>
          <pc:sldMk cId="3056278871" sldId="256"/>
        </pc:sldMkLst>
      </pc:sldChg>
      <pc:sldChg chg="addSp modSp mod">
        <pc:chgData name="Karthik Thotanipalli" userId="d4e244dc8375135b" providerId="LiveId" clId="{7D4609A3-10DB-4317-81F4-157A7836B392}" dt="2025-03-12T17:07:50.767" v="272" actId="1076"/>
        <pc:sldMkLst>
          <pc:docMk/>
          <pc:sldMk cId="1072575018" sldId="258"/>
        </pc:sldMkLst>
        <pc:picChg chg="add mod">
          <ac:chgData name="Karthik Thotanipalli" userId="d4e244dc8375135b" providerId="LiveId" clId="{7D4609A3-10DB-4317-81F4-157A7836B392}" dt="2025-03-12T17:07:50.767" v="272" actId="1076"/>
          <ac:picMkLst>
            <pc:docMk/>
            <pc:sldMk cId="1072575018" sldId="258"/>
            <ac:picMk id="5" creationId="{33CEE8BD-910A-BC3D-2E22-4336FB610700}"/>
          </ac:picMkLst>
        </pc:picChg>
      </pc:sldChg>
      <pc:sldChg chg="addSp delSp modSp mod">
        <pc:chgData name="Karthik Thotanipalli" userId="d4e244dc8375135b" providerId="LiveId" clId="{7D4609A3-10DB-4317-81F4-157A7836B392}" dt="2025-03-12T17:08:03.279" v="274" actId="1076"/>
        <pc:sldMkLst>
          <pc:docMk/>
          <pc:sldMk cId="1302221112" sldId="260"/>
        </pc:sldMkLst>
        <pc:spChg chg="add mod">
          <ac:chgData name="Karthik Thotanipalli" userId="d4e244dc8375135b" providerId="LiveId" clId="{7D4609A3-10DB-4317-81F4-157A7836B392}" dt="2025-03-12T16:59:15.616" v="47" actId="20577"/>
          <ac:spMkLst>
            <pc:docMk/>
            <pc:sldMk cId="1302221112" sldId="260"/>
            <ac:spMk id="8" creationId="{0ACD1579-0A6D-AE9C-B7DB-4C37983720A4}"/>
          </ac:spMkLst>
        </pc:spChg>
        <pc:spChg chg="mod">
          <ac:chgData name="Karthik Thotanipalli" userId="d4e244dc8375135b" providerId="LiveId" clId="{7D4609A3-10DB-4317-81F4-157A7836B392}" dt="2025-03-12T16:57:07.592" v="6" actId="1076"/>
          <ac:spMkLst>
            <pc:docMk/>
            <pc:sldMk cId="1302221112" sldId="260"/>
            <ac:spMk id="9" creationId="{EB64FBB1-89CE-314E-F0C0-712819152CEB}"/>
          </ac:spMkLst>
        </pc:spChg>
        <pc:spChg chg="add mod">
          <ac:chgData name="Karthik Thotanipalli" userId="d4e244dc8375135b" providerId="LiveId" clId="{7D4609A3-10DB-4317-81F4-157A7836B392}" dt="2025-03-12T17:01:18.353" v="85" actId="20577"/>
          <ac:spMkLst>
            <pc:docMk/>
            <pc:sldMk cId="1302221112" sldId="260"/>
            <ac:spMk id="10" creationId="{5F468712-3016-A76C-7B35-79E7221E510E}"/>
          </ac:spMkLst>
        </pc:spChg>
        <pc:spChg chg="mod">
          <ac:chgData name="Karthik Thotanipalli" userId="d4e244dc8375135b" providerId="LiveId" clId="{7D4609A3-10DB-4317-81F4-157A7836B392}" dt="2025-03-12T17:00:42.936" v="75" actId="1076"/>
          <ac:spMkLst>
            <pc:docMk/>
            <pc:sldMk cId="1302221112" sldId="260"/>
            <ac:spMk id="11" creationId="{C2E69301-4ABC-06B8-C54C-4716EC29FFF9}"/>
          </ac:spMkLst>
        </pc:spChg>
        <pc:spChg chg="add mod">
          <ac:chgData name="Karthik Thotanipalli" userId="d4e244dc8375135b" providerId="LiveId" clId="{7D4609A3-10DB-4317-81F4-157A7836B392}" dt="2025-03-12T17:01:34.123" v="88" actId="20577"/>
          <ac:spMkLst>
            <pc:docMk/>
            <pc:sldMk cId="1302221112" sldId="260"/>
            <ac:spMk id="12" creationId="{E8405D15-B3A0-5A4E-1592-996C7D822418}"/>
          </ac:spMkLst>
        </pc:spChg>
        <pc:spChg chg="mod">
          <ac:chgData name="Karthik Thotanipalli" userId="d4e244dc8375135b" providerId="LiveId" clId="{7D4609A3-10DB-4317-81F4-157A7836B392}" dt="2025-03-12T17:03:00.369" v="234" actId="1076"/>
          <ac:spMkLst>
            <pc:docMk/>
            <pc:sldMk cId="1302221112" sldId="260"/>
            <ac:spMk id="13" creationId="{FE4B5BF6-97C5-D3AA-8431-7D67C2ED22DE}"/>
          </ac:spMkLst>
        </pc:spChg>
        <pc:spChg chg="add mod">
          <ac:chgData name="Karthik Thotanipalli" userId="d4e244dc8375135b" providerId="LiveId" clId="{7D4609A3-10DB-4317-81F4-157A7836B392}" dt="2025-03-12T17:03:24.869" v="239" actId="20577"/>
          <ac:spMkLst>
            <pc:docMk/>
            <pc:sldMk cId="1302221112" sldId="260"/>
            <ac:spMk id="14" creationId="{3A229DAF-7D81-FDE8-6B04-792A5A3CBBC5}"/>
          </ac:spMkLst>
        </pc:spChg>
        <pc:spChg chg="add mod">
          <ac:chgData name="Karthik Thotanipalli" userId="d4e244dc8375135b" providerId="LiveId" clId="{7D4609A3-10DB-4317-81F4-157A7836B392}" dt="2025-03-12T17:03:29.009" v="240"/>
          <ac:spMkLst>
            <pc:docMk/>
            <pc:sldMk cId="1302221112" sldId="260"/>
            <ac:spMk id="15" creationId="{4C7131B0-1F61-7A8D-46D5-352326A42073}"/>
          </ac:spMkLst>
        </pc:spChg>
        <pc:spChg chg="add mod">
          <ac:chgData name="Karthik Thotanipalli" userId="d4e244dc8375135b" providerId="LiveId" clId="{7D4609A3-10DB-4317-81F4-157A7836B392}" dt="2025-03-12T17:04:16.766" v="266" actId="20577"/>
          <ac:spMkLst>
            <pc:docMk/>
            <pc:sldMk cId="1302221112" sldId="260"/>
            <ac:spMk id="16" creationId="{CCE7DC63-599A-16AE-6E6F-48FC7921E6F2}"/>
          </ac:spMkLst>
        </pc:spChg>
        <pc:spChg chg="mod">
          <ac:chgData name="Karthik Thotanipalli" userId="d4e244dc8375135b" providerId="LiveId" clId="{7D4609A3-10DB-4317-81F4-157A7836B392}" dt="2025-03-12T17:01:06.093" v="79" actId="1076"/>
          <ac:spMkLst>
            <pc:docMk/>
            <pc:sldMk cId="1302221112" sldId="260"/>
            <ac:spMk id="17" creationId="{475A45C9-DF47-8685-D4D3-B2D806E328C3}"/>
          </ac:spMkLst>
        </pc:spChg>
        <pc:spChg chg="mod">
          <ac:chgData name="Karthik Thotanipalli" userId="d4e244dc8375135b" providerId="LiveId" clId="{7D4609A3-10DB-4317-81F4-157A7836B392}" dt="2025-03-12T17:00:55.768" v="78" actId="1076"/>
          <ac:spMkLst>
            <pc:docMk/>
            <pc:sldMk cId="1302221112" sldId="260"/>
            <ac:spMk id="20" creationId="{B11491B9-691D-61F7-BF9C-1AB4D2642C9B}"/>
          </ac:spMkLst>
        </pc:spChg>
        <pc:spChg chg="mod">
          <ac:chgData name="Karthik Thotanipalli" userId="d4e244dc8375135b" providerId="LiveId" clId="{7D4609A3-10DB-4317-81F4-157A7836B392}" dt="2025-03-12T17:00:39.026" v="74" actId="1076"/>
          <ac:spMkLst>
            <pc:docMk/>
            <pc:sldMk cId="1302221112" sldId="260"/>
            <ac:spMk id="21" creationId="{BFE87096-A5CA-2BB4-F216-69F3F04AD6AD}"/>
          </ac:spMkLst>
        </pc:spChg>
        <pc:spChg chg="mod">
          <ac:chgData name="Karthik Thotanipalli" userId="d4e244dc8375135b" providerId="LiveId" clId="{7D4609A3-10DB-4317-81F4-157A7836B392}" dt="2025-03-12T17:04:09.923" v="257" actId="20577"/>
          <ac:spMkLst>
            <pc:docMk/>
            <pc:sldMk cId="1302221112" sldId="260"/>
            <ac:spMk id="22" creationId="{1976CB90-966F-24FC-80AB-821B4E9E0AC5}"/>
          </ac:spMkLst>
        </pc:spChg>
        <pc:spChg chg="del">
          <ac:chgData name="Karthik Thotanipalli" userId="d4e244dc8375135b" providerId="LiveId" clId="{7D4609A3-10DB-4317-81F4-157A7836B392}" dt="2025-03-12T17:00:52.016" v="77" actId="478"/>
          <ac:spMkLst>
            <pc:docMk/>
            <pc:sldMk cId="1302221112" sldId="260"/>
            <ac:spMk id="23" creationId="{BEBBD65D-0573-9FC5-54BA-7ED178657853}"/>
          </ac:spMkLst>
        </pc:spChg>
        <pc:spChg chg="mod">
          <ac:chgData name="Karthik Thotanipalli" userId="d4e244dc8375135b" providerId="LiveId" clId="{7D4609A3-10DB-4317-81F4-157A7836B392}" dt="2025-03-12T17:03:03.346" v="235" actId="1076"/>
          <ac:spMkLst>
            <pc:docMk/>
            <pc:sldMk cId="1302221112" sldId="260"/>
            <ac:spMk id="24" creationId="{A3430557-F9B0-56D1-100D-99F4534F4F65}"/>
          </ac:spMkLst>
        </pc:spChg>
        <pc:spChg chg="mod">
          <ac:chgData name="Karthik Thotanipalli" userId="d4e244dc8375135b" providerId="LiveId" clId="{7D4609A3-10DB-4317-81F4-157A7836B392}" dt="2025-03-12T17:03:09.278" v="236" actId="1076"/>
          <ac:spMkLst>
            <pc:docMk/>
            <pc:sldMk cId="1302221112" sldId="260"/>
            <ac:spMk id="25" creationId="{8A9D8890-A60A-705A-0296-E84CDFBAD64E}"/>
          </ac:spMkLst>
        </pc:spChg>
        <pc:picChg chg="del mod">
          <ac:chgData name="Karthik Thotanipalli" userId="d4e244dc8375135b" providerId="LiveId" clId="{7D4609A3-10DB-4317-81F4-157A7836B392}" dt="2025-03-12T17:07:37.652" v="267" actId="21"/>
          <ac:picMkLst>
            <pc:docMk/>
            <pc:sldMk cId="1302221112" sldId="260"/>
            <ac:picMk id="3" creationId="{33CEE8BD-910A-BC3D-2E22-4336FB610700}"/>
          </ac:picMkLst>
        </pc:picChg>
        <pc:picChg chg="mod">
          <ac:chgData name="Karthik Thotanipalli" userId="d4e244dc8375135b" providerId="LiveId" clId="{7D4609A3-10DB-4317-81F4-157A7836B392}" dt="2025-03-12T16:57:42.583" v="7" actId="1076"/>
          <ac:picMkLst>
            <pc:docMk/>
            <pc:sldMk cId="1302221112" sldId="260"/>
            <ac:picMk id="6" creationId="{7C1F4CBD-8774-5CB2-5E6D-F771F134E433}"/>
          </ac:picMkLst>
        </pc:picChg>
        <pc:picChg chg="add mod">
          <ac:chgData name="Karthik Thotanipalli" userId="d4e244dc8375135b" providerId="LiveId" clId="{7D4609A3-10DB-4317-81F4-157A7836B392}" dt="2025-03-12T17:08:03.279" v="274" actId="1076"/>
          <ac:picMkLst>
            <pc:docMk/>
            <pc:sldMk cId="1302221112" sldId="260"/>
            <ac:picMk id="26" creationId="{DD4E7893-911C-E462-8098-B0F39B86AFFA}"/>
          </ac:picMkLst>
        </pc:picChg>
      </pc:sldChg>
      <pc:sldChg chg="delSp modSp new del mod">
        <pc:chgData name="Karthik Thotanipalli" userId="d4e244dc8375135b" providerId="LiveId" clId="{7D4609A3-10DB-4317-81F4-157A7836B392}" dt="2025-03-12T17:12:18.024" v="279" actId="47"/>
        <pc:sldMkLst>
          <pc:docMk/>
          <pc:sldMk cId="81935843" sldId="261"/>
        </pc:sldMkLst>
        <pc:spChg chg="del mod">
          <ac:chgData name="Karthik Thotanipalli" userId="d4e244dc8375135b" providerId="LiveId" clId="{7D4609A3-10DB-4317-81F4-157A7836B392}" dt="2025-03-12T17:12:11.112" v="278" actId="478"/>
          <ac:spMkLst>
            <pc:docMk/>
            <pc:sldMk cId="81935843" sldId="261"/>
            <ac:spMk id="2" creationId="{B80E4B3C-B6C9-EB46-4D83-509A9633EE44}"/>
          </ac:spMkLst>
        </pc:spChg>
      </pc:sldChg>
      <pc:sldChg chg="addSp modSp new mod">
        <pc:chgData name="Karthik Thotanipalli" userId="d4e244dc8375135b" providerId="LiveId" clId="{7D4609A3-10DB-4317-81F4-157A7836B392}" dt="2025-03-12T17:25:47.816" v="544" actId="20577"/>
        <pc:sldMkLst>
          <pc:docMk/>
          <pc:sldMk cId="561813529" sldId="261"/>
        </pc:sldMkLst>
        <pc:spChg chg="add mod">
          <ac:chgData name="Karthik Thotanipalli" userId="d4e244dc8375135b" providerId="LiveId" clId="{7D4609A3-10DB-4317-81F4-157A7836B392}" dt="2025-03-12T17:13:38.055" v="286" actId="207"/>
          <ac:spMkLst>
            <pc:docMk/>
            <pc:sldMk cId="561813529" sldId="261"/>
            <ac:spMk id="3" creationId="{239E9F86-CB03-D360-D2E0-D08022F3574D}"/>
          </ac:spMkLst>
        </pc:spChg>
        <pc:spChg chg="add mod">
          <ac:chgData name="Karthik Thotanipalli" userId="d4e244dc8375135b" providerId="LiveId" clId="{7D4609A3-10DB-4317-81F4-157A7836B392}" dt="2025-03-12T17:17:27.903" v="331" actId="1076"/>
          <ac:spMkLst>
            <pc:docMk/>
            <pc:sldMk cId="561813529" sldId="261"/>
            <ac:spMk id="4" creationId="{615F982A-8866-67FB-8F90-8A616402C7EB}"/>
          </ac:spMkLst>
        </pc:spChg>
        <pc:spChg chg="add mod">
          <ac:chgData name="Karthik Thotanipalli" userId="d4e244dc8375135b" providerId="LiveId" clId="{7D4609A3-10DB-4317-81F4-157A7836B392}" dt="2025-03-12T17:24:11.421" v="513" actId="1076"/>
          <ac:spMkLst>
            <pc:docMk/>
            <pc:sldMk cId="561813529" sldId="261"/>
            <ac:spMk id="5" creationId="{CC024625-C06C-5249-E4EF-9573DEC33FEC}"/>
          </ac:spMkLst>
        </pc:spChg>
        <pc:spChg chg="add mod">
          <ac:chgData name="Karthik Thotanipalli" userId="d4e244dc8375135b" providerId="LiveId" clId="{7D4609A3-10DB-4317-81F4-157A7836B392}" dt="2025-03-12T17:25:47.816" v="544" actId="20577"/>
          <ac:spMkLst>
            <pc:docMk/>
            <pc:sldMk cId="561813529" sldId="261"/>
            <ac:spMk id="8" creationId="{C357B5CF-E692-FCB8-E666-94C5BD23CD1E}"/>
          </ac:spMkLst>
        </pc:spChg>
        <pc:spChg chg="add mod">
          <ac:chgData name="Karthik Thotanipalli" userId="d4e244dc8375135b" providerId="LiveId" clId="{7D4609A3-10DB-4317-81F4-157A7836B392}" dt="2025-03-12T17:24:03.904" v="512" actId="1076"/>
          <ac:spMkLst>
            <pc:docMk/>
            <pc:sldMk cId="561813529" sldId="261"/>
            <ac:spMk id="9" creationId="{8831BC2C-B6DF-BB23-1A34-8DB54003BF82}"/>
          </ac:spMkLst>
        </pc:spChg>
        <pc:spChg chg="add mod">
          <ac:chgData name="Karthik Thotanipalli" userId="d4e244dc8375135b" providerId="LiveId" clId="{7D4609A3-10DB-4317-81F4-157A7836B392}" dt="2025-03-12T17:23:59.884" v="511" actId="1076"/>
          <ac:spMkLst>
            <pc:docMk/>
            <pc:sldMk cId="561813529" sldId="261"/>
            <ac:spMk id="10" creationId="{7A4A9C97-B938-391A-8F22-DA01EE6CCAC7}"/>
          </ac:spMkLst>
        </pc:spChg>
        <pc:spChg chg="add mod">
          <ac:chgData name="Karthik Thotanipalli" userId="d4e244dc8375135b" providerId="LiveId" clId="{7D4609A3-10DB-4317-81F4-157A7836B392}" dt="2025-03-12T17:24:58.195" v="535" actId="20577"/>
          <ac:spMkLst>
            <pc:docMk/>
            <pc:sldMk cId="561813529" sldId="261"/>
            <ac:spMk id="11" creationId="{6875DB78-A37B-4583-9F4E-FB90782C7D50}"/>
          </ac:spMkLst>
        </pc:spChg>
        <pc:graphicFrameChg chg="add mod modGraphic">
          <ac:chgData name="Karthik Thotanipalli" userId="d4e244dc8375135b" providerId="LiveId" clId="{7D4609A3-10DB-4317-81F4-157A7836B392}" dt="2025-03-12T17:17:18.187" v="330" actId="20577"/>
          <ac:graphicFrameMkLst>
            <pc:docMk/>
            <pc:sldMk cId="561813529" sldId="261"/>
            <ac:graphicFrameMk id="2" creationId="{A4AB5617-5BDA-042A-1E72-CFB3C007CB8A}"/>
          </ac:graphicFrameMkLst>
        </pc:graphicFrameChg>
        <pc:picChg chg="add mod">
          <ac:chgData name="Karthik Thotanipalli" userId="d4e244dc8375135b" providerId="LiveId" clId="{7D4609A3-10DB-4317-81F4-157A7836B392}" dt="2025-03-12T17:19:24.121" v="387" actId="1076"/>
          <ac:picMkLst>
            <pc:docMk/>
            <pc:sldMk cId="561813529" sldId="261"/>
            <ac:picMk id="7" creationId="{CAE5FEB5-C3D6-9FC9-E8F0-6DA188CDA007}"/>
          </ac:picMkLst>
        </pc:picChg>
        <pc:picChg chg="add mod">
          <ac:chgData name="Karthik Thotanipalli" userId="d4e244dc8375135b" providerId="LiveId" clId="{7D4609A3-10DB-4317-81F4-157A7836B392}" dt="2025-03-12T17:25:00.186" v="536"/>
          <ac:picMkLst>
            <pc:docMk/>
            <pc:sldMk cId="561813529" sldId="261"/>
            <ac:picMk id="12" creationId="{CF41F161-3F58-43C9-327E-44FAAAADF2A9}"/>
          </ac:picMkLst>
        </pc:picChg>
        <pc:picChg chg="add mod">
          <ac:chgData name="Karthik Thotanipalli" userId="d4e244dc8375135b" providerId="LiveId" clId="{7D4609A3-10DB-4317-81F4-157A7836B392}" dt="2025-03-12T17:25:25.586" v="542" actId="14100"/>
          <ac:picMkLst>
            <pc:docMk/>
            <pc:sldMk cId="561813529" sldId="261"/>
            <ac:picMk id="14" creationId="{D3CFFAAA-E506-8C06-CA2C-E11C072F000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03B5D-E098-A7C6-464F-CA9249F8AB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E88517-2E84-B582-54BC-772CEAE13F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ABAF0-24DF-7563-EF31-17333852B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93678-EB82-4A97-B69C-4B0133D7C697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5BD0F-9361-4D44-FDD0-0414EA494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9738D-64EA-6DD1-C5ED-9EF14EBDC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69F23-C071-4915-BE77-4A62251C9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4417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01D32-83B8-6723-A8D8-017C3C7FF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498A0-3CAD-A454-A0F9-456CF190A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6F08A-4513-BE5B-0FF0-10B077DDC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93678-EB82-4A97-B69C-4B0133D7C697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17A68-EB27-AA23-DDBD-117452550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37989-20CA-3398-48FE-FE7B5270B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69F23-C071-4915-BE77-4A62251C9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6813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01C44D-E6A9-8AC8-2801-EC4CD7630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1D537C-A646-B4D9-5542-1AEA031356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7BE12-2912-7EDD-DB0E-124F51C8B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93678-EB82-4A97-B69C-4B0133D7C697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35B08-D800-C4CC-FB96-BB6968DDA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64574-CBE4-0B66-5EDD-B75C05C29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69F23-C071-4915-BE77-4A62251C9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536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80186-1871-2114-CA13-5A6DE9027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C6F0E-FB5A-9EE1-D912-7DAF4EC02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A7B3E-67CB-A9FB-1D15-FF7583DAB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93678-EB82-4A97-B69C-4B0133D7C697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87110-1526-5C14-BAA0-C55983EAE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B812C-20F4-9A6A-5FFF-743603D6C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69F23-C071-4915-BE77-4A62251C9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763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5BFC7-9BE2-CFB2-325D-B041F06EB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2C713D-57D0-702D-72AA-0821B2C5A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F77E6-39FE-C65E-E335-767C18280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93678-EB82-4A97-B69C-4B0133D7C697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AF39A-95DF-9038-FF35-E9A734371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43ADF-1256-FDA8-0308-7B3F8F0D9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69F23-C071-4915-BE77-4A62251C9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1191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E2955-4C64-8EDF-69AC-7F3382422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F75B1-3A8B-C94F-C856-270697BC2D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C84505-BED5-A8B9-B2CC-E33F41D8C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49FC0-2A98-7058-0557-DAB0DF453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93678-EB82-4A97-B69C-4B0133D7C697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D90EB7-9C90-48AE-0291-34123018F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069DD0-B871-9837-2610-6E6041F3E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69F23-C071-4915-BE77-4A62251C9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82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A5FCC-0A92-4374-6828-377BD842A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9B7E3-42D3-23AD-B860-3574E546D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94030-AF37-1CFE-2EC7-D3E6DE045A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0E3CD4-DA7B-46B9-808F-F445B7C8F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86D214-616C-5F0E-803A-FEF9A2C74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60C85C-2976-9FDD-3ED3-5E6C48438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93678-EB82-4A97-B69C-4B0133D7C697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3ED7ED-E0ED-DA74-C035-8B0784723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F086BF-3BDE-3C6D-4E76-209D34FE4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69F23-C071-4915-BE77-4A62251C9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705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E46CA-84FF-2DCF-9EB2-722BB6B9B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4477A5-6F05-8C84-AA17-0EB29F787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93678-EB82-4A97-B69C-4B0133D7C697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DCBBD8-7FF3-7193-C6A6-7524A1151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A4D641-54DA-EE2F-596F-F1CE45DAE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69F23-C071-4915-BE77-4A62251C9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1847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9B138F-7D7B-3154-C56B-1BCB15DD9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93678-EB82-4A97-B69C-4B0133D7C697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62B889-459A-0633-6FCC-4F2EECC27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A21C75-AC75-4052-8F0A-7EA12CBC9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69F23-C071-4915-BE77-4A62251C9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194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30E11-85F3-40F2-E1C1-17417B304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5417C-6761-C3A7-4FF0-65B3C7E19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50C4A4-5A93-1BD3-8640-CFF408446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230EFB-2D05-FAAD-C95F-EF301B0D6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93678-EB82-4A97-B69C-4B0133D7C697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10C007-21D7-3491-0DBF-1985C7B13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E33097-9E13-DFD3-615C-4332362EA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69F23-C071-4915-BE77-4A62251C9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621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F518D-AE63-F3AE-9A5C-EB813EB0F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64A4C5-30C3-F4AB-6E85-D1F095C52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9BB29C-DB64-37B4-DA86-693907604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8B196B-3FA7-7425-441E-4D1C0D0E4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93678-EB82-4A97-B69C-4B0133D7C697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9BE7D4-15E7-70B4-1D5A-BF41445F2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FE4205-CF0E-D7A9-6314-CB852F8CC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69F23-C071-4915-BE77-4A62251C9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8544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64DF85-A2BC-527F-FB00-7D7C02FA8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90EA22-4CD3-F707-6C93-8FACEB081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6AC23-6FFD-DC35-A184-4DF7839AF4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993678-EB82-4A97-B69C-4B0133D7C697}" type="datetimeFigureOut">
              <a:rPr lang="en-IN" smtClean="0"/>
              <a:t>12-03-2025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385C-B0F3-FEF5-0FCF-E34FD02F69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CCD8C-357A-A483-D351-02CBCCA80F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69F23-C071-4915-BE77-4A62251C96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1112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0833336-36F5-AD59-26AB-BC31F0A3DB32}"/>
              </a:ext>
            </a:extLst>
          </p:cNvPr>
          <p:cNvSpPr/>
          <p:nvPr/>
        </p:nvSpPr>
        <p:spPr>
          <a:xfrm>
            <a:off x="1310436" y="1014079"/>
            <a:ext cx="8537713" cy="516834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000000"/>
              </a:highlight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BAE4FE-EC4C-1A63-C94E-DD45A815ED01}"/>
              </a:ext>
            </a:extLst>
          </p:cNvPr>
          <p:cNvCxnSpPr>
            <a:cxnSpLocks/>
          </p:cNvCxnSpPr>
          <p:nvPr/>
        </p:nvCxnSpPr>
        <p:spPr>
          <a:xfrm>
            <a:off x="5398422" y="1014079"/>
            <a:ext cx="0" cy="5168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1A76227-3827-FF87-0955-B8CBD5FDCAE0}"/>
              </a:ext>
            </a:extLst>
          </p:cNvPr>
          <p:cNvSpPr txBox="1"/>
          <p:nvPr/>
        </p:nvSpPr>
        <p:spPr>
          <a:xfrm>
            <a:off x="2037522" y="2951922"/>
            <a:ext cx="2932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Background Image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23DCD52-A98F-C829-DC89-131C8CF7814A}"/>
              </a:ext>
            </a:extLst>
          </p:cNvPr>
          <p:cNvSpPr/>
          <p:nvPr/>
        </p:nvSpPr>
        <p:spPr>
          <a:xfrm>
            <a:off x="5696651" y="2887810"/>
            <a:ext cx="2792892" cy="50718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You@Genpact.com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6008BDF-3FCA-CAEC-FA69-4F9A1565D9CA}"/>
              </a:ext>
            </a:extLst>
          </p:cNvPr>
          <p:cNvSpPr/>
          <p:nvPr/>
        </p:nvSpPr>
        <p:spPr>
          <a:xfrm>
            <a:off x="5753805" y="4812497"/>
            <a:ext cx="2602518" cy="308113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LOGIN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058CA5-7FD3-3BC1-9018-06FE387F0AED}"/>
              </a:ext>
            </a:extLst>
          </p:cNvPr>
          <p:cNvSpPr txBox="1"/>
          <p:nvPr/>
        </p:nvSpPr>
        <p:spPr>
          <a:xfrm>
            <a:off x="5620585" y="1986060"/>
            <a:ext cx="50241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LOGIN</a:t>
            </a:r>
            <a:br>
              <a:rPr lang="en-IN" dirty="0"/>
            </a:br>
            <a:r>
              <a:rPr lang="en-IN" sz="1400" dirty="0"/>
              <a:t>Doesn’t have an account yet? </a:t>
            </a:r>
            <a:r>
              <a:rPr lang="en-IN" sz="1400" u="sng" dirty="0">
                <a:solidFill>
                  <a:schemeClr val="accent1"/>
                </a:solidFill>
              </a:rPr>
              <a:t>Sign Up</a:t>
            </a:r>
          </a:p>
          <a:p>
            <a:endParaRPr lang="en-IN" u="sng" dirty="0">
              <a:solidFill>
                <a:schemeClr val="accent1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03A2EAC-7C92-B305-E016-0BBF44C2E2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652" y="3386201"/>
            <a:ext cx="3790293" cy="1989904"/>
          </a:xfrm>
          <a:prstGeom prst="rect">
            <a:avLst/>
          </a:prstGeom>
        </p:spPr>
      </p:pic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BC89239-25CD-91A0-405E-7296AA3F2EDF}"/>
              </a:ext>
            </a:extLst>
          </p:cNvPr>
          <p:cNvSpPr/>
          <p:nvPr/>
        </p:nvSpPr>
        <p:spPr>
          <a:xfrm>
            <a:off x="5696651" y="3786982"/>
            <a:ext cx="2792892" cy="50718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Enter 6 or more characters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E7DDB8-E425-304A-2135-33F7642FDE49}"/>
              </a:ext>
            </a:extLst>
          </p:cNvPr>
          <p:cNvSpPr txBox="1"/>
          <p:nvPr/>
        </p:nvSpPr>
        <p:spPr>
          <a:xfrm>
            <a:off x="5620585" y="2554798"/>
            <a:ext cx="2102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Email Address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A781A6-24BB-F24C-C315-1423078F3B18}"/>
              </a:ext>
            </a:extLst>
          </p:cNvPr>
          <p:cNvSpPr txBox="1"/>
          <p:nvPr/>
        </p:nvSpPr>
        <p:spPr>
          <a:xfrm>
            <a:off x="5620584" y="3450483"/>
            <a:ext cx="2102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Password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481082-8485-9422-E9BE-2A048D5007F8}"/>
              </a:ext>
            </a:extLst>
          </p:cNvPr>
          <p:cNvSpPr txBox="1"/>
          <p:nvPr/>
        </p:nvSpPr>
        <p:spPr>
          <a:xfrm>
            <a:off x="7055064" y="3474268"/>
            <a:ext cx="2102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accent1"/>
                </a:solidFill>
              </a:rPr>
              <a:t>Forgot password?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D134D3F-A7FF-70FA-2131-C8502168DD92}"/>
              </a:ext>
            </a:extLst>
          </p:cNvPr>
          <p:cNvSpPr/>
          <p:nvPr/>
        </p:nvSpPr>
        <p:spPr>
          <a:xfrm>
            <a:off x="5708802" y="4441127"/>
            <a:ext cx="118457" cy="10449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0858A6-8C52-6B15-9455-E6619A3D6CA8}"/>
              </a:ext>
            </a:extLst>
          </p:cNvPr>
          <p:cNvSpPr txBox="1"/>
          <p:nvPr/>
        </p:nvSpPr>
        <p:spPr>
          <a:xfrm>
            <a:off x="5827259" y="4294165"/>
            <a:ext cx="1995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Remember me</a:t>
            </a:r>
          </a:p>
        </p:txBody>
      </p:sp>
    </p:spTree>
    <p:extLst>
      <p:ext uri="{BB962C8B-B14F-4D97-AF65-F5344CB8AC3E}">
        <p14:creationId xmlns:p14="http://schemas.microsoft.com/office/powerpoint/2010/main" val="1028800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22B158-D558-B802-CADD-3A5DA32FA1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5D0A179-70E1-3D18-DC4E-CA495D42416A}"/>
              </a:ext>
            </a:extLst>
          </p:cNvPr>
          <p:cNvSpPr/>
          <p:nvPr/>
        </p:nvSpPr>
        <p:spPr>
          <a:xfrm>
            <a:off x="1310436" y="1014079"/>
            <a:ext cx="8537713" cy="516834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highlight>
                <a:srgbClr val="000000"/>
              </a:highlight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0B35E0-468B-3134-3452-EC9B8EAF45CD}"/>
              </a:ext>
            </a:extLst>
          </p:cNvPr>
          <p:cNvCxnSpPr>
            <a:cxnSpLocks/>
          </p:cNvCxnSpPr>
          <p:nvPr/>
        </p:nvCxnSpPr>
        <p:spPr>
          <a:xfrm>
            <a:off x="5398422" y="1014079"/>
            <a:ext cx="0" cy="5168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B64FBB1-89CE-314E-F0C0-712819152CEB}"/>
              </a:ext>
            </a:extLst>
          </p:cNvPr>
          <p:cNvSpPr txBox="1"/>
          <p:nvPr/>
        </p:nvSpPr>
        <p:spPr>
          <a:xfrm>
            <a:off x="2020903" y="3640233"/>
            <a:ext cx="2932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Background Image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2E69301-4ABC-06B8-C54C-4716EC29FFF9}"/>
              </a:ext>
            </a:extLst>
          </p:cNvPr>
          <p:cNvSpPr/>
          <p:nvPr/>
        </p:nvSpPr>
        <p:spPr>
          <a:xfrm>
            <a:off x="5595451" y="2573968"/>
            <a:ext cx="2792892" cy="50718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You@Genpact.com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E4B5BF6-97C5-D3AA-8431-7D67C2ED22DE}"/>
              </a:ext>
            </a:extLst>
          </p:cNvPr>
          <p:cNvSpPr/>
          <p:nvPr/>
        </p:nvSpPr>
        <p:spPr>
          <a:xfrm>
            <a:off x="6169244" y="5340945"/>
            <a:ext cx="2602518" cy="308113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SIGN UP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5A45C9-DF47-8685-D4D3-B2D806E328C3}"/>
              </a:ext>
            </a:extLst>
          </p:cNvPr>
          <p:cNvSpPr txBox="1"/>
          <p:nvPr/>
        </p:nvSpPr>
        <p:spPr>
          <a:xfrm>
            <a:off x="6342933" y="1163209"/>
            <a:ext cx="5024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CREATE AN ACCOUNT</a:t>
            </a:r>
            <a:endParaRPr lang="en-IN" u="sng" dirty="0">
              <a:solidFill>
                <a:schemeClr val="accent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11491B9-691D-61F7-BF9C-1AB4D2642C9B}"/>
              </a:ext>
            </a:extLst>
          </p:cNvPr>
          <p:cNvSpPr/>
          <p:nvPr/>
        </p:nvSpPr>
        <p:spPr>
          <a:xfrm>
            <a:off x="5595451" y="3464927"/>
            <a:ext cx="2792892" cy="50718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Enter 6 or more characters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E87096-A5CA-2BB4-F216-69F3F04AD6AD}"/>
              </a:ext>
            </a:extLst>
          </p:cNvPr>
          <p:cNvSpPr txBox="1"/>
          <p:nvPr/>
        </p:nvSpPr>
        <p:spPr>
          <a:xfrm>
            <a:off x="5579292" y="2213918"/>
            <a:ext cx="2102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Email Address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76CB90-966F-24FC-80AB-821B4E9E0AC5}"/>
              </a:ext>
            </a:extLst>
          </p:cNvPr>
          <p:cNvSpPr txBox="1"/>
          <p:nvPr/>
        </p:nvSpPr>
        <p:spPr>
          <a:xfrm>
            <a:off x="5521168" y="3140602"/>
            <a:ext cx="2102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Enter Password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3430557-F9B0-56D1-100D-99F4534F4F65}"/>
              </a:ext>
            </a:extLst>
          </p:cNvPr>
          <p:cNvSpPr/>
          <p:nvPr/>
        </p:nvSpPr>
        <p:spPr>
          <a:xfrm>
            <a:off x="5692992" y="5025020"/>
            <a:ext cx="118457" cy="10449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9D8890-A60A-705A-0296-E84CDFBAD64E}"/>
              </a:ext>
            </a:extLst>
          </p:cNvPr>
          <p:cNvSpPr txBox="1"/>
          <p:nvPr/>
        </p:nvSpPr>
        <p:spPr>
          <a:xfrm>
            <a:off x="5848168" y="4878417"/>
            <a:ext cx="4322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 agree all statements in</a:t>
            </a:r>
            <a:r>
              <a:rPr lang="en-IN" u="sng" dirty="0">
                <a:solidFill>
                  <a:schemeClr val="accent1"/>
                </a:solidFill>
              </a:rPr>
              <a:t> Terms of service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1F4CBD-8774-5CB2-5E6D-F771F134E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91" y="2007211"/>
            <a:ext cx="2762243" cy="14432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CD1579-0A6D-AE9C-B7DB-4C37983720A4}"/>
              </a:ext>
            </a:extLst>
          </p:cNvPr>
          <p:cNvSpPr txBox="1"/>
          <p:nvPr/>
        </p:nvSpPr>
        <p:spPr>
          <a:xfrm>
            <a:off x="2101362" y="1380392"/>
            <a:ext cx="2665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Below type images will appear sequentially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468712-3016-A76C-7B35-79E7221E510E}"/>
              </a:ext>
            </a:extLst>
          </p:cNvPr>
          <p:cNvSpPr txBox="1"/>
          <p:nvPr/>
        </p:nvSpPr>
        <p:spPr>
          <a:xfrm>
            <a:off x="5549462" y="1458791"/>
            <a:ext cx="2102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Name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8405D15-B3A0-5A4E-1592-996C7D822418}"/>
              </a:ext>
            </a:extLst>
          </p:cNvPr>
          <p:cNvSpPr/>
          <p:nvPr/>
        </p:nvSpPr>
        <p:spPr>
          <a:xfrm>
            <a:off x="5595451" y="1783468"/>
            <a:ext cx="2792892" cy="50718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A229DAF-7D81-FDE8-6B04-792A5A3CBBC5}"/>
              </a:ext>
            </a:extLst>
          </p:cNvPr>
          <p:cNvSpPr/>
          <p:nvPr/>
        </p:nvSpPr>
        <p:spPr>
          <a:xfrm>
            <a:off x="5589216" y="4366218"/>
            <a:ext cx="2792892" cy="50718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E7DC63-599A-16AE-6E6F-48FC7921E6F2}"/>
              </a:ext>
            </a:extLst>
          </p:cNvPr>
          <p:cNvSpPr txBox="1"/>
          <p:nvPr/>
        </p:nvSpPr>
        <p:spPr>
          <a:xfrm>
            <a:off x="5549461" y="3988536"/>
            <a:ext cx="2102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Confirm Password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D4E7893-911C-E462-8098-B0F39B86AF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500" y="4069171"/>
            <a:ext cx="351472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221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4AB5617-5BDA-042A-1E72-CFB3C007CB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961140"/>
              </p:ext>
            </p:extLst>
          </p:nvPr>
        </p:nvGraphicFramePr>
        <p:xfrm>
          <a:off x="2013527" y="719665"/>
          <a:ext cx="8146473" cy="462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46473">
                  <a:extLst>
                    <a:ext uri="{9D8B030D-6E8A-4147-A177-3AD203B41FA5}">
                      <a16:colId xmlns:a16="http://schemas.microsoft.com/office/drawing/2014/main" val="3479606894"/>
                    </a:ext>
                  </a:extLst>
                </a:gridCol>
              </a:tblGrid>
              <a:tr h="462589">
                <a:tc>
                  <a:txBody>
                    <a:bodyPr/>
                    <a:lstStyle/>
                    <a:p>
                      <a:r>
                        <a:rPr lang="en-IN" dirty="0"/>
                        <a:t>         Go back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381983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239E9F86-CB03-D360-D2E0-D08022F3574D}"/>
              </a:ext>
            </a:extLst>
          </p:cNvPr>
          <p:cNvSpPr/>
          <p:nvPr/>
        </p:nvSpPr>
        <p:spPr>
          <a:xfrm>
            <a:off x="2013527" y="1182255"/>
            <a:ext cx="8137237" cy="458123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615F982A-8866-67FB-8F90-8A616402C7EB}"/>
              </a:ext>
            </a:extLst>
          </p:cNvPr>
          <p:cNvSpPr/>
          <p:nvPr/>
        </p:nvSpPr>
        <p:spPr>
          <a:xfrm rot="10800000">
            <a:off x="2170546" y="839161"/>
            <a:ext cx="314036" cy="2235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024625-C06C-5249-E4EF-9573DEC33FEC}"/>
              </a:ext>
            </a:extLst>
          </p:cNvPr>
          <p:cNvSpPr txBox="1"/>
          <p:nvPr/>
        </p:nvSpPr>
        <p:spPr>
          <a:xfrm>
            <a:off x="4100433" y="3109060"/>
            <a:ext cx="5070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Welcome, [Employee Name]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E5FEB5-C3D6-9FC9-E8F0-6DA188CDA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689" y="1182254"/>
            <a:ext cx="1882422" cy="18824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57B5CF-E692-FCB8-E666-94C5BD23CD1E}"/>
              </a:ext>
            </a:extLst>
          </p:cNvPr>
          <p:cNvSpPr txBox="1"/>
          <p:nvPr/>
        </p:nvSpPr>
        <p:spPr>
          <a:xfrm>
            <a:off x="3510844" y="3495450"/>
            <a:ext cx="5655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Please enter your security code displayed on your app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831BC2C-B6DF-BB23-1A34-8DB54003BF82}"/>
              </a:ext>
            </a:extLst>
          </p:cNvPr>
          <p:cNvSpPr/>
          <p:nvPr/>
        </p:nvSpPr>
        <p:spPr>
          <a:xfrm>
            <a:off x="4722989" y="4004773"/>
            <a:ext cx="2415822" cy="51530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Enter 6-digit code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A4A9C97-B938-391A-8F22-DA01EE6CCAC7}"/>
              </a:ext>
            </a:extLst>
          </p:cNvPr>
          <p:cNvSpPr/>
          <p:nvPr/>
        </p:nvSpPr>
        <p:spPr>
          <a:xfrm>
            <a:off x="5056011" y="4814136"/>
            <a:ext cx="1749778" cy="51530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SUBMIT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75DB78-A37B-4583-9F4E-FB90782C7D50}"/>
              </a:ext>
            </a:extLst>
          </p:cNvPr>
          <p:cNvSpPr txBox="1"/>
          <p:nvPr/>
        </p:nvSpPr>
        <p:spPr>
          <a:xfrm>
            <a:off x="383822" y="496711"/>
            <a:ext cx="9369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Background image: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3CFFAAA-E506-8C06-CA2C-E11C072F00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550" y="1704622"/>
            <a:ext cx="2175786" cy="108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813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D600B7B-8655-EDDC-7A02-6BD22042A7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611986"/>
              </p:ext>
            </p:extLst>
          </p:nvPr>
        </p:nvGraphicFramePr>
        <p:xfrm>
          <a:off x="1176592" y="2319020"/>
          <a:ext cx="30021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173">
                  <a:extLst>
                    <a:ext uri="{9D8B030D-6E8A-4147-A177-3AD203B41FA5}">
                      <a16:colId xmlns:a16="http://schemas.microsoft.com/office/drawing/2014/main" val="1173205107"/>
                    </a:ext>
                  </a:extLst>
                </a:gridCol>
                <a:gridCol w="1365945">
                  <a:extLst>
                    <a:ext uri="{9D8B030D-6E8A-4147-A177-3AD203B41FA5}">
                      <a16:colId xmlns:a16="http://schemas.microsoft.com/office/drawing/2014/main" val="2167880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Assigned(3)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On Bench(2)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89218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58456F7-A8EA-C62C-6171-7626DF4820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179093"/>
              </p:ext>
            </p:extLst>
          </p:nvPr>
        </p:nvGraphicFramePr>
        <p:xfrm>
          <a:off x="1176592" y="2689860"/>
          <a:ext cx="9363588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49517461"/>
                    </a:ext>
                  </a:extLst>
                </a:gridCol>
                <a:gridCol w="1683658">
                  <a:extLst>
                    <a:ext uri="{9D8B030D-6E8A-4147-A177-3AD203B41FA5}">
                      <a16:colId xmlns:a16="http://schemas.microsoft.com/office/drawing/2014/main" val="4232154192"/>
                    </a:ext>
                  </a:extLst>
                </a:gridCol>
                <a:gridCol w="1189703">
                  <a:extLst>
                    <a:ext uri="{9D8B030D-6E8A-4147-A177-3AD203B41FA5}">
                      <a16:colId xmlns:a16="http://schemas.microsoft.com/office/drawing/2014/main" val="2576539634"/>
                    </a:ext>
                  </a:extLst>
                </a:gridCol>
                <a:gridCol w="1111045">
                  <a:extLst>
                    <a:ext uri="{9D8B030D-6E8A-4147-A177-3AD203B41FA5}">
                      <a16:colId xmlns:a16="http://schemas.microsoft.com/office/drawing/2014/main" val="652064373"/>
                    </a:ext>
                  </a:extLst>
                </a:gridCol>
                <a:gridCol w="1071717">
                  <a:extLst>
                    <a:ext uri="{9D8B030D-6E8A-4147-A177-3AD203B41FA5}">
                      <a16:colId xmlns:a16="http://schemas.microsoft.com/office/drawing/2014/main" val="981795892"/>
                    </a:ext>
                  </a:extLst>
                </a:gridCol>
                <a:gridCol w="1347019">
                  <a:extLst>
                    <a:ext uri="{9D8B030D-6E8A-4147-A177-3AD203B41FA5}">
                      <a16:colId xmlns:a16="http://schemas.microsoft.com/office/drawing/2014/main" val="2661266621"/>
                    </a:ext>
                  </a:extLst>
                </a:gridCol>
                <a:gridCol w="1799303">
                  <a:extLst>
                    <a:ext uri="{9D8B030D-6E8A-4147-A177-3AD203B41FA5}">
                      <a16:colId xmlns:a16="http://schemas.microsoft.com/office/drawing/2014/main" val="25813636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Project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Project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Start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End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Billability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Manager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Manager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879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21007450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Kore AI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01/01/25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08/24/25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37997576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Vineeth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135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79574985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AWS Connect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04/31/24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07/11/26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70989808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Ankit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653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84654068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08/11/24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05/02/26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65987589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Megharaj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54489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19704FF-3BE4-74B3-346E-B0C87C4E5B5C}"/>
              </a:ext>
            </a:extLst>
          </p:cNvPr>
          <p:cNvSpPr txBox="1"/>
          <p:nvPr/>
        </p:nvSpPr>
        <p:spPr>
          <a:xfrm>
            <a:off x="1176592" y="1592826"/>
            <a:ext cx="2285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Hi, [ Manager’s Name]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1F726F-9268-932A-4F3B-ED5445F9D693}"/>
              </a:ext>
            </a:extLst>
          </p:cNvPr>
          <p:cNvSpPr txBox="1"/>
          <p:nvPr/>
        </p:nvSpPr>
        <p:spPr>
          <a:xfrm>
            <a:off x="1176592" y="853408"/>
            <a:ext cx="2468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[Genpact logo]  Genpact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1F231C-9A96-D306-9C75-09BD3B091081}"/>
              </a:ext>
            </a:extLst>
          </p:cNvPr>
          <p:cNvSpPr/>
          <p:nvPr/>
        </p:nvSpPr>
        <p:spPr>
          <a:xfrm>
            <a:off x="8603227" y="2319020"/>
            <a:ext cx="1936953" cy="2794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Download Details</a:t>
            </a:r>
          </a:p>
        </p:txBody>
      </p:sp>
    </p:spTree>
    <p:extLst>
      <p:ext uri="{BB962C8B-B14F-4D97-AF65-F5344CB8AC3E}">
        <p14:creationId xmlns:p14="http://schemas.microsoft.com/office/powerpoint/2010/main" val="3056278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E003F4A-5407-A316-1092-A0E9D2A92C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622784"/>
              </p:ext>
            </p:extLst>
          </p:nvPr>
        </p:nvGraphicFramePr>
        <p:xfrm>
          <a:off x="1176592" y="2319020"/>
          <a:ext cx="30021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173">
                  <a:extLst>
                    <a:ext uri="{9D8B030D-6E8A-4147-A177-3AD203B41FA5}">
                      <a16:colId xmlns:a16="http://schemas.microsoft.com/office/drawing/2014/main" val="1173205107"/>
                    </a:ext>
                  </a:extLst>
                </a:gridCol>
                <a:gridCol w="1365945">
                  <a:extLst>
                    <a:ext uri="{9D8B030D-6E8A-4147-A177-3AD203B41FA5}">
                      <a16:colId xmlns:a16="http://schemas.microsoft.com/office/drawing/2014/main" val="21678800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Assigned(3)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On Bench(3)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89218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19BC811-25A3-41D9-04A4-382F28DE50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931616"/>
              </p:ext>
            </p:extLst>
          </p:nvPr>
        </p:nvGraphicFramePr>
        <p:xfrm>
          <a:off x="1176592" y="2689860"/>
          <a:ext cx="9363588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49517461"/>
                    </a:ext>
                  </a:extLst>
                </a:gridCol>
                <a:gridCol w="1683658">
                  <a:extLst>
                    <a:ext uri="{9D8B030D-6E8A-4147-A177-3AD203B41FA5}">
                      <a16:colId xmlns:a16="http://schemas.microsoft.com/office/drawing/2014/main" val="4232154192"/>
                    </a:ext>
                  </a:extLst>
                </a:gridCol>
                <a:gridCol w="1189703">
                  <a:extLst>
                    <a:ext uri="{9D8B030D-6E8A-4147-A177-3AD203B41FA5}">
                      <a16:colId xmlns:a16="http://schemas.microsoft.com/office/drawing/2014/main" val="2576539634"/>
                    </a:ext>
                  </a:extLst>
                </a:gridCol>
                <a:gridCol w="1111045">
                  <a:extLst>
                    <a:ext uri="{9D8B030D-6E8A-4147-A177-3AD203B41FA5}">
                      <a16:colId xmlns:a16="http://schemas.microsoft.com/office/drawing/2014/main" val="652064373"/>
                    </a:ext>
                  </a:extLst>
                </a:gridCol>
                <a:gridCol w="1071717">
                  <a:extLst>
                    <a:ext uri="{9D8B030D-6E8A-4147-A177-3AD203B41FA5}">
                      <a16:colId xmlns:a16="http://schemas.microsoft.com/office/drawing/2014/main" val="981795892"/>
                    </a:ext>
                  </a:extLst>
                </a:gridCol>
                <a:gridCol w="1347019">
                  <a:extLst>
                    <a:ext uri="{9D8B030D-6E8A-4147-A177-3AD203B41FA5}">
                      <a16:colId xmlns:a16="http://schemas.microsoft.com/office/drawing/2014/main" val="2661266621"/>
                    </a:ext>
                  </a:extLst>
                </a:gridCol>
                <a:gridCol w="1799303">
                  <a:extLst>
                    <a:ext uri="{9D8B030D-6E8A-4147-A177-3AD203B41FA5}">
                      <a16:colId xmlns:a16="http://schemas.microsoft.com/office/drawing/2014/main" val="25813636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End of previous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Project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Skills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Certifications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Ongoing Learning paths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Approver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Approver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879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04/06/22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Python…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Python…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Udemy Azure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37997576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Vineeth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135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09/08/23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Zeta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Java…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Java…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AWS 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70989808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Ankit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653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544895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B1AD61EE-BF60-E634-056F-02A032B0DADC}"/>
              </a:ext>
            </a:extLst>
          </p:cNvPr>
          <p:cNvSpPr/>
          <p:nvPr/>
        </p:nvSpPr>
        <p:spPr>
          <a:xfrm>
            <a:off x="8603227" y="2319020"/>
            <a:ext cx="1936953" cy="2794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Download Details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8C3F40-CEE6-B22E-4B7D-C9D739A904FA}"/>
              </a:ext>
            </a:extLst>
          </p:cNvPr>
          <p:cNvSpPr txBox="1"/>
          <p:nvPr/>
        </p:nvSpPr>
        <p:spPr>
          <a:xfrm>
            <a:off x="1176592" y="1592826"/>
            <a:ext cx="2285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Hi, [ Manager’s Name]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47630B-ACDF-412C-8DA2-65F5BC183C6B}"/>
              </a:ext>
            </a:extLst>
          </p:cNvPr>
          <p:cNvSpPr txBox="1"/>
          <p:nvPr/>
        </p:nvSpPr>
        <p:spPr>
          <a:xfrm>
            <a:off x="1084739" y="860397"/>
            <a:ext cx="2468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[Genpact logo]  Genpact</a:t>
            </a:r>
          </a:p>
        </p:txBody>
      </p:sp>
    </p:spTree>
    <p:extLst>
      <p:ext uri="{BB962C8B-B14F-4D97-AF65-F5344CB8AC3E}">
        <p14:creationId xmlns:p14="http://schemas.microsoft.com/office/powerpoint/2010/main" val="3853058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740E1-55DD-3190-E40E-38C9B4604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9757" y="2103437"/>
            <a:ext cx="10515600" cy="1325563"/>
          </a:xfrm>
        </p:spPr>
        <p:txBody>
          <a:bodyPr/>
          <a:lstStyle/>
          <a:p>
            <a:r>
              <a:rPr lang="en-IN" dirty="0"/>
              <a:t>[Logo] GENPACT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2B7782-C3CA-ECF2-B5D2-4397C8FB4ED7}"/>
              </a:ext>
            </a:extLst>
          </p:cNvPr>
          <p:cNvSpPr txBox="1"/>
          <p:nvPr/>
        </p:nvSpPr>
        <p:spPr>
          <a:xfrm>
            <a:off x="2030895" y="2981739"/>
            <a:ext cx="864373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dirty="0"/>
              <a:t>Transformation happens here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CEE8BD-910A-BC3D-2E22-4336FB610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895" y="724129"/>
            <a:ext cx="8755341" cy="525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575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217</Words>
  <Application>Microsoft Office PowerPoint</Application>
  <PresentationFormat>Widescreen</PresentationFormat>
  <Paragraphs>87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[Logo] GENPACT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Karthik Thotanipalli</dc:creator>
  <cp:lastModifiedBy>Karthik Thotanipalli</cp:lastModifiedBy>
  <cp:revision>1</cp:revision>
  <dcterms:created xsi:type="dcterms:W3CDTF">2025-03-12T16:13:02Z</dcterms:created>
  <dcterms:modified xsi:type="dcterms:W3CDTF">2025-03-12T17:26:19Z</dcterms:modified>
</cp:coreProperties>
</file>