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48A98-F206-4B2A-B4FC-058B80366170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01065-6D20-4677-8E96-0DF1DE1F61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859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2455-36D1-45AB-AB64-6E28C094F672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703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C163-A235-4650-85AC-0E51E9142198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60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F5C6-5741-467F-8559-8590B93419DD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30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65E8-86F7-47BC-94A9-787B9E01F971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5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0D95-D560-411D-AA77-78F3C11895E7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048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2705A-7459-4977-8345-EC510BD5A15F}" type="datetime1">
              <a:rPr lang="ru-RU" smtClean="0"/>
              <a:t>14.06.2021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54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00A6-D93D-4E6C-9BAD-EBB31E61943C}" type="datetime1">
              <a:rPr lang="ru-RU" smtClean="0"/>
              <a:t>14.06.2021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11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AD28-AF5C-4158-90C4-449893E96BDC}" type="datetime1">
              <a:rPr lang="ru-RU" smtClean="0"/>
              <a:t>14.06.2021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20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7E83-8DCE-446B-9FE3-BDA32A271672}" type="datetime1">
              <a:rPr lang="ru-RU" smtClean="0"/>
              <a:t>14.06.2021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98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0C8B-0728-465A-B0E0-66F73F6F6D8A}" type="datetime1">
              <a:rPr lang="ru-RU" smtClean="0"/>
              <a:t>14.06.2021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138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5F9C5-23EA-4060-A2CA-FAF8EB4080BB}" type="datetime1">
              <a:rPr lang="ru-RU" smtClean="0"/>
              <a:t>14.06.2021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FBA-BF31-4D4C-879C-24C2A0178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10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37BE1-8460-494A-B356-20C024961DE7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22FBA-BF31-4D4C-879C-24C2A0178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12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72785" y="449864"/>
            <a:ext cx="11119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МИНИСТЕРСТВО ОБРАЗОВАНИЯ И НАУКИ РОССИЙСКОЙ ФЕДЕРАЦИИ</a:t>
            </a:r>
            <a:br>
              <a:rPr lang="ru-RU" dirty="0" smtClean="0">
                <a:solidFill>
                  <a:schemeClr val="bg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solidFill>
                  <a:schemeClr val="bg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ФГБОУ ВО Северо-Кавказский горно-металлургический институт </a:t>
            </a:r>
          </a:p>
          <a:p>
            <a:pPr algn="ctr"/>
            <a:r>
              <a:rPr lang="ru-RU" dirty="0" smtClean="0">
                <a:solidFill>
                  <a:schemeClr val="bg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(государственный технологический университет)</a:t>
            </a:r>
            <a:endParaRPr lang="ru-RU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03" y="194903"/>
            <a:ext cx="1459018" cy="141038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729346" y="2364809"/>
            <a:ext cx="67333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системы кластеризации документов на базе методов машинного обучения»</a:t>
            </a:r>
            <a:endParaRPr lang="ru-RU" sz="32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90540" y="4334232"/>
            <a:ext cx="418332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 smtClean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</a:t>
            </a:r>
            <a:r>
              <a:rPr lang="ru-RU" sz="2800" dirty="0" err="1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ИВб</a:t>
            </a:r>
            <a:r>
              <a:rPr lang="ru-RU" sz="2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17-1</a:t>
            </a:r>
          </a:p>
          <a:p>
            <a:pPr algn="r"/>
            <a:r>
              <a:rPr lang="ru-RU" sz="2800" dirty="0" err="1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Кастуев</a:t>
            </a:r>
            <a:r>
              <a:rPr lang="ru-RU" sz="2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Х.А.</a:t>
            </a:r>
          </a:p>
          <a:p>
            <a:pPr algn="r"/>
            <a:r>
              <a:rPr lang="ru-RU" sz="2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pPr algn="r"/>
            <a:r>
              <a:rPr lang="ru-RU" sz="2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</a:t>
            </a:r>
            <a:r>
              <a:rPr lang="ru-RU" sz="28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ru-RU" sz="2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доц. </a:t>
            </a:r>
            <a:r>
              <a:rPr lang="ru-RU" sz="2800" dirty="0" err="1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Будаева</a:t>
            </a:r>
            <a:r>
              <a:rPr lang="ru-RU" sz="2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А.А.</a:t>
            </a:r>
          </a:p>
          <a:p>
            <a:endParaRPr lang="ru-RU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AA2B4-4E75-478C-BFCB-35F7C62075D5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73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5326398" y="487762"/>
            <a:ext cx="153920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8309" y="1331559"/>
            <a:ext cx="100674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4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программного средства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способного </a:t>
            </a:r>
            <a:r>
              <a:rPr lang="ru-RU" sz="2400" dirty="0" err="1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кластеризовать</a:t>
            </a:r>
            <a:r>
              <a:rPr lang="ru-RU" sz="24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классифицировать различные </a:t>
            </a:r>
            <a:r>
              <a:rPr lang="ru-RU" sz="24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наборы 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документов</a:t>
            </a:r>
            <a:r>
              <a:rPr lang="ru-RU" sz="32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109255" y="2434379"/>
            <a:ext cx="197348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4657" y="3200396"/>
            <a:ext cx="85826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аналитический обзор предметной области.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математическую модель и </a:t>
            </a:r>
            <a:r>
              <a:rPr lang="ru-RU" sz="24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ее решения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программный комплекс, реализующий выбранную математическую модель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24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</a:t>
            </a:r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ряд экспериментов, показывающих эффективность разработанного программного комплекса</a:t>
            </a:r>
            <a:endParaRPr lang="ru-RU" sz="3200" dirty="0" smtClean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688024" y="6356350"/>
            <a:ext cx="503975" cy="406589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73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688024" y="6356350"/>
            <a:ext cx="503975" cy="406589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273" y="469390"/>
            <a:ext cx="4163738" cy="3450821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54562" y="469390"/>
            <a:ext cx="7315201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400" dirty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Кластеризация — задача группировки множества объектов на подмножества (кластеры) таким образом, чтобы объекты из одного кластера были более похожи друг на друга, чем на объекты из других кластеров по какому-либо критерию.</a:t>
            </a:r>
            <a:endParaRPr lang="ru-RU" sz="2400" dirty="0">
              <a:ln w="0"/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592024" y="4781132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2400" dirty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— это система распределения предметов, явлений или понятий какой-нибудь области на классы, разделы и разряды.</a:t>
            </a:r>
            <a:endParaRPr lang="ru-RU" sz="2400" dirty="0">
              <a:ln w="0"/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62" y="3205915"/>
            <a:ext cx="3156958" cy="315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6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4502454" y="440566"/>
            <a:ext cx="318709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</a:t>
            </a:r>
            <a:endParaRPr lang="ru-RU" sz="5400" dirty="0">
              <a:ln w="0"/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688024" y="6356350"/>
            <a:ext cx="503975" cy="406589"/>
          </a:xfrm>
        </p:spPr>
        <p:txBody>
          <a:bodyPr/>
          <a:lstStyle/>
          <a:p>
            <a:fld id="{88F22FBA-BF31-4D4C-879C-24C2A0178456}" type="slidenum">
              <a:rPr lang="ru-RU" sz="4800" smtClean="0"/>
              <a:t>4</a:t>
            </a:fld>
            <a:endParaRPr lang="ru-RU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3829192" y="1905506"/>
            <a:ext cx="453361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32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Медицина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32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Компьютерные науки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32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Маркетинг 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32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</a:t>
            </a:r>
          </a:p>
        </p:txBody>
      </p:sp>
    </p:spTree>
    <p:extLst>
      <p:ext uri="{BB962C8B-B14F-4D97-AF65-F5344CB8AC3E}">
        <p14:creationId xmlns:p14="http://schemas.microsoft.com/office/powerpoint/2010/main" val="112697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977205" y="467727"/>
            <a:ext cx="44110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Типы алгоритмов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688024" y="6356350"/>
            <a:ext cx="503975" cy="334161"/>
          </a:xfrm>
        </p:spPr>
        <p:txBody>
          <a:bodyPr/>
          <a:lstStyle/>
          <a:p>
            <a:fld id="{88F22FBA-BF31-4D4C-879C-24C2A0178456}" type="slidenum">
              <a:rPr lang="ru-RU" sz="4800" smtClean="0"/>
              <a:t>5</a:t>
            </a:fld>
            <a:endParaRPr lang="ru-RU" sz="4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537188" y="2207264"/>
            <a:ext cx="9117624" cy="37035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71600" lvl="2" indent="-45720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bg2">
                  <a:lumMod val="90000"/>
                </a:schemeClr>
              </a:buClr>
              <a:buFont typeface="Wingdings" panose="05000000000000000000" pitchFamily="2" charset="2"/>
              <a:buChar char="v"/>
            </a:pPr>
            <a:r>
              <a:rPr lang="ru-RU" sz="32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Алгоритмы квадратичной </a:t>
            </a:r>
            <a:r>
              <a:rPr lang="ru-RU" sz="32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ошибки</a:t>
            </a:r>
          </a:p>
          <a:p>
            <a:pPr marL="1371600" lvl="2" indent="-45720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bg2">
                  <a:lumMod val="90000"/>
                </a:schemeClr>
              </a:buClr>
              <a:buFont typeface="Wingdings" panose="05000000000000000000" pitchFamily="2" charset="2"/>
              <a:buChar char="v"/>
            </a:pPr>
            <a:r>
              <a:rPr lang="ru-RU" sz="32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Иерархические алгоритмы</a:t>
            </a:r>
          </a:p>
          <a:p>
            <a:pPr marL="1371600" lvl="2" indent="-457200" algn="just">
              <a:lnSpc>
                <a:spcPct val="150000"/>
              </a:lnSpc>
              <a:spcBef>
                <a:spcPts val="200"/>
              </a:spcBef>
              <a:buClr>
                <a:schemeClr val="bg2">
                  <a:lumMod val="90000"/>
                </a:schemeClr>
              </a:buClr>
              <a:buFont typeface="Wingdings" panose="05000000000000000000" pitchFamily="2" charset="2"/>
              <a:buChar char="v"/>
            </a:pPr>
            <a:r>
              <a:rPr lang="ru-RU" sz="32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Нечеткие алгоритмы</a:t>
            </a:r>
          </a:p>
          <a:p>
            <a:pPr marL="1371600" lvl="2" indent="-457200" algn="just">
              <a:lnSpc>
                <a:spcPct val="150000"/>
              </a:lnSpc>
              <a:spcBef>
                <a:spcPts val="200"/>
              </a:spcBef>
              <a:buClr>
                <a:schemeClr val="bg2">
                  <a:lumMod val="90000"/>
                </a:schemeClr>
              </a:buClr>
              <a:buFont typeface="Wingdings" panose="05000000000000000000" pitchFamily="2" charset="2"/>
              <a:buChar char="v"/>
            </a:pPr>
            <a:r>
              <a:rPr lang="ru-RU" sz="32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Алгоритмы, основанные на теории графов </a:t>
            </a:r>
          </a:p>
          <a:p>
            <a:pPr lvl="2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rgbClr val="2E74B5"/>
              </a:buClr>
            </a:pPr>
            <a:endParaRPr lang="ru-RU" sz="2400" dirty="0">
              <a:solidFill>
                <a:schemeClr val="bg2">
                  <a:lumMod val="90000"/>
                </a:schemeClr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85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235251" y="413406"/>
            <a:ext cx="59130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  <a:r>
              <a:rPr lang="ru-RU" sz="4400" dirty="0" smtClean="0">
                <a:ln w="0"/>
                <a:solidFill>
                  <a:schemeClr val="bg2">
                    <a:lumMod val="9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кластеризации</a:t>
            </a:r>
            <a:endParaRPr lang="ru-RU" sz="4400" dirty="0">
              <a:ln w="0"/>
              <a:solidFill>
                <a:schemeClr val="bg2">
                  <a:lumMod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688024" y="6356350"/>
            <a:ext cx="503975" cy="334161"/>
          </a:xfrm>
        </p:spPr>
        <p:txBody>
          <a:bodyPr/>
          <a:lstStyle/>
          <a:p>
            <a:fld id="{88F22FBA-BF31-4D4C-879C-24C2A0178456}" type="slidenum">
              <a:rPr lang="ru-RU" sz="4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54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166</Words>
  <Application>Microsoft Office PowerPoint</Application>
  <PresentationFormat>Широкоэкранный</PresentationFormat>
  <Paragraphs>34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hetikk</dc:creator>
  <cp:lastModifiedBy>hetikk</cp:lastModifiedBy>
  <cp:revision>23</cp:revision>
  <dcterms:created xsi:type="dcterms:W3CDTF">2021-06-12T13:18:06Z</dcterms:created>
  <dcterms:modified xsi:type="dcterms:W3CDTF">2021-06-14T23:20:43Z</dcterms:modified>
</cp:coreProperties>
</file>