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7" r:id="rId12"/>
    <p:sldId id="272" r:id="rId13"/>
    <p:sldId id="274" r:id="rId14"/>
    <p:sldId id="273" r:id="rId15"/>
    <p:sldId id="275" r:id="rId16"/>
    <p:sldId id="276" r:id="rId17"/>
    <p:sldId id="268" r:id="rId18"/>
    <p:sldId id="271" r:id="rId19"/>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Jacques Francois Shadow"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28">
          <p15:clr>
            <a:srgbClr val="A4A3A4"/>
          </p15:clr>
        </p15:guide>
        <p15:guide id="2" pos="2207">
          <p15:clr>
            <a:srgbClr val="A4A3A4"/>
          </p15:clr>
        </p15:guide>
        <p15:guide id="3" pos="678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zFWy6R0IOaCKelolLKcr8/xYU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DC7433-ED65-4F4F-A769-65F5C2737A96}">
  <a:tblStyle styleId="{02DC7433-ED65-4F4F-A769-65F5C2737A9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228"/>
        <p:guide pos="2207"/>
        <p:guide pos="67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02614F-8991-AFAF-CB1A-E94CC2E32E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2DDE985B-A690-0516-F595-AA0925D944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7A0C51-ED1E-4787-A829-F56D405DB759}" type="datetimeFigureOut">
              <a:rPr lang="en-IN" smtClean="0"/>
              <a:t>20-04-2023</a:t>
            </a:fld>
            <a:endParaRPr lang="en-IN" dirty="0"/>
          </a:p>
        </p:txBody>
      </p:sp>
      <p:sp>
        <p:nvSpPr>
          <p:cNvPr id="4" name="Footer Placeholder 3">
            <a:extLst>
              <a:ext uri="{FF2B5EF4-FFF2-40B4-BE49-F238E27FC236}">
                <a16:creationId xmlns:a16="http://schemas.microsoft.com/office/drawing/2014/main" id="{F30DFAE5-DB74-00C8-FA6C-0EF9EC6011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A6CE1B4B-AF96-9285-8D51-3FE8EAB577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149BC-6B26-49DD-B414-B0FF8EF1828C}" type="slidenum">
              <a:rPr lang="en-IN" smtClean="0"/>
              <a:t>‹#›</a:t>
            </a:fld>
            <a:endParaRPr lang="en-IN" dirty="0"/>
          </a:p>
        </p:txBody>
      </p:sp>
    </p:spTree>
    <p:extLst>
      <p:ext uri="{BB962C8B-B14F-4D97-AF65-F5344CB8AC3E}">
        <p14:creationId xmlns:p14="http://schemas.microsoft.com/office/powerpoint/2010/main" val="2660979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unsplash.com/@campaign_creators?utm_source=unsplash&amp;utm_medium=referral&amp;utm_content=creditCopyText"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unsplash.com/s/photos/chart?utm_source=unsplash&amp;utm_medium=referral&amp;utm_content=creditCopyText"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88" name="Google Shape;88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6" name="Google Shape;92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Photo by </a:t>
            </a:r>
            <a:r>
              <a:rPr lang="en-IN" u="sng" dirty="0">
                <a:solidFill>
                  <a:schemeClr val="hlink"/>
                </a:solidFill>
                <a:hlinkClick r:id="rId3"/>
              </a:rPr>
              <a:t>Campaign Creators</a:t>
            </a:r>
            <a:r>
              <a:rPr lang="en-IN" dirty="0"/>
              <a:t> on </a:t>
            </a:r>
            <a:r>
              <a:rPr lang="en-IN" u="sng" dirty="0">
                <a:solidFill>
                  <a:schemeClr val="hlink"/>
                </a:solidFill>
                <a:hlinkClick r:id="rId4"/>
              </a:rPr>
              <a:t>Unsplashed</a:t>
            </a:r>
            <a:endParaRPr dirty="0"/>
          </a:p>
        </p:txBody>
      </p:sp>
      <p:sp>
        <p:nvSpPr>
          <p:cNvPr id="927" name="Google Shape;92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57" name="Google Shape;95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33" name="Google Shape;113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7" name="Google Shape;17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4" name="Google Shape;29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8" name="Google Shape;36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01" name="Google Shape;50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83" name="Google Shape;58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63" name="Google Shape;66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03" name="Google Shape;80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 name="Google Shape;1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 name="Google Shape;18;p18"/>
          <p:cNvSpPr txBox="1">
            <a:spLocks noGrp="1"/>
          </p:cNvSpPr>
          <p:nvPr>
            <p:ph type="sldNum" idx="12"/>
          </p:nvPr>
        </p:nvSpPr>
        <p:spPr>
          <a:xfrm>
            <a:off x="8881946" y="8363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Arial"/>
                <a:ea typeface="Arial"/>
                <a:cs typeface="Arial"/>
                <a:sym typeface="Arial"/>
              </a:defRPr>
            </a:lvl1pPr>
            <a:lvl2pPr marL="0" lvl="1" indent="0" algn="r">
              <a:spcBef>
                <a:spcPts val="0"/>
              </a:spcBef>
              <a:buNone/>
              <a:defRPr sz="1200" b="0" i="0" u="none" strike="noStrike" cap="none">
                <a:solidFill>
                  <a:schemeClr val="dk1"/>
                </a:solidFill>
                <a:latin typeface="Arial"/>
                <a:ea typeface="Arial"/>
                <a:cs typeface="Arial"/>
                <a:sym typeface="Arial"/>
              </a:defRPr>
            </a:lvl2pPr>
            <a:lvl3pPr marL="0" lvl="2" indent="0" algn="r">
              <a:spcBef>
                <a:spcPts val="0"/>
              </a:spcBef>
              <a:buNone/>
              <a:defRPr sz="1200" b="0" i="0" u="none" strike="noStrike" cap="none">
                <a:solidFill>
                  <a:schemeClr val="dk1"/>
                </a:solidFill>
                <a:latin typeface="Arial"/>
                <a:ea typeface="Arial"/>
                <a:cs typeface="Arial"/>
                <a:sym typeface="Arial"/>
              </a:defRPr>
            </a:lvl3pPr>
            <a:lvl4pPr marL="0" lvl="3" indent="0" algn="r">
              <a:spcBef>
                <a:spcPts val="0"/>
              </a:spcBef>
              <a:buNone/>
              <a:defRPr sz="1200" b="0" i="0" u="none" strike="noStrike" cap="none">
                <a:solidFill>
                  <a:schemeClr val="dk1"/>
                </a:solidFill>
                <a:latin typeface="Arial"/>
                <a:ea typeface="Arial"/>
                <a:cs typeface="Arial"/>
                <a:sym typeface="Arial"/>
              </a:defRPr>
            </a:lvl4pPr>
            <a:lvl5pPr marL="0" lvl="4" indent="0" algn="r">
              <a:spcBef>
                <a:spcPts val="0"/>
              </a:spcBef>
              <a:buNone/>
              <a:defRPr sz="1200" b="0" i="0" u="none" strike="noStrike" cap="none">
                <a:solidFill>
                  <a:schemeClr val="dk1"/>
                </a:solidFill>
                <a:latin typeface="Arial"/>
                <a:ea typeface="Arial"/>
                <a:cs typeface="Arial"/>
                <a:sym typeface="Arial"/>
              </a:defRPr>
            </a:lvl5pPr>
            <a:lvl6pPr marL="0" lvl="5" indent="0" algn="r">
              <a:spcBef>
                <a:spcPts val="0"/>
              </a:spcBef>
              <a:buNone/>
              <a:defRPr sz="1200" b="0" i="0" u="none" strike="noStrike" cap="none">
                <a:solidFill>
                  <a:schemeClr val="dk1"/>
                </a:solidFill>
                <a:latin typeface="Arial"/>
                <a:ea typeface="Arial"/>
                <a:cs typeface="Arial"/>
                <a:sym typeface="Arial"/>
              </a:defRPr>
            </a:lvl6pPr>
            <a:lvl7pPr marL="0" lvl="6" indent="0" algn="r">
              <a:spcBef>
                <a:spcPts val="0"/>
              </a:spcBef>
              <a:buNone/>
              <a:defRPr sz="1200" b="0" i="0" u="none" strike="noStrike" cap="none">
                <a:solidFill>
                  <a:schemeClr val="dk1"/>
                </a:solidFill>
                <a:latin typeface="Arial"/>
                <a:ea typeface="Arial"/>
                <a:cs typeface="Arial"/>
                <a:sym typeface="Arial"/>
              </a:defRPr>
            </a:lvl7pPr>
            <a:lvl8pPr marL="0" lvl="7" indent="0" algn="r">
              <a:spcBef>
                <a:spcPts val="0"/>
              </a:spcBef>
              <a:buNone/>
              <a:defRPr sz="1200" b="0" i="0" u="none" strike="noStrike" cap="none">
                <a:solidFill>
                  <a:schemeClr val="dk1"/>
                </a:solidFill>
                <a:latin typeface="Arial"/>
                <a:ea typeface="Arial"/>
                <a:cs typeface="Arial"/>
                <a:sym typeface="Arial"/>
              </a:defRPr>
            </a:lvl8pPr>
            <a:lvl9pPr marL="0" lvl="8" indent="0" algn="r">
              <a:spcBef>
                <a:spcPts val="0"/>
              </a:spcBef>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dirty="0"/>
          </a:p>
        </p:txBody>
      </p:sp>
      <p:cxnSp>
        <p:nvCxnSpPr>
          <p:cNvPr id="19" name="Google Shape;19;p18"/>
          <p:cNvCxnSpPr/>
          <p:nvPr/>
        </p:nvCxnSpPr>
        <p:spPr>
          <a:xfrm>
            <a:off x="11285035" y="0"/>
            <a:ext cx="0" cy="423746"/>
          </a:xfrm>
          <a:prstGeom prst="straightConnector1">
            <a:avLst/>
          </a:prstGeom>
          <a:noFill/>
          <a:ln w="9525" cap="flat" cmpd="sng">
            <a:solidFill>
              <a:schemeClr val="dk1"/>
            </a:solidFill>
            <a:prstDash val="solid"/>
            <a:miter lim="800000"/>
            <a:headEnd type="none" w="sm" len="sm"/>
            <a:tailEnd type="none" w="sm" len="sm"/>
          </a:ln>
        </p:spPr>
      </p:cxnSp>
      <p:sp>
        <p:nvSpPr>
          <p:cNvPr id="20" name="Google Shape;20;p18"/>
          <p:cNvSpPr txBox="1"/>
          <p:nvPr/>
        </p:nvSpPr>
        <p:spPr>
          <a:xfrm>
            <a:off x="3890846" y="6422328"/>
            <a:ext cx="4410307"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200" b="0" i="0" u="none" strike="noStrike" cap="none" dirty="0">
                <a:solidFill>
                  <a:schemeClr val="dk1"/>
                </a:solidFill>
                <a:latin typeface="Arial"/>
                <a:ea typeface="Arial"/>
                <a:cs typeface="Arial"/>
                <a:sym typeface="Arial"/>
              </a:rPr>
              <a:t>Cone l website.com</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7_Blank">
  <p:cSld name="7_Blank">
    <p:spTree>
      <p:nvGrpSpPr>
        <p:cNvPr id="1" name="Shape 79"/>
        <p:cNvGrpSpPr/>
        <p:nvPr/>
      </p:nvGrpSpPr>
      <p:grpSpPr>
        <a:xfrm>
          <a:off x="0" y="0"/>
          <a:ext cx="0" cy="0"/>
          <a:chOff x="0" y="0"/>
          <a:chExt cx="0" cy="0"/>
        </a:xfrm>
      </p:grpSpPr>
      <p:sp>
        <p:nvSpPr>
          <p:cNvPr id="80" name="Google Shape;80;p27"/>
          <p:cNvSpPr/>
          <p:nvPr/>
        </p:nvSpPr>
        <p:spPr>
          <a:xfrm flipH="1">
            <a:off x="7499850" y="-4659"/>
            <a:ext cx="4692150" cy="6858000"/>
          </a:xfrm>
          <a:custGeom>
            <a:avLst/>
            <a:gdLst/>
            <a:ahLst/>
            <a:cxnLst/>
            <a:rect l="l" t="t" r="r" b="b"/>
            <a:pathLst>
              <a:path w="4692150" h="6858000" extrusionOk="0">
                <a:moveTo>
                  <a:pt x="0" y="0"/>
                </a:moveTo>
                <a:lnTo>
                  <a:pt x="90371" y="0"/>
                </a:lnTo>
                <a:cubicBezTo>
                  <a:pt x="855332" y="0"/>
                  <a:pt x="2215262" y="0"/>
                  <a:pt x="4632916" y="0"/>
                </a:cubicBezTo>
                <a:cubicBezTo>
                  <a:pt x="4755470" y="948999"/>
                  <a:pt x="4866882" y="4511452"/>
                  <a:pt x="3006292" y="6858000"/>
                </a:cubicBezTo>
                <a:cubicBezTo>
                  <a:pt x="3006292" y="6858000"/>
                  <a:pt x="3006292" y="6858000"/>
                  <a:pt x="103964" y="6858000"/>
                </a:cubicBezTo>
                <a:lnTo>
                  <a:pt x="0" y="6858000"/>
                </a:lnTo>
                <a:lnTo>
                  <a:pt x="0" y="0"/>
                </a:lnTo>
                <a:close/>
              </a:path>
            </a:pathLst>
          </a:custGeom>
          <a:solidFill>
            <a:srgbClr val="F9EF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81" name="Google Shape;81;p27"/>
          <p:cNvSpPr/>
          <p:nvPr/>
        </p:nvSpPr>
        <p:spPr>
          <a:xfrm flipH="1">
            <a:off x="7775398" y="-4659"/>
            <a:ext cx="4416602" cy="6858000"/>
          </a:xfrm>
          <a:custGeom>
            <a:avLst/>
            <a:gdLst/>
            <a:ahLst/>
            <a:cxnLst/>
            <a:rect l="l" t="t" r="r" b="b"/>
            <a:pathLst>
              <a:path w="4416602" h="6858000" extrusionOk="0">
                <a:moveTo>
                  <a:pt x="0" y="0"/>
                </a:moveTo>
                <a:lnTo>
                  <a:pt x="40166" y="0"/>
                </a:lnTo>
                <a:cubicBezTo>
                  <a:pt x="849150" y="0"/>
                  <a:pt x="2143524" y="0"/>
                  <a:pt x="4214523" y="0"/>
                </a:cubicBezTo>
                <a:cubicBezTo>
                  <a:pt x="4337083" y="948999"/>
                  <a:pt x="4968457" y="4511452"/>
                  <a:pt x="3111476" y="6858000"/>
                </a:cubicBezTo>
                <a:cubicBezTo>
                  <a:pt x="3111476" y="6858000"/>
                  <a:pt x="3111476" y="6858000"/>
                  <a:pt x="150678" y="6858000"/>
                </a:cubicBezTo>
                <a:lnTo>
                  <a:pt x="0" y="6858000"/>
                </a:lnTo>
                <a:lnTo>
                  <a:pt x="0" y="0"/>
                </a:lnTo>
                <a:close/>
              </a:path>
            </a:pathLst>
          </a:custGeom>
          <a:solidFill>
            <a:srgbClr val="E54545">
              <a:alpha val="9882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dirty="0">
              <a:solidFill>
                <a:schemeClr val="dk1"/>
              </a:solidFill>
              <a:latin typeface="Arial"/>
              <a:ea typeface="Arial"/>
              <a:cs typeface="Arial"/>
              <a:sym typeface="Arial"/>
            </a:endParaRPr>
          </a:p>
        </p:txBody>
      </p:sp>
      <p:sp>
        <p:nvSpPr>
          <p:cNvPr id="82" name="Google Shape;8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3" name="Google Shape;83;p27"/>
          <p:cNvSpPr txBox="1">
            <a:spLocks noGrp="1"/>
          </p:cNvSpPr>
          <p:nvPr>
            <p:ph type="sldNum" idx="12"/>
          </p:nvPr>
        </p:nvSpPr>
        <p:spPr>
          <a:xfrm>
            <a:off x="8881946" y="8363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dirty="0"/>
          </a:p>
        </p:txBody>
      </p:sp>
      <p:cxnSp>
        <p:nvCxnSpPr>
          <p:cNvPr id="84" name="Google Shape;84;p27"/>
          <p:cNvCxnSpPr/>
          <p:nvPr/>
        </p:nvCxnSpPr>
        <p:spPr>
          <a:xfrm>
            <a:off x="11285035" y="0"/>
            <a:ext cx="0" cy="423746"/>
          </a:xfrm>
          <a:prstGeom prst="straightConnector1">
            <a:avLst/>
          </a:prstGeom>
          <a:noFill/>
          <a:ln w="9525" cap="flat" cmpd="sng">
            <a:solidFill>
              <a:schemeClr val="dk1"/>
            </a:solidFill>
            <a:prstDash val="solid"/>
            <a:miter lim="800000"/>
            <a:headEnd type="none" w="sm" len="sm"/>
            <a:tailEnd type="none" w="sm" len="sm"/>
          </a:ln>
        </p:spPr>
      </p:cxnSp>
      <p:sp>
        <p:nvSpPr>
          <p:cNvPr id="85" name="Google Shape;85;p27"/>
          <p:cNvSpPr txBox="1"/>
          <p:nvPr/>
        </p:nvSpPr>
        <p:spPr>
          <a:xfrm>
            <a:off x="3890846" y="6422328"/>
            <a:ext cx="4410307"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200" dirty="0">
                <a:solidFill>
                  <a:schemeClr val="dk1"/>
                </a:solidFill>
                <a:latin typeface="Arial"/>
                <a:ea typeface="Arial"/>
                <a:cs typeface="Arial"/>
                <a:sym typeface="Arial"/>
              </a:rPr>
              <a:t>Cone l website.com</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_Blank">
  <p:cSld name="5_Blank">
    <p:spTree>
      <p:nvGrpSpPr>
        <p:cNvPr id="1" name="Shape 21"/>
        <p:cNvGrpSpPr/>
        <p:nvPr/>
      </p:nvGrpSpPr>
      <p:grpSpPr>
        <a:xfrm>
          <a:off x="0" y="0"/>
          <a:ext cx="0" cy="0"/>
          <a:chOff x="0" y="0"/>
          <a:chExt cx="0" cy="0"/>
        </a:xfrm>
      </p:grpSpPr>
      <p:sp>
        <p:nvSpPr>
          <p:cNvPr id="22" name="Google Shape;22;p19"/>
          <p:cNvSpPr/>
          <p:nvPr/>
        </p:nvSpPr>
        <p:spPr>
          <a:xfrm rot="-5400000">
            <a:off x="4825666" y="2285858"/>
            <a:ext cx="1425759" cy="2606326"/>
          </a:xfrm>
          <a:custGeom>
            <a:avLst/>
            <a:gdLst/>
            <a:ahLst/>
            <a:cxnLst/>
            <a:rect l="l" t="t" r="r" b="b"/>
            <a:pathLst>
              <a:path w="2040908" h="2653032" extrusionOk="0">
                <a:moveTo>
                  <a:pt x="0" y="0"/>
                </a:moveTo>
                <a:lnTo>
                  <a:pt x="299874" y="0"/>
                </a:lnTo>
                <a:lnTo>
                  <a:pt x="299874" y="725612"/>
                </a:lnTo>
                <a:lnTo>
                  <a:pt x="1739270" y="725612"/>
                </a:lnTo>
                <a:lnTo>
                  <a:pt x="2040908" y="725612"/>
                </a:lnTo>
                <a:lnTo>
                  <a:pt x="2040908" y="1641386"/>
                </a:lnTo>
                <a:lnTo>
                  <a:pt x="2040907" y="1641385"/>
                </a:lnTo>
                <a:lnTo>
                  <a:pt x="2040907" y="2653032"/>
                </a:lnTo>
                <a:lnTo>
                  <a:pt x="1741033" y="2653032"/>
                </a:lnTo>
                <a:lnTo>
                  <a:pt x="1741033" y="1639621"/>
                </a:lnTo>
                <a:lnTo>
                  <a:pt x="1739270" y="1641386"/>
                </a:lnTo>
                <a:lnTo>
                  <a:pt x="1739270" y="1010853"/>
                </a:lnTo>
                <a:lnTo>
                  <a:pt x="299874" y="1010853"/>
                </a:lnTo>
                <a:lnTo>
                  <a:pt x="0" y="1010853"/>
                </a:lnTo>
                <a:lnTo>
                  <a:pt x="0" y="0"/>
                </a:lnTo>
                <a:close/>
              </a:path>
            </a:pathLst>
          </a:custGeom>
          <a:solidFill>
            <a:srgbClr val="F9EF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3" name="Google Shape;23;p19"/>
          <p:cNvSpPr/>
          <p:nvPr/>
        </p:nvSpPr>
        <p:spPr>
          <a:xfrm rot="-5400000">
            <a:off x="548305" y="2302859"/>
            <a:ext cx="1434448" cy="2563637"/>
          </a:xfrm>
          <a:custGeom>
            <a:avLst/>
            <a:gdLst/>
            <a:ahLst/>
            <a:cxnLst/>
            <a:rect l="l" t="t" r="r" b="b"/>
            <a:pathLst>
              <a:path w="2040909" h="2610289" extrusionOk="0">
                <a:moveTo>
                  <a:pt x="0" y="0"/>
                </a:moveTo>
                <a:lnTo>
                  <a:pt x="299855" y="0"/>
                </a:lnTo>
                <a:lnTo>
                  <a:pt x="299855" y="920509"/>
                </a:lnTo>
                <a:cubicBezTo>
                  <a:pt x="299862" y="920516"/>
                  <a:pt x="299869" y="920522"/>
                  <a:pt x="299876" y="920529"/>
                </a:cubicBezTo>
                <a:lnTo>
                  <a:pt x="299876" y="1647810"/>
                </a:lnTo>
                <a:lnTo>
                  <a:pt x="1739271" y="1647810"/>
                </a:lnTo>
                <a:lnTo>
                  <a:pt x="2040909" y="1647810"/>
                </a:lnTo>
                <a:lnTo>
                  <a:pt x="2040909" y="2610289"/>
                </a:lnTo>
                <a:lnTo>
                  <a:pt x="1739271" y="2610289"/>
                </a:lnTo>
                <a:lnTo>
                  <a:pt x="1739271" y="1931382"/>
                </a:lnTo>
                <a:lnTo>
                  <a:pt x="299876" y="1931382"/>
                </a:lnTo>
                <a:lnTo>
                  <a:pt x="2" y="1931382"/>
                </a:lnTo>
                <a:lnTo>
                  <a:pt x="2" y="1325271"/>
                </a:lnTo>
                <a:lnTo>
                  <a:pt x="0" y="1325271"/>
                </a:lnTo>
                <a:lnTo>
                  <a:pt x="0" y="0"/>
                </a:lnTo>
                <a:close/>
              </a:path>
            </a:pathLst>
          </a:custGeom>
          <a:solidFill>
            <a:srgbClr val="F9EF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4" name="Google Shape;24;p19"/>
          <p:cNvSpPr/>
          <p:nvPr/>
        </p:nvSpPr>
        <p:spPr>
          <a:xfrm rot="10800000">
            <a:off x="2547347" y="2867455"/>
            <a:ext cx="1688036" cy="1434447"/>
          </a:xfrm>
          <a:custGeom>
            <a:avLst/>
            <a:gdLst/>
            <a:ahLst/>
            <a:cxnLst/>
            <a:rect l="l" t="t" r="r" b="b"/>
            <a:pathLst>
              <a:path w="9183" h="10000" extrusionOk="0">
                <a:moveTo>
                  <a:pt x="9183" y="8522"/>
                </a:moveTo>
                <a:lnTo>
                  <a:pt x="5236" y="8522"/>
                </a:lnTo>
                <a:lnTo>
                  <a:pt x="5236" y="1469"/>
                </a:lnTo>
                <a:lnTo>
                  <a:pt x="5236" y="0"/>
                </a:lnTo>
                <a:lnTo>
                  <a:pt x="0" y="0"/>
                </a:lnTo>
                <a:lnTo>
                  <a:pt x="0" y="1469"/>
                </a:lnTo>
                <a:lnTo>
                  <a:pt x="3693" y="1469"/>
                </a:lnTo>
                <a:lnTo>
                  <a:pt x="3693" y="8522"/>
                </a:lnTo>
                <a:lnTo>
                  <a:pt x="3693" y="10000"/>
                </a:lnTo>
                <a:lnTo>
                  <a:pt x="9183" y="10000"/>
                </a:lnTo>
                <a:lnTo>
                  <a:pt x="9183" y="8522"/>
                </a:lnTo>
                <a:close/>
              </a:path>
            </a:pathLst>
          </a:custGeom>
          <a:solidFill>
            <a:srgbClr val="F951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25" name="Google Shape;25;p19"/>
          <p:cNvSpPr/>
          <p:nvPr/>
        </p:nvSpPr>
        <p:spPr>
          <a:xfrm rot="10800000">
            <a:off x="5889460" y="2878606"/>
            <a:ext cx="1688036" cy="1434447"/>
          </a:xfrm>
          <a:custGeom>
            <a:avLst/>
            <a:gdLst/>
            <a:ahLst/>
            <a:cxnLst/>
            <a:rect l="l" t="t" r="r" b="b"/>
            <a:pathLst>
              <a:path w="9183" h="10000" extrusionOk="0">
                <a:moveTo>
                  <a:pt x="9183" y="8522"/>
                </a:moveTo>
                <a:lnTo>
                  <a:pt x="5236" y="8522"/>
                </a:lnTo>
                <a:lnTo>
                  <a:pt x="5236" y="1469"/>
                </a:lnTo>
                <a:lnTo>
                  <a:pt x="5236" y="0"/>
                </a:lnTo>
                <a:lnTo>
                  <a:pt x="0" y="0"/>
                </a:lnTo>
                <a:lnTo>
                  <a:pt x="0" y="1469"/>
                </a:lnTo>
                <a:lnTo>
                  <a:pt x="3693" y="1469"/>
                </a:lnTo>
                <a:lnTo>
                  <a:pt x="3693" y="8522"/>
                </a:lnTo>
                <a:lnTo>
                  <a:pt x="3693" y="10000"/>
                </a:lnTo>
                <a:lnTo>
                  <a:pt x="9183" y="10000"/>
                </a:lnTo>
                <a:lnTo>
                  <a:pt x="9183" y="8522"/>
                </a:lnTo>
                <a:close/>
              </a:path>
            </a:pathLst>
          </a:custGeom>
          <a:solidFill>
            <a:srgbClr val="F951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26" name="Google Shape;26;p19"/>
          <p:cNvSpPr/>
          <p:nvPr/>
        </p:nvSpPr>
        <p:spPr>
          <a:xfrm rot="10800000">
            <a:off x="7447084" y="-4659"/>
            <a:ext cx="4692150" cy="6858000"/>
          </a:xfrm>
          <a:custGeom>
            <a:avLst/>
            <a:gdLst/>
            <a:ahLst/>
            <a:cxnLst/>
            <a:rect l="l" t="t" r="r" b="b"/>
            <a:pathLst>
              <a:path w="4692150" h="6858000" extrusionOk="0">
                <a:moveTo>
                  <a:pt x="0" y="0"/>
                </a:moveTo>
                <a:lnTo>
                  <a:pt x="90371" y="0"/>
                </a:lnTo>
                <a:cubicBezTo>
                  <a:pt x="855332" y="0"/>
                  <a:pt x="2215262" y="0"/>
                  <a:pt x="4632916" y="0"/>
                </a:cubicBezTo>
                <a:cubicBezTo>
                  <a:pt x="4755470" y="948999"/>
                  <a:pt x="4866882" y="4511452"/>
                  <a:pt x="3006292" y="6858000"/>
                </a:cubicBezTo>
                <a:cubicBezTo>
                  <a:pt x="3006292" y="6858000"/>
                  <a:pt x="3006292" y="6858000"/>
                  <a:pt x="103964" y="6858000"/>
                </a:cubicBezTo>
                <a:lnTo>
                  <a:pt x="0" y="6858000"/>
                </a:lnTo>
                <a:lnTo>
                  <a:pt x="0" y="0"/>
                </a:lnTo>
                <a:close/>
              </a:path>
            </a:pathLst>
          </a:custGeom>
          <a:solidFill>
            <a:srgbClr val="FFD58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7" name="Google Shape;27;p19"/>
          <p:cNvSpPr/>
          <p:nvPr/>
        </p:nvSpPr>
        <p:spPr>
          <a:xfrm rot="10800000">
            <a:off x="7784429" y="-4659"/>
            <a:ext cx="4416602" cy="6858000"/>
          </a:xfrm>
          <a:custGeom>
            <a:avLst/>
            <a:gdLst/>
            <a:ahLst/>
            <a:cxnLst/>
            <a:rect l="l" t="t" r="r" b="b"/>
            <a:pathLst>
              <a:path w="4416602" h="6858000" extrusionOk="0">
                <a:moveTo>
                  <a:pt x="0" y="0"/>
                </a:moveTo>
                <a:lnTo>
                  <a:pt x="40166" y="0"/>
                </a:lnTo>
                <a:cubicBezTo>
                  <a:pt x="849150" y="0"/>
                  <a:pt x="2143524" y="0"/>
                  <a:pt x="4214523" y="0"/>
                </a:cubicBezTo>
                <a:cubicBezTo>
                  <a:pt x="4337083" y="948999"/>
                  <a:pt x="4968457" y="4511452"/>
                  <a:pt x="3111476" y="6858000"/>
                </a:cubicBezTo>
                <a:cubicBezTo>
                  <a:pt x="3111476" y="6858000"/>
                  <a:pt x="3111476" y="6858000"/>
                  <a:pt x="150678" y="6858000"/>
                </a:cubicBezTo>
                <a:lnTo>
                  <a:pt x="0" y="6858000"/>
                </a:lnTo>
                <a:lnTo>
                  <a:pt x="0" y="0"/>
                </a:lnTo>
                <a:close/>
              </a:path>
            </a:pathLst>
          </a:custGeom>
          <a:solidFill>
            <a:srgbClr val="E5E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dirty="0">
              <a:solidFill>
                <a:schemeClr val="dk1"/>
              </a:solidFill>
              <a:latin typeface="Arial"/>
              <a:ea typeface="Arial"/>
              <a:cs typeface="Arial"/>
              <a:sym typeface="Arial"/>
            </a:endParaRPr>
          </a:p>
        </p:txBody>
      </p:sp>
      <p:sp>
        <p:nvSpPr>
          <p:cNvPr id="28" name="Google Shape;2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9" name="Google Shape;2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0" name="Google Shape;30;p19"/>
          <p:cNvSpPr txBox="1">
            <a:spLocks noGrp="1"/>
          </p:cNvSpPr>
          <p:nvPr>
            <p:ph type="sldNum" idx="12"/>
          </p:nvPr>
        </p:nvSpPr>
        <p:spPr>
          <a:xfrm>
            <a:off x="8881946" y="8363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dirty="0"/>
          </a:p>
        </p:txBody>
      </p:sp>
      <p:cxnSp>
        <p:nvCxnSpPr>
          <p:cNvPr id="31" name="Google Shape;31;p19"/>
          <p:cNvCxnSpPr/>
          <p:nvPr/>
        </p:nvCxnSpPr>
        <p:spPr>
          <a:xfrm>
            <a:off x="11285035" y="0"/>
            <a:ext cx="0" cy="423746"/>
          </a:xfrm>
          <a:prstGeom prst="straightConnector1">
            <a:avLst/>
          </a:prstGeom>
          <a:noFill/>
          <a:ln w="9525" cap="flat" cmpd="sng">
            <a:solidFill>
              <a:schemeClr val="dk1"/>
            </a:solidFill>
            <a:prstDash val="solid"/>
            <a:miter lim="800000"/>
            <a:headEnd type="none" w="sm" len="sm"/>
            <a:tailEnd type="none" w="sm" len="sm"/>
          </a:ln>
        </p:spPr>
      </p:cxnSp>
      <p:sp>
        <p:nvSpPr>
          <p:cNvPr id="32" name="Google Shape;32;p19"/>
          <p:cNvSpPr txBox="1"/>
          <p:nvPr/>
        </p:nvSpPr>
        <p:spPr>
          <a:xfrm>
            <a:off x="3890846" y="6422328"/>
            <a:ext cx="4410307"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200" dirty="0">
                <a:solidFill>
                  <a:schemeClr val="dk1"/>
                </a:solidFill>
                <a:latin typeface="Arial"/>
                <a:ea typeface="Arial"/>
                <a:cs typeface="Arial"/>
                <a:sym typeface="Arial"/>
              </a:rPr>
              <a:t>Cone l website.com</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33"/>
        <p:cNvGrpSpPr/>
        <p:nvPr/>
      </p:nvGrpSpPr>
      <p:grpSpPr>
        <a:xfrm>
          <a:off x="0" y="0"/>
          <a:ext cx="0" cy="0"/>
          <a:chOff x="0" y="0"/>
          <a:chExt cx="0" cy="0"/>
        </a:xfrm>
      </p:grpSpPr>
      <p:sp>
        <p:nvSpPr>
          <p:cNvPr id="34" name="Google Shape;34;p20"/>
          <p:cNvSpPr/>
          <p:nvPr/>
        </p:nvSpPr>
        <p:spPr>
          <a:xfrm flipH="1">
            <a:off x="7499850" y="-4659"/>
            <a:ext cx="4692150" cy="6858000"/>
          </a:xfrm>
          <a:custGeom>
            <a:avLst/>
            <a:gdLst/>
            <a:ahLst/>
            <a:cxnLst/>
            <a:rect l="l" t="t" r="r" b="b"/>
            <a:pathLst>
              <a:path w="4692150" h="6858000" extrusionOk="0">
                <a:moveTo>
                  <a:pt x="0" y="0"/>
                </a:moveTo>
                <a:lnTo>
                  <a:pt x="90371" y="0"/>
                </a:lnTo>
                <a:cubicBezTo>
                  <a:pt x="855332" y="0"/>
                  <a:pt x="2215262" y="0"/>
                  <a:pt x="4632916" y="0"/>
                </a:cubicBezTo>
                <a:cubicBezTo>
                  <a:pt x="4755470" y="948999"/>
                  <a:pt x="4866882" y="4511452"/>
                  <a:pt x="3006292" y="6858000"/>
                </a:cubicBezTo>
                <a:cubicBezTo>
                  <a:pt x="3006292" y="6858000"/>
                  <a:pt x="3006292" y="6858000"/>
                  <a:pt x="103964" y="6858000"/>
                </a:cubicBezTo>
                <a:lnTo>
                  <a:pt x="0" y="6858000"/>
                </a:lnTo>
                <a:lnTo>
                  <a:pt x="0" y="0"/>
                </a:lnTo>
                <a:close/>
              </a:path>
            </a:pathLst>
          </a:custGeom>
          <a:solidFill>
            <a:srgbClr val="2848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5" name="Google Shape;35;p20"/>
          <p:cNvSpPr/>
          <p:nvPr/>
        </p:nvSpPr>
        <p:spPr>
          <a:xfrm flipH="1">
            <a:off x="7784429" y="-4659"/>
            <a:ext cx="4416602" cy="6858000"/>
          </a:xfrm>
          <a:custGeom>
            <a:avLst/>
            <a:gdLst/>
            <a:ahLst/>
            <a:cxnLst/>
            <a:rect l="l" t="t" r="r" b="b"/>
            <a:pathLst>
              <a:path w="4416602" h="6858000" extrusionOk="0">
                <a:moveTo>
                  <a:pt x="0" y="0"/>
                </a:moveTo>
                <a:lnTo>
                  <a:pt x="40166" y="0"/>
                </a:lnTo>
                <a:cubicBezTo>
                  <a:pt x="849150" y="0"/>
                  <a:pt x="2143524" y="0"/>
                  <a:pt x="4214523" y="0"/>
                </a:cubicBezTo>
                <a:cubicBezTo>
                  <a:pt x="4337083" y="948999"/>
                  <a:pt x="4968457" y="4511452"/>
                  <a:pt x="3111476" y="6858000"/>
                </a:cubicBezTo>
                <a:cubicBezTo>
                  <a:pt x="3111476" y="6858000"/>
                  <a:pt x="3111476" y="6858000"/>
                  <a:pt x="150678" y="6858000"/>
                </a:cubicBezTo>
                <a:lnTo>
                  <a:pt x="0" y="6858000"/>
                </a:lnTo>
                <a:lnTo>
                  <a:pt x="0" y="0"/>
                </a:lnTo>
                <a:close/>
              </a:path>
            </a:pathLst>
          </a:custGeom>
          <a:solidFill>
            <a:srgbClr val="E5E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dirty="0">
              <a:solidFill>
                <a:schemeClr val="dk1"/>
              </a:solidFill>
              <a:latin typeface="Arial"/>
              <a:ea typeface="Arial"/>
              <a:cs typeface="Arial"/>
              <a:sym typeface="Arial"/>
            </a:endParaRPr>
          </a:p>
        </p:txBody>
      </p:sp>
      <p:sp>
        <p:nvSpPr>
          <p:cNvPr id="36" name="Google Shape;3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7" name="Google Shape;3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8" name="Google Shape;38;p20"/>
          <p:cNvSpPr txBox="1">
            <a:spLocks noGrp="1"/>
          </p:cNvSpPr>
          <p:nvPr>
            <p:ph type="sldNum" idx="12"/>
          </p:nvPr>
        </p:nvSpPr>
        <p:spPr>
          <a:xfrm>
            <a:off x="8881946" y="8363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dirty="0"/>
          </a:p>
        </p:txBody>
      </p:sp>
      <p:cxnSp>
        <p:nvCxnSpPr>
          <p:cNvPr id="39" name="Google Shape;39;p20"/>
          <p:cNvCxnSpPr/>
          <p:nvPr/>
        </p:nvCxnSpPr>
        <p:spPr>
          <a:xfrm>
            <a:off x="11285035" y="0"/>
            <a:ext cx="0" cy="423746"/>
          </a:xfrm>
          <a:prstGeom prst="straightConnector1">
            <a:avLst/>
          </a:prstGeom>
          <a:noFill/>
          <a:ln w="9525" cap="flat" cmpd="sng">
            <a:solidFill>
              <a:schemeClr val="dk1"/>
            </a:solidFill>
            <a:prstDash val="solid"/>
            <a:miter lim="800000"/>
            <a:headEnd type="none" w="sm" len="sm"/>
            <a:tailEnd type="none" w="sm" len="sm"/>
          </a:ln>
        </p:spPr>
      </p:cxnSp>
      <p:sp>
        <p:nvSpPr>
          <p:cNvPr id="40" name="Google Shape;40;p20"/>
          <p:cNvSpPr txBox="1"/>
          <p:nvPr/>
        </p:nvSpPr>
        <p:spPr>
          <a:xfrm>
            <a:off x="3890846" y="6422328"/>
            <a:ext cx="4410307"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200" dirty="0">
                <a:solidFill>
                  <a:schemeClr val="dk1"/>
                </a:solidFill>
                <a:latin typeface="Arial"/>
                <a:ea typeface="Arial"/>
                <a:cs typeface="Arial"/>
                <a:sym typeface="Arial"/>
              </a:rPr>
              <a:t>Cone l website.com</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838200" y="365125"/>
            <a:ext cx="105156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1"/>
          <p:cNvSpPr txBox="1">
            <a:spLocks noGrp="1"/>
          </p:cNvSpPr>
          <p:nvPr>
            <p:ph type="body" idx="1"/>
          </p:nvPr>
        </p:nvSpPr>
        <p:spPr>
          <a:xfrm>
            <a:off x="838200" y="1825625"/>
            <a:ext cx="10515600" cy="4351338"/>
          </a:xfrm>
          <a:prstGeom prst="rect">
            <a:avLst/>
          </a:prstGeom>
          <a:noFill/>
          <a:ln>
            <a:noFill/>
          </a:ln>
        </p:spPr>
        <p:txBody>
          <a:bodyPr spcFirstLastPara="1" wrap="square" lIns="0" tIns="45700" rIns="0" bIns="45700" anchor="t" anchorCtr="0">
            <a:norm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5" name="Google Shape;4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6" name="Google Shape;4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7"/>
        <p:cNvGrpSpPr/>
        <p:nvPr/>
      </p:nvGrpSpPr>
      <p:grpSpPr>
        <a:xfrm>
          <a:off x="0" y="0"/>
          <a:ext cx="0" cy="0"/>
          <a:chOff x="0" y="0"/>
          <a:chExt cx="0" cy="0"/>
        </a:xfrm>
      </p:grpSpPr>
      <p:sp>
        <p:nvSpPr>
          <p:cNvPr id="48" name="Google Shape;48;p22"/>
          <p:cNvSpPr txBox="1"/>
          <p:nvPr/>
        </p:nvSpPr>
        <p:spPr>
          <a:xfrm>
            <a:off x="6089650" y="3556000"/>
            <a:ext cx="119253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Arial"/>
                <a:ea typeface="Arial"/>
                <a:cs typeface="Arial"/>
                <a:sym typeface="Arial"/>
              </a:rPr>
              <a:t>Click </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49"/>
        <p:cNvGrpSpPr/>
        <p:nvPr/>
      </p:nvGrpSpPr>
      <p:grpSpPr>
        <a:xfrm>
          <a:off x="0" y="0"/>
          <a:ext cx="0" cy="0"/>
          <a:chOff x="0" y="0"/>
          <a:chExt cx="0" cy="0"/>
        </a:xfrm>
      </p:grpSpPr>
      <p:sp>
        <p:nvSpPr>
          <p:cNvPr id="50" name="Google Shape;50;p23"/>
          <p:cNvSpPr/>
          <p:nvPr/>
        </p:nvSpPr>
        <p:spPr>
          <a:xfrm flipH="1">
            <a:off x="7499850" y="-4659"/>
            <a:ext cx="4692150" cy="6858000"/>
          </a:xfrm>
          <a:custGeom>
            <a:avLst/>
            <a:gdLst/>
            <a:ahLst/>
            <a:cxnLst/>
            <a:rect l="l" t="t" r="r" b="b"/>
            <a:pathLst>
              <a:path w="4692150" h="6858000" extrusionOk="0">
                <a:moveTo>
                  <a:pt x="0" y="0"/>
                </a:moveTo>
                <a:lnTo>
                  <a:pt x="90371" y="0"/>
                </a:lnTo>
                <a:cubicBezTo>
                  <a:pt x="855332" y="0"/>
                  <a:pt x="2215262" y="0"/>
                  <a:pt x="4632916" y="0"/>
                </a:cubicBezTo>
                <a:cubicBezTo>
                  <a:pt x="4755470" y="948999"/>
                  <a:pt x="4866882" y="4511452"/>
                  <a:pt x="3006292" y="6858000"/>
                </a:cubicBezTo>
                <a:cubicBezTo>
                  <a:pt x="3006292" y="6858000"/>
                  <a:pt x="3006292" y="6858000"/>
                  <a:pt x="103964" y="6858000"/>
                </a:cubicBezTo>
                <a:lnTo>
                  <a:pt x="0" y="6858000"/>
                </a:lnTo>
                <a:lnTo>
                  <a:pt x="0" y="0"/>
                </a:lnTo>
                <a:close/>
              </a:path>
            </a:pathLst>
          </a:custGeom>
          <a:solidFill>
            <a:srgbClr val="E5454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51" name="Google Shape;51;p23"/>
          <p:cNvSpPr/>
          <p:nvPr/>
        </p:nvSpPr>
        <p:spPr>
          <a:xfrm flipH="1">
            <a:off x="7784429" y="-4659"/>
            <a:ext cx="4416602" cy="6858000"/>
          </a:xfrm>
          <a:custGeom>
            <a:avLst/>
            <a:gdLst/>
            <a:ahLst/>
            <a:cxnLst/>
            <a:rect l="l" t="t" r="r" b="b"/>
            <a:pathLst>
              <a:path w="4416602" h="6858000" extrusionOk="0">
                <a:moveTo>
                  <a:pt x="0" y="0"/>
                </a:moveTo>
                <a:lnTo>
                  <a:pt x="40166" y="0"/>
                </a:lnTo>
                <a:cubicBezTo>
                  <a:pt x="849150" y="0"/>
                  <a:pt x="2143524" y="0"/>
                  <a:pt x="4214523" y="0"/>
                </a:cubicBezTo>
                <a:cubicBezTo>
                  <a:pt x="4337083" y="948999"/>
                  <a:pt x="4968457" y="4511452"/>
                  <a:pt x="3111476" y="6858000"/>
                </a:cubicBezTo>
                <a:cubicBezTo>
                  <a:pt x="3111476" y="6858000"/>
                  <a:pt x="3111476" y="6858000"/>
                  <a:pt x="150678" y="6858000"/>
                </a:cubicBezTo>
                <a:lnTo>
                  <a:pt x="0" y="6858000"/>
                </a:lnTo>
                <a:lnTo>
                  <a:pt x="0" y="0"/>
                </a:lnTo>
                <a:close/>
              </a:path>
            </a:pathLst>
          </a:custGeom>
          <a:solidFill>
            <a:srgbClr val="E5E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dirty="0">
              <a:solidFill>
                <a:schemeClr val="dk1"/>
              </a:solidFill>
              <a:latin typeface="Arial"/>
              <a:ea typeface="Arial"/>
              <a:cs typeface="Arial"/>
              <a:sym typeface="Arial"/>
            </a:endParaRPr>
          </a:p>
        </p:txBody>
      </p:sp>
      <p:sp>
        <p:nvSpPr>
          <p:cNvPr id="52" name="Google Shape;5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4" name="Google Shape;54;p23"/>
          <p:cNvSpPr txBox="1">
            <a:spLocks noGrp="1"/>
          </p:cNvSpPr>
          <p:nvPr>
            <p:ph type="sldNum" idx="12"/>
          </p:nvPr>
        </p:nvSpPr>
        <p:spPr>
          <a:xfrm>
            <a:off x="8881946" y="8363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dirty="0"/>
          </a:p>
        </p:txBody>
      </p:sp>
      <p:cxnSp>
        <p:nvCxnSpPr>
          <p:cNvPr id="55" name="Google Shape;55;p23"/>
          <p:cNvCxnSpPr/>
          <p:nvPr/>
        </p:nvCxnSpPr>
        <p:spPr>
          <a:xfrm>
            <a:off x="11285035" y="0"/>
            <a:ext cx="0" cy="423746"/>
          </a:xfrm>
          <a:prstGeom prst="straightConnector1">
            <a:avLst/>
          </a:prstGeom>
          <a:noFill/>
          <a:ln w="9525" cap="flat" cmpd="sng">
            <a:solidFill>
              <a:schemeClr val="dk1"/>
            </a:solidFill>
            <a:prstDash val="solid"/>
            <a:miter lim="800000"/>
            <a:headEnd type="none" w="sm" len="sm"/>
            <a:tailEnd type="none" w="sm" len="sm"/>
          </a:ln>
        </p:spPr>
      </p:cxnSp>
      <p:sp>
        <p:nvSpPr>
          <p:cNvPr id="56" name="Google Shape;56;p23"/>
          <p:cNvSpPr txBox="1"/>
          <p:nvPr/>
        </p:nvSpPr>
        <p:spPr>
          <a:xfrm>
            <a:off x="3890846" y="6422328"/>
            <a:ext cx="4410307"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200" dirty="0">
                <a:solidFill>
                  <a:schemeClr val="dk1"/>
                </a:solidFill>
                <a:latin typeface="Arial"/>
                <a:ea typeface="Arial"/>
                <a:cs typeface="Arial"/>
                <a:sym typeface="Arial"/>
              </a:rPr>
              <a:t>Cone l website.com</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4_Blank">
  <p:cSld name="4_Blank">
    <p:spTree>
      <p:nvGrpSpPr>
        <p:cNvPr id="1" name="Shape 57"/>
        <p:cNvGrpSpPr/>
        <p:nvPr/>
      </p:nvGrpSpPr>
      <p:grpSpPr>
        <a:xfrm>
          <a:off x="0" y="0"/>
          <a:ext cx="0" cy="0"/>
          <a:chOff x="0" y="0"/>
          <a:chExt cx="0" cy="0"/>
        </a:xfrm>
      </p:grpSpPr>
      <p:sp>
        <p:nvSpPr>
          <p:cNvPr id="58" name="Google Shape;58;p24"/>
          <p:cNvSpPr/>
          <p:nvPr/>
        </p:nvSpPr>
        <p:spPr>
          <a:xfrm flipH="1">
            <a:off x="7499850" y="-4659"/>
            <a:ext cx="4692150" cy="6858000"/>
          </a:xfrm>
          <a:custGeom>
            <a:avLst/>
            <a:gdLst/>
            <a:ahLst/>
            <a:cxnLst/>
            <a:rect l="l" t="t" r="r" b="b"/>
            <a:pathLst>
              <a:path w="4692150" h="6858000" extrusionOk="0">
                <a:moveTo>
                  <a:pt x="0" y="0"/>
                </a:moveTo>
                <a:lnTo>
                  <a:pt x="90371" y="0"/>
                </a:lnTo>
                <a:cubicBezTo>
                  <a:pt x="855332" y="0"/>
                  <a:pt x="2215262" y="0"/>
                  <a:pt x="4632916" y="0"/>
                </a:cubicBezTo>
                <a:cubicBezTo>
                  <a:pt x="4755470" y="948999"/>
                  <a:pt x="4866882" y="4511452"/>
                  <a:pt x="3006292" y="6858000"/>
                </a:cubicBezTo>
                <a:cubicBezTo>
                  <a:pt x="3006292" y="6858000"/>
                  <a:pt x="3006292" y="6858000"/>
                  <a:pt x="103964" y="6858000"/>
                </a:cubicBezTo>
                <a:lnTo>
                  <a:pt x="0" y="6858000"/>
                </a:lnTo>
                <a:lnTo>
                  <a:pt x="0" y="0"/>
                </a:lnTo>
                <a:close/>
              </a:path>
            </a:pathLst>
          </a:custGeom>
          <a:solidFill>
            <a:srgbClr val="F9EF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59" name="Google Shape;59;p24"/>
          <p:cNvSpPr/>
          <p:nvPr/>
        </p:nvSpPr>
        <p:spPr>
          <a:xfrm flipH="1">
            <a:off x="7775398" y="-4659"/>
            <a:ext cx="4416602" cy="6858000"/>
          </a:xfrm>
          <a:custGeom>
            <a:avLst/>
            <a:gdLst/>
            <a:ahLst/>
            <a:cxnLst/>
            <a:rect l="l" t="t" r="r" b="b"/>
            <a:pathLst>
              <a:path w="4416602" h="6858000" extrusionOk="0">
                <a:moveTo>
                  <a:pt x="0" y="0"/>
                </a:moveTo>
                <a:lnTo>
                  <a:pt x="40166" y="0"/>
                </a:lnTo>
                <a:cubicBezTo>
                  <a:pt x="849150" y="0"/>
                  <a:pt x="2143524" y="0"/>
                  <a:pt x="4214523" y="0"/>
                </a:cubicBezTo>
                <a:cubicBezTo>
                  <a:pt x="4337083" y="948999"/>
                  <a:pt x="4968457" y="4511452"/>
                  <a:pt x="3111476" y="6858000"/>
                </a:cubicBezTo>
                <a:cubicBezTo>
                  <a:pt x="3111476" y="6858000"/>
                  <a:pt x="3111476" y="6858000"/>
                  <a:pt x="150678" y="6858000"/>
                </a:cubicBezTo>
                <a:lnTo>
                  <a:pt x="0" y="6858000"/>
                </a:lnTo>
                <a:lnTo>
                  <a:pt x="0" y="0"/>
                </a:lnTo>
                <a:close/>
              </a:path>
            </a:pathLst>
          </a:custGeom>
          <a:solidFill>
            <a:srgbClr val="03386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dirty="0">
              <a:solidFill>
                <a:schemeClr val="dk1"/>
              </a:solidFill>
              <a:latin typeface="Arial"/>
              <a:ea typeface="Arial"/>
              <a:cs typeface="Arial"/>
              <a:sym typeface="Arial"/>
            </a:endParaRPr>
          </a:p>
        </p:txBody>
      </p:sp>
      <p:sp>
        <p:nvSpPr>
          <p:cNvPr id="60" name="Google Shape;6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1" name="Google Shape;6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2" name="Google Shape;62;p24"/>
          <p:cNvSpPr txBox="1">
            <a:spLocks noGrp="1"/>
          </p:cNvSpPr>
          <p:nvPr>
            <p:ph type="sldNum" idx="12"/>
          </p:nvPr>
        </p:nvSpPr>
        <p:spPr>
          <a:xfrm>
            <a:off x="8881946" y="8363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dirty="0"/>
          </a:p>
        </p:txBody>
      </p:sp>
      <p:cxnSp>
        <p:nvCxnSpPr>
          <p:cNvPr id="63" name="Google Shape;63;p24"/>
          <p:cNvCxnSpPr/>
          <p:nvPr/>
        </p:nvCxnSpPr>
        <p:spPr>
          <a:xfrm>
            <a:off x="11285035" y="0"/>
            <a:ext cx="0" cy="423746"/>
          </a:xfrm>
          <a:prstGeom prst="straightConnector1">
            <a:avLst/>
          </a:prstGeom>
          <a:noFill/>
          <a:ln w="9525" cap="flat" cmpd="sng">
            <a:solidFill>
              <a:schemeClr val="dk1"/>
            </a:solidFill>
            <a:prstDash val="solid"/>
            <a:miter lim="800000"/>
            <a:headEnd type="none" w="sm" len="sm"/>
            <a:tailEnd type="none" w="sm" len="sm"/>
          </a:ln>
        </p:spPr>
      </p:cxnSp>
      <p:sp>
        <p:nvSpPr>
          <p:cNvPr id="64" name="Google Shape;64;p24"/>
          <p:cNvSpPr txBox="1"/>
          <p:nvPr/>
        </p:nvSpPr>
        <p:spPr>
          <a:xfrm>
            <a:off x="3890846" y="6422328"/>
            <a:ext cx="4410307"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200" dirty="0">
                <a:solidFill>
                  <a:schemeClr val="dk1"/>
                </a:solidFill>
                <a:latin typeface="Arial"/>
                <a:ea typeface="Arial"/>
                <a:cs typeface="Arial"/>
                <a:sym typeface="Arial"/>
              </a:rPr>
              <a:t>Cone l website.com</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65"/>
        <p:cNvGrpSpPr/>
        <p:nvPr/>
      </p:nvGrpSpPr>
      <p:grpSpPr>
        <a:xfrm>
          <a:off x="0" y="0"/>
          <a:ext cx="0" cy="0"/>
          <a:chOff x="0" y="0"/>
          <a:chExt cx="0" cy="0"/>
        </a:xfrm>
      </p:grpSpPr>
      <p:sp>
        <p:nvSpPr>
          <p:cNvPr id="66" name="Google Shape;66;p25"/>
          <p:cNvSpPr/>
          <p:nvPr/>
        </p:nvSpPr>
        <p:spPr>
          <a:xfrm rot="10800000">
            <a:off x="7861492" y="0"/>
            <a:ext cx="4330508" cy="6874906"/>
          </a:xfrm>
          <a:custGeom>
            <a:avLst/>
            <a:gdLst/>
            <a:ahLst/>
            <a:cxnLst/>
            <a:rect l="l" t="t" r="r" b="b"/>
            <a:pathLst>
              <a:path w="4330508" h="6874906" extrusionOk="0">
                <a:moveTo>
                  <a:pt x="0" y="0"/>
                </a:moveTo>
                <a:lnTo>
                  <a:pt x="56216" y="0"/>
                </a:lnTo>
                <a:cubicBezTo>
                  <a:pt x="819018" y="0"/>
                  <a:pt x="2103738" y="0"/>
                  <a:pt x="4267477" y="0"/>
                </a:cubicBezTo>
                <a:cubicBezTo>
                  <a:pt x="4598963" y="1620248"/>
                  <a:pt x="3585882" y="3407724"/>
                  <a:pt x="2099781" y="4890474"/>
                </a:cubicBezTo>
                <a:cubicBezTo>
                  <a:pt x="1507575" y="5481344"/>
                  <a:pt x="1213335" y="6194848"/>
                  <a:pt x="1086700" y="6874906"/>
                </a:cubicBezTo>
                <a:cubicBezTo>
                  <a:pt x="1086700" y="6874906"/>
                  <a:pt x="1086700" y="6874906"/>
                  <a:pt x="63718" y="6874906"/>
                </a:cubicBezTo>
                <a:lnTo>
                  <a:pt x="0" y="6874906"/>
                </a:lnTo>
                <a:lnTo>
                  <a:pt x="0" y="0"/>
                </a:lnTo>
                <a:close/>
              </a:path>
            </a:pathLst>
          </a:custGeom>
          <a:solidFill>
            <a:srgbClr val="E753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67" name="Google Shape;6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8" name="Google Shape;6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9" name="Google Shape;69;p25"/>
          <p:cNvSpPr txBox="1">
            <a:spLocks noGrp="1"/>
          </p:cNvSpPr>
          <p:nvPr>
            <p:ph type="sldNum" idx="12"/>
          </p:nvPr>
        </p:nvSpPr>
        <p:spPr>
          <a:xfrm>
            <a:off x="8881946" y="8363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dirty="0"/>
          </a:p>
        </p:txBody>
      </p:sp>
      <p:cxnSp>
        <p:nvCxnSpPr>
          <p:cNvPr id="70" name="Google Shape;70;p25"/>
          <p:cNvCxnSpPr/>
          <p:nvPr/>
        </p:nvCxnSpPr>
        <p:spPr>
          <a:xfrm>
            <a:off x="11285035" y="0"/>
            <a:ext cx="0" cy="423746"/>
          </a:xfrm>
          <a:prstGeom prst="straightConnector1">
            <a:avLst/>
          </a:prstGeom>
          <a:noFill/>
          <a:ln w="9525" cap="flat" cmpd="sng">
            <a:solidFill>
              <a:schemeClr val="dk1"/>
            </a:solidFill>
            <a:prstDash val="solid"/>
            <a:miter lim="800000"/>
            <a:headEnd type="none" w="sm" len="sm"/>
            <a:tailEnd type="none" w="sm" len="sm"/>
          </a:ln>
        </p:spPr>
      </p:cxnSp>
      <p:sp>
        <p:nvSpPr>
          <p:cNvPr id="71" name="Google Shape;71;p25"/>
          <p:cNvSpPr txBox="1"/>
          <p:nvPr/>
        </p:nvSpPr>
        <p:spPr>
          <a:xfrm>
            <a:off x="3890846" y="6422328"/>
            <a:ext cx="4410307"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200" dirty="0">
                <a:solidFill>
                  <a:schemeClr val="dk1"/>
                </a:solidFill>
                <a:latin typeface="Arial"/>
                <a:ea typeface="Arial"/>
                <a:cs typeface="Arial"/>
                <a:sym typeface="Arial"/>
              </a:rPr>
              <a:t>Cone l website.com</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6_Blank">
  <p:cSld name="6_Blank">
    <p:spTree>
      <p:nvGrpSpPr>
        <p:cNvPr id="1" name="Shape 72"/>
        <p:cNvGrpSpPr/>
        <p:nvPr/>
      </p:nvGrpSpPr>
      <p:grpSpPr>
        <a:xfrm>
          <a:off x="0" y="0"/>
          <a:ext cx="0" cy="0"/>
          <a:chOff x="0" y="0"/>
          <a:chExt cx="0" cy="0"/>
        </a:xfrm>
      </p:grpSpPr>
      <p:sp>
        <p:nvSpPr>
          <p:cNvPr id="73" name="Google Shape;73;p26"/>
          <p:cNvSpPr/>
          <p:nvPr/>
        </p:nvSpPr>
        <p:spPr>
          <a:xfrm rot="10800000">
            <a:off x="7893737" y="-11786"/>
            <a:ext cx="4330508" cy="6874906"/>
          </a:xfrm>
          <a:custGeom>
            <a:avLst/>
            <a:gdLst/>
            <a:ahLst/>
            <a:cxnLst/>
            <a:rect l="l" t="t" r="r" b="b"/>
            <a:pathLst>
              <a:path w="4330508" h="6874906" extrusionOk="0">
                <a:moveTo>
                  <a:pt x="0" y="0"/>
                </a:moveTo>
                <a:lnTo>
                  <a:pt x="56216" y="0"/>
                </a:lnTo>
                <a:cubicBezTo>
                  <a:pt x="819018" y="0"/>
                  <a:pt x="2103738" y="0"/>
                  <a:pt x="4267477" y="0"/>
                </a:cubicBezTo>
                <a:cubicBezTo>
                  <a:pt x="4598963" y="1620248"/>
                  <a:pt x="3585882" y="3407724"/>
                  <a:pt x="2099781" y="4890474"/>
                </a:cubicBezTo>
                <a:cubicBezTo>
                  <a:pt x="1507575" y="5481344"/>
                  <a:pt x="1213335" y="6194848"/>
                  <a:pt x="1086700" y="6874906"/>
                </a:cubicBezTo>
                <a:cubicBezTo>
                  <a:pt x="1086700" y="6874906"/>
                  <a:pt x="1086700" y="6874906"/>
                  <a:pt x="63718" y="6874906"/>
                </a:cubicBezTo>
                <a:lnTo>
                  <a:pt x="0" y="6874906"/>
                </a:lnTo>
                <a:lnTo>
                  <a:pt x="0" y="0"/>
                </a:lnTo>
                <a:close/>
              </a:path>
            </a:pathLst>
          </a:custGeom>
          <a:solidFill>
            <a:srgbClr val="A0528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74" name="Google Shape;7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5" name="Google Shape;7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6" name="Google Shape;76;p26"/>
          <p:cNvSpPr txBox="1">
            <a:spLocks noGrp="1"/>
          </p:cNvSpPr>
          <p:nvPr>
            <p:ph type="sldNum" idx="12"/>
          </p:nvPr>
        </p:nvSpPr>
        <p:spPr>
          <a:xfrm>
            <a:off x="8881946" y="8363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dirty="0"/>
          </a:p>
        </p:txBody>
      </p:sp>
      <p:cxnSp>
        <p:nvCxnSpPr>
          <p:cNvPr id="77" name="Google Shape;77;p26"/>
          <p:cNvCxnSpPr/>
          <p:nvPr/>
        </p:nvCxnSpPr>
        <p:spPr>
          <a:xfrm>
            <a:off x="11285035" y="0"/>
            <a:ext cx="0" cy="423746"/>
          </a:xfrm>
          <a:prstGeom prst="straightConnector1">
            <a:avLst/>
          </a:prstGeom>
          <a:noFill/>
          <a:ln w="9525" cap="flat" cmpd="sng">
            <a:solidFill>
              <a:schemeClr val="dk1"/>
            </a:solidFill>
            <a:prstDash val="solid"/>
            <a:miter lim="800000"/>
            <a:headEnd type="none" w="sm" len="sm"/>
            <a:tailEnd type="none" w="sm" len="sm"/>
          </a:ln>
        </p:spPr>
      </p:cxnSp>
      <p:sp>
        <p:nvSpPr>
          <p:cNvPr id="78" name="Google Shape;78;p26"/>
          <p:cNvSpPr txBox="1"/>
          <p:nvPr/>
        </p:nvSpPr>
        <p:spPr>
          <a:xfrm>
            <a:off x="3890846" y="6422328"/>
            <a:ext cx="4410307"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200" dirty="0">
                <a:solidFill>
                  <a:schemeClr val="dk1"/>
                </a:solidFill>
                <a:latin typeface="Arial"/>
                <a:ea typeface="Arial"/>
                <a:cs typeface="Arial"/>
                <a:sym typeface="Arial"/>
              </a:rPr>
              <a:t>Cone l website.com</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jp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sldNum" idx="12"/>
          </p:nvPr>
        </p:nvSpPr>
        <p:spPr>
          <a:xfrm>
            <a:off x="8881946" y="8363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dirty="0"/>
          </a:p>
        </p:txBody>
      </p:sp>
      <p:sp>
        <p:nvSpPr>
          <p:cNvPr id="91" name="Google Shape;91;p1"/>
          <p:cNvSpPr/>
          <p:nvPr/>
        </p:nvSpPr>
        <p:spPr>
          <a:xfrm>
            <a:off x="4989250" y="6320902"/>
            <a:ext cx="3892800" cy="435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92" name="Google Shape;92;p1"/>
          <p:cNvSpPr/>
          <p:nvPr/>
        </p:nvSpPr>
        <p:spPr>
          <a:xfrm>
            <a:off x="11795641" y="-538840"/>
            <a:ext cx="1173197"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3" name="Google Shape;93;p1"/>
          <p:cNvSpPr/>
          <p:nvPr/>
        </p:nvSpPr>
        <p:spPr>
          <a:xfrm>
            <a:off x="-227463" y="-285801"/>
            <a:ext cx="1173197"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4" name="Google Shape;94;p1"/>
          <p:cNvSpPr/>
          <p:nvPr/>
        </p:nvSpPr>
        <p:spPr>
          <a:xfrm>
            <a:off x="-31358" y="6069979"/>
            <a:ext cx="12223361" cy="1124842"/>
          </a:xfrm>
          <a:custGeom>
            <a:avLst/>
            <a:gdLst/>
            <a:ahLst/>
            <a:cxnLst/>
            <a:rect l="l" t="t" r="r" b="b"/>
            <a:pathLst>
              <a:path w="3292" h="406" extrusionOk="0">
                <a:moveTo>
                  <a:pt x="0" y="0"/>
                </a:moveTo>
                <a:cubicBezTo>
                  <a:pt x="0" y="406"/>
                  <a:pt x="0" y="406"/>
                  <a:pt x="0" y="406"/>
                </a:cubicBezTo>
                <a:cubicBezTo>
                  <a:pt x="3292" y="406"/>
                  <a:pt x="3292" y="406"/>
                  <a:pt x="3292" y="406"/>
                </a:cubicBezTo>
                <a:cubicBezTo>
                  <a:pt x="3292" y="1"/>
                  <a:pt x="3292" y="1"/>
                  <a:pt x="3292" y="1"/>
                </a:cubicBezTo>
                <a:cubicBezTo>
                  <a:pt x="2860" y="177"/>
                  <a:pt x="2282" y="284"/>
                  <a:pt x="1647" y="284"/>
                </a:cubicBezTo>
                <a:cubicBezTo>
                  <a:pt x="1011" y="284"/>
                  <a:pt x="432" y="176"/>
                  <a:pt x="0" y="0"/>
                </a:cubicBezTo>
                <a:close/>
              </a:path>
            </a:pathLst>
          </a:custGeom>
          <a:solidFill>
            <a:srgbClr val="E5454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350"/>
              <a:buFont typeface="Arial"/>
              <a:buNone/>
            </a:pPr>
            <a:endParaRPr sz="1350" b="0" i="0" u="none" strike="noStrike" cap="none" dirty="0">
              <a:solidFill>
                <a:srgbClr val="000000"/>
              </a:solidFill>
              <a:latin typeface="Arial"/>
              <a:ea typeface="Arial"/>
              <a:cs typeface="Arial"/>
              <a:sym typeface="Arial"/>
            </a:endParaRPr>
          </a:p>
        </p:txBody>
      </p:sp>
      <p:sp>
        <p:nvSpPr>
          <p:cNvPr id="95" name="Google Shape;95;p1"/>
          <p:cNvSpPr/>
          <p:nvPr/>
        </p:nvSpPr>
        <p:spPr>
          <a:xfrm>
            <a:off x="4341981" y="2798350"/>
            <a:ext cx="3476700"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rgbClr val="FF0000"/>
                </a:solidFill>
                <a:latin typeface="Arial"/>
                <a:ea typeface="Arial"/>
                <a:cs typeface="Arial"/>
                <a:sym typeface="Arial"/>
              </a:rPr>
              <a:t>S</a:t>
            </a:r>
            <a:r>
              <a:rPr lang="en-IN" sz="2400" dirty="0" err="1">
                <a:solidFill>
                  <a:srgbClr val="FF0000"/>
                </a:solidFill>
                <a:latin typeface="Arial"/>
                <a:ea typeface="Arial"/>
                <a:cs typeface="Arial"/>
                <a:sym typeface="Arial"/>
              </a:rPr>
              <a:t>ecurity</a:t>
            </a:r>
            <a:r>
              <a:rPr lang="en-IN" sz="2400" dirty="0">
                <a:solidFill>
                  <a:srgbClr val="FF0000"/>
                </a:solidFill>
              </a:rPr>
              <a:t> Systems</a:t>
            </a:r>
            <a:endParaRPr sz="1800" dirty="0">
              <a:solidFill>
                <a:srgbClr val="FF0000"/>
              </a:solidFill>
              <a:latin typeface="Arial"/>
              <a:ea typeface="Arial"/>
              <a:cs typeface="Arial"/>
              <a:sym typeface="Arial"/>
            </a:endParaRPr>
          </a:p>
        </p:txBody>
      </p:sp>
      <p:sp>
        <p:nvSpPr>
          <p:cNvPr id="96" name="Google Shape;96;p1"/>
          <p:cNvSpPr txBox="1"/>
          <p:nvPr/>
        </p:nvSpPr>
        <p:spPr>
          <a:xfrm>
            <a:off x="9034346" y="236033"/>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b="0" u="none">
                <a:solidFill>
                  <a:schemeClr val="dk1"/>
                </a:solidFill>
                <a:latin typeface="Arial"/>
                <a:ea typeface="Arial"/>
                <a:cs typeface="Arial"/>
                <a:sym typeface="Arial"/>
              </a:rPr>
              <a:t>1</a:t>
            </a:fld>
            <a:endParaRPr sz="1200" b="0" u="none" dirty="0">
              <a:solidFill>
                <a:schemeClr val="dk1"/>
              </a:solidFill>
              <a:latin typeface="Arial"/>
              <a:ea typeface="Arial"/>
              <a:cs typeface="Arial"/>
              <a:sym typeface="Arial"/>
            </a:endParaRPr>
          </a:p>
        </p:txBody>
      </p:sp>
      <p:sp>
        <p:nvSpPr>
          <p:cNvPr id="97" name="Google Shape;97;p1"/>
          <p:cNvSpPr/>
          <p:nvPr/>
        </p:nvSpPr>
        <p:spPr>
          <a:xfrm>
            <a:off x="8515206" y="5148500"/>
            <a:ext cx="3476700" cy="73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dirty="0">
                <a:solidFill>
                  <a:srgbClr val="FF0000"/>
                </a:solidFill>
              </a:rPr>
              <a:t>Het Patel</a:t>
            </a:r>
            <a:endParaRPr sz="2400" dirty="0">
              <a:solidFill>
                <a:srgbClr val="FF0000"/>
              </a:solidFill>
            </a:endParaRPr>
          </a:p>
          <a:p>
            <a:pPr marL="0" marR="0" lvl="0" indent="0" algn="l" rtl="0">
              <a:spcBef>
                <a:spcPts val="0"/>
              </a:spcBef>
              <a:spcAft>
                <a:spcPts val="0"/>
              </a:spcAft>
              <a:buNone/>
            </a:pPr>
            <a:r>
              <a:rPr lang="en-IN" sz="2400" dirty="0">
                <a:solidFill>
                  <a:srgbClr val="FF0000"/>
                </a:solidFill>
              </a:rPr>
              <a:t>Group 1</a:t>
            </a:r>
            <a:endParaRPr sz="2400" dirty="0">
              <a:solidFill>
                <a:srgbClr val="FF0000"/>
              </a:solidFill>
            </a:endParaRPr>
          </a:p>
          <a:p>
            <a:pPr marL="0" marR="0" lvl="0" indent="0" algn="l" rtl="0">
              <a:spcBef>
                <a:spcPts val="0"/>
              </a:spcBef>
              <a:spcAft>
                <a:spcPts val="0"/>
              </a:spcAft>
              <a:buNone/>
            </a:pPr>
            <a:endParaRPr sz="1800" dirty="0">
              <a:solidFill>
                <a:srgbClr val="FF0000"/>
              </a:solidFill>
              <a:latin typeface="Arial"/>
              <a:ea typeface="Arial"/>
              <a:cs typeface="Arial"/>
              <a:sym typeface="Arial"/>
            </a:endParaRPr>
          </a:p>
        </p:txBody>
      </p:sp>
      <p:sp>
        <p:nvSpPr>
          <p:cNvPr id="4" name="TextBox 3">
            <a:extLst>
              <a:ext uri="{FF2B5EF4-FFF2-40B4-BE49-F238E27FC236}">
                <a16:creationId xmlns:a16="http://schemas.microsoft.com/office/drawing/2014/main" id="{BB09BA08-0EE8-B3C4-359D-1DD60E7C3C5C}"/>
              </a:ext>
            </a:extLst>
          </p:cNvPr>
          <p:cNvSpPr txBox="1"/>
          <p:nvPr/>
        </p:nvSpPr>
        <p:spPr>
          <a:xfrm>
            <a:off x="11625146" y="236033"/>
            <a:ext cx="170495" cy="546403"/>
          </a:xfrm>
          <a:prstGeom prst="rect">
            <a:avLst/>
          </a:prstGeom>
          <a:solidFill>
            <a:schemeClr val="bg1"/>
          </a:solidFill>
        </p:spPr>
        <p:txBody>
          <a:bodyPr wrap="square" rtlCol="0">
            <a:spAutoFit/>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10"/>
          <p:cNvSpPr/>
          <p:nvPr/>
        </p:nvSpPr>
        <p:spPr>
          <a:xfrm rot="10800000">
            <a:off x="7499850" y="-4659"/>
            <a:ext cx="4692150" cy="6858000"/>
          </a:xfrm>
          <a:custGeom>
            <a:avLst/>
            <a:gdLst/>
            <a:ahLst/>
            <a:cxnLst/>
            <a:rect l="l" t="t" r="r" b="b"/>
            <a:pathLst>
              <a:path w="4692150" h="6858000" extrusionOk="0">
                <a:moveTo>
                  <a:pt x="0" y="0"/>
                </a:moveTo>
                <a:lnTo>
                  <a:pt x="90371" y="0"/>
                </a:lnTo>
                <a:cubicBezTo>
                  <a:pt x="855332" y="0"/>
                  <a:pt x="2215262" y="0"/>
                  <a:pt x="4632916" y="0"/>
                </a:cubicBezTo>
                <a:cubicBezTo>
                  <a:pt x="4755470" y="948999"/>
                  <a:pt x="4866882" y="4511452"/>
                  <a:pt x="3006292" y="6858000"/>
                </a:cubicBezTo>
                <a:cubicBezTo>
                  <a:pt x="3006292" y="6858000"/>
                  <a:pt x="3006292" y="6858000"/>
                  <a:pt x="103964" y="6858000"/>
                </a:cubicBezTo>
                <a:lnTo>
                  <a:pt x="0" y="6858000"/>
                </a:lnTo>
                <a:lnTo>
                  <a:pt x="0" y="0"/>
                </a:lnTo>
                <a:close/>
              </a:path>
            </a:pathLst>
          </a:custGeom>
          <a:solidFill>
            <a:srgbClr val="195E9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891" name="Google Shape;891;p10"/>
          <p:cNvSpPr/>
          <p:nvPr/>
        </p:nvSpPr>
        <p:spPr>
          <a:xfrm rot="10800000">
            <a:off x="7784429" y="-4659"/>
            <a:ext cx="4416602" cy="6858000"/>
          </a:xfrm>
          <a:custGeom>
            <a:avLst/>
            <a:gdLst/>
            <a:ahLst/>
            <a:cxnLst/>
            <a:rect l="l" t="t" r="r" b="b"/>
            <a:pathLst>
              <a:path w="4416602" h="6858000" extrusionOk="0">
                <a:moveTo>
                  <a:pt x="0" y="0"/>
                </a:moveTo>
                <a:lnTo>
                  <a:pt x="40166" y="0"/>
                </a:lnTo>
                <a:cubicBezTo>
                  <a:pt x="849150" y="0"/>
                  <a:pt x="2143524" y="0"/>
                  <a:pt x="4214523" y="0"/>
                </a:cubicBezTo>
                <a:cubicBezTo>
                  <a:pt x="4337083" y="948999"/>
                  <a:pt x="4968457" y="4511452"/>
                  <a:pt x="3111476" y="6858000"/>
                </a:cubicBezTo>
                <a:cubicBezTo>
                  <a:pt x="3111476" y="6858000"/>
                  <a:pt x="3111476" y="6858000"/>
                  <a:pt x="150678" y="6858000"/>
                </a:cubicBezTo>
                <a:lnTo>
                  <a:pt x="0" y="6858000"/>
                </a:lnTo>
                <a:lnTo>
                  <a:pt x="0" y="0"/>
                </a:lnTo>
                <a:close/>
              </a:path>
            </a:pathLst>
          </a:custGeom>
          <a:solidFill>
            <a:srgbClr val="E5E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dirty="0">
              <a:solidFill>
                <a:schemeClr val="dk1"/>
              </a:solidFill>
              <a:latin typeface="Arial"/>
              <a:ea typeface="Arial"/>
              <a:cs typeface="Arial"/>
              <a:sym typeface="Arial"/>
            </a:endParaRPr>
          </a:p>
        </p:txBody>
      </p:sp>
      <p:sp>
        <p:nvSpPr>
          <p:cNvPr id="892" name="Google Shape;892;p10"/>
          <p:cNvSpPr/>
          <p:nvPr/>
        </p:nvSpPr>
        <p:spPr>
          <a:xfrm>
            <a:off x="11696711" y="-405165"/>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893" name="Google Shape;893;p10"/>
          <p:cNvSpPr/>
          <p:nvPr/>
        </p:nvSpPr>
        <p:spPr>
          <a:xfrm>
            <a:off x="9867911" y="1658097"/>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894" name="Google Shape;894;p10"/>
          <p:cNvSpPr/>
          <p:nvPr/>
        </p:nvSpPr>
        <p:spPr>
          <a:xfrm>
            <a:off x="7476403" y="6335605"/>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896" name="Google Shape;896;p10"/>
          <p:cNvSpPr/>
          <p:nvPr/>
        </p:nvSpPr>
        <p:spPr>
          <a:xfrm>
            <a:off x="623999" y="490804"/>
            <a:ext cx="716043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Arial"/>
                <a:ea typeface="Arial"/>
                <a:cs typeface="Arial"/>
                <a:sym typeface="Arial"/>
              </a:rPr>
              <a:t>Data Analysis and Findings</a:t>
            </a:r>
            <a:endParaRPr dirty="0"/>
          </a:p>
          <a:p>
            <a:pPr marL="0" marR="0" lvl="0" indent="0" algn="l" rtl="0">
              <a:spcBef>
                <a:spcPts val="0"/>
              </a:spcBef>
              <a:spcAft>
                <a:spcPts val="0"/>
              </a:spcAft>
              <a:buNone/>
            </a:pPr>
            <a:r>
              <a:rPr lang="en-IN" sz="2400" dirty="0">
                <a:solidFill>
                  <a:schemeClr val="dk1"/>
                </a:solidFill>
                <a:latin typeface="Arial"/>
                <a:ea typeface="Arial"/>
                <a:cs typeface="Arial"/>
                <a:sym typeface="Arial"/>
              </a:rPr>
              <a:t>--1.</a:t>
            </a:r>
            <a:r>
              <a:rPr lang="en-IN" sz="2400" u="sng" dirty="0">
                <a:solidFill>
                  <a:schemeClr val="dk1"/>
                </a:solidFill>
              </a:rPr>
              <a:t>dataset on crimes over the years 2001-2015</a:t>
            </a:r>
            <a:endParaRPr sz="1800" dirty="0">
              <a:solidFill>
                <a:schemeClr val="dk1"/>
              </a:solidFill>
              <a:latin typeface="Arial"/>
              <a:ea typeface="Arial"/>
              <a:cs typeface="Arial"/>
              <a:sym typeface="Arial"/>
            </a:endParaRPr>
          </a:p>
        </p:txBody>
      </p:sp>
      <p:sp>
        <p:nvSpPr>
          <p:cNvPr id="897" name="Google Shape;897;p10"/>
          <p:cNvSpPr/>
          <p:nvPr/>
        </p:nvSpPr>
        <p:spPr>
          <a:xfrm>
            <a:off x="599234" y="1501675"/>
            <a:ext cx="1033196" cy="4243426"/>
          </a:xfrm>
          <a:prstGeom prst="roundRect">
            <a:avLst>
              <a:gd name="adj" fmla="val 1581"/>
            </a:avLst>
          </a:prstGeom>
          <a:solidFill>
            <a:schemeClr val="lt1"/>
          </a:solidFill>
          <a:ln>
            <a:noFill/>
          </a:ln>
          <a:effectLst>
            <a:outerShdw blurRad="177800" dist="63500" dir="5400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350" dirty="0">
              <a:solidFill>
                <a:schemeClr val="lt1"/>
              </a:solidFill>
              <a:latin typeface="Arial"/>
              <a:ea typeface="Arial"/>
              <a:cs typeface="Arial"/>
              <a:sym typeface="Arial"/>
            </a:endParaRPr>
          </a:p>
        </p:txBody>
      </p:sp>
      <p:grpSp>
        <p:nvGrpSpPr>
          <p:cNvPr id="898" name="Google Shape;898;p10"/>
          <p:cNvGrpSpPr/>
          <p:nvPr/>
        </p:nvGrpSpPr>
        <p:grpSpPr>
          <a:xfrm>
            <a:off x="354800" y="1869950"/>
            <a:ext cx="300083" cy="300083"/>
            <a:chOff x="5857448" y="5537808"/>
            <a:chExt cx="477102" cy="477102"/>
          </a:xfrm>
        </p:grpSpPr>
        <p:sp>
          <p:nvSpPr>
            <p:cNvPr id="899" name="Google Shape;899;p10"/>
            <p:cNvSpPr/>
            <p:nvPr/>
          </p:nvSpPr>
          <p:spPr>
            <a:xfrm rot="-5400000">
              <a:off x="5857448" y="5537808"/>
              <a:ext cx="477102" cy="477102"/>
            </a:xfrm>
            <a:prstGeom prst="ellipse">
              <a:avLst/>
            </a:prstGeom>
            <a:solidFill>
              <a:srgbClr val="033862"/>
            </a:solidFill>
            <a:ln>
              <a:noFill/>
            </a:ln>
            <a:effectLst>
              <a:outerShdw blurRad="177800" dist="63500" dir="5400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350" dirty="0">
                <a:solidFill>
                  <a:schemeClr val="lt1"/>
                </a:solidFill>
                <a:latin typeface="Arial"/>
                <a:ea typeface="Arial"/>
                <a:cs typeface="Arial"/>
                <a:sym typeface="Arial"/>
              </a:endParaRPr>
            </a:p>
          </p:txBody>
        </p:sp>
        <p:sp>
          <p:nvSpPr>
            <p:cNvPr id="900" name="Google Shape;900;p10"/>
            <p:cNvSpPr/>
            <p:nvPr/>
          </p:nvSpPr>
          <p:spPr>
            <a:xfrm rot="5400000">
              <a:off x="5965249" y="5700323"/>
              <a:ext cx="261501" cy="163155"/>
            </a:xfrm>
            <a:custGeom>
              <a:avLst/>
              <a:gdLst/>
              <a:ahLst/>
              <a:cxnLst/>
              <a:rect l="l" t="t" r="r" b="b"/>
              <a:pathLst>
                <a:path w="333" h="207" extrusionOk="0">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dirty="0">
                <a:solidFill>
                  <a:schemeClr val="dk1"/>
                </a:solidFill>
                <a:latin typeface="Arial"/>
                <a:ea typeface="Arial"/>
                <a:cs typeface="Arial"/>
                <a:sym typeface="Arial"/>
              </a:endParaRPr>
            </a:p>
          </p:txBody>
        </p:sp>
      </p:grpSp>
      <p:sp>
        <p:nvSpPr>
          <p:cNvPr id="901" name="Google Shape;901;p10"/>
          <p:cNvSpPr/>
          <p:nvPr/>
        </p:nvSpPr>
        <p:spPr>
          <a:xfrm>
            <a:off x="1737203" y="1824550"/>
            <a:ext cx="401833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dirty="0">
                <a:solidFill>
                  <a:schemeClr val="dk1"/>
                </a:solidFill>
                <a:latin typeface="Arial"/>
                <a:ea typeface="Arial"/>
                <a:cs typeface="Arial"/>
                <a:sym typeface="Arial"/>
              </a:rPr>
              <a:t>Most frequent crime over all the years</a:t>
            </a:r>
            <a:r>
              <a:rPr lang="en-IN" sz="1600" dirty="0">
                <a:solidFill>
                  <a:schemeClr val="dk1"/>
                </a:solidFill>
                <a:latin typeface="Arial"/>
                <a:ea typeface="Arial"/>
                <a:cs typeface="Arial"/>
                <a:sym typeface="Arial"/>
              </a:rPr>
              <a:t>.</a:t>
            </a:r>
            <a:endParaRPr dirty="0"/>
          </a:p>
        </p:txBody>
      </p:sp>
      <p:grpSp>
        <p:nvGrpSpPr>
          <p:cNvPr id="902" name="Google Shape;902;p10"/>
          <p:cNvGrpSpPr/>
          <p:nvPr/>
        </p:nvGrpSpPr>
        <p:grpSpPr>
          <a:xfrm>
            <a:off x="346496" y="3232503"/>
            <a:ext cx="300083" cy="300083"/>
            <a:chOff x="5857448" y="5537808"/>
            <a:chExt cx="477102" cy="477102"/>
          </a:xfrm>
        </p:grpSpPr>
        <p:sp>
          <p:nvSpPr>
            <p:cNvPr id="903" name="Google Shape;903;p10"/>
            <p:cNvSpPr/>
            <p:nvPr/>
          </p:nvSpPr>
          <p:spPr>
            <a:xfrm rot="-5400000">
              <a:off x="5857448" y="5537808"/>
              <a:ext cx="477102" cy="477102"/>
            </a:xfrm>
            <a:prstGeom prst="ellipse">
              <a:avLst/>
            </a:prstGeom>
            <a:solidFill>
              <a:srgbClr val="033862"/>
            </a:solidFill>
            <a:ln>
              <a:noFill/>
            </a:ln>
            <a:effectLst>
              <a:outerShdw blurRad="177800" dist="63500" dir="5400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350" dirty="0">
                <a:solidFill>
                  <a:schemeClr val="lt1"/>
                </a:solidFill>
                <a:latin typeface="Arial"/>
                <a:ea typeface="Arial"/>
                <a:cs typeface="Arial"/>
                <a:sym typeface="Arial"/>
              </a:endParaRPr>
            </a:p>
          </p:txBody>
        </p:sp>
        <p:sp>
          <p:nvSpPr>
            <p:cNvPr id="904" name="Google Shape;904;p10"/>
            <p:cNvSpPr/>
            <p:nvPr/>
          </p:nvSpPr>
          <p:spPr>
            <a:xfrm rot="5400000">
              <a:off x="5965249" y="5700323"/>
              <a:ext cx="261501" cy="163155"/>
            </a:xfrm>
            <a:custGeom>
              <a:avLst/>
              <a:gdLst/>
              <a:ahLst/>
              <a:cxnLst/>
              <a:rect l="l" t="t" r="r" b="b"/>
              <a:pathLst>
                <a:path w="333" h="207" extrusionOk="0">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dirty="0">
                <a:solidFill>
                  <a:schemeClr val="dk1"/>
                </a:solidFill>
                <a:latin typeface="Arial"/>
                <a:ea typeface="Arial"/>
                <a:cs typeface="Arial"/>
                <a:sym typeface="Arial"/>
              </a:endParaRPr>
            </a:p>
          </p:txBody>
        </p:sp>
      </p:grpSp>
      <p:grpSp>
        <p:nvGrpSpPr>
          <p:cNvPr id="905" name="Google Shape;905;p10"/>
          <p:cNvGrpSpPr/>
          <p:nvPr/>
        </p:nvGrpSpPr>
        <p:grpSpPr>
          <a:xfrm>
            <a:off x="365510" y="4745805"/>
            <a:ext cx="300083" cy="300083"/>
            <a:chOff x="5857448" y="5537808"/>
            <a:chExt cx="477102" cy="477102"/>
          </a:xfrm>
        </p:grpSpPr>
        <p:sp>
          <p:nvSpPr>
            <p:cNvPr id="906" name="Google Shape;906;p10"/>
            <p:cNvSpPr/>
            <p:nvPr/>
          </p:nvSpPr>
          <p:spPr>
            <a:xfrm rot="-5400000">
              <a:off x="5857448" y="5537808"/>
              <a:ext cx="477102" cy="477102"/>
            </a:xfrm>
            <a:prstGeom prst="ellipse">
              <a:avLst/>
            </a:prstGeom>
            <a:solidFill>
              <a:srgbClr val="033862"/>
            </a:solidFill>
            <a:ln>
              <a:noFill/>
            </a:ln>
            <a:effectLst>
              <a:outerShdw blurRad="177800" dist="63500" dir="5400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350" dirty="0">
                <a:solidFill>
                  <a:schemeClr val="lt1"/>
                </a:solidFill>
                <a:latin typeface="Arial"/>
                <a:ea typeface="Arial"/>
                <a:cs typeface="Arial"/>
                <a:sym typeface="Arial"/>
              </a:endParaRPr>
            </a:p>
          </p:txBody>
        </p:sp>
        <p:sp>
          <p:nvSpPr>
            <p:cNvPr id="907" name="Google Shape;907;p10"/>
            <p:cNvSpPr/>
            <p:nvPr/>
          </p:nvSpPr>
          <p:spPr>
            <a:xfrm rot="5400000">
              <a:off x="5965249" y="5700323"/>
              <a:ext cx="261501" cy="163155"/>
            </a:xfrm>
            <a:custGeom>
              <a:avLst/>
              <a:gdLst/>
              <a:ahLst/>
              <a:cxnLst/>
              <a:rect l="l" t="t" r="r" b="b"/>
              <a:pathLst>
                <a:path w="333" h="207" extrusionOk="0">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dirty="0">
                <a:solidFill>
                  <a:schemeClr val="dk1"/>
                </a:solidFill>
                <a:latin typeface="Arial"/>
                <a:ea typeface="Arial"/>
                <a:cs typeface="Arial"/>
                <a:sym typeface="Arial"/>
              </a:endParaRPr>
            </a:p>
          </p:txBody>
        </p:sp>
      </p:grpSp>
      <p:sp>
        <p:nvSpPr>
          <p:cNvPr id="908" name="Google Shape;908;p10"/>
          <p:cNvSpPr/>
          <p:nvPr/>
        </p:nvSpPr>
        <p:spPr>
          <a:xfrm>
            <a:off x="1710180" y="2252617"/>
            <a:ext cx="4638779" cy="861734"/>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200"/>
              <a:buFont typeface="Arial"/>
              <a:buChar char="•"/>
            </a:pPr>
            <a:r>
              <a:rPr lang="en-IN" sz="1200" dirty="0">
                <a:solidFill>
                  <a:schemeClr val="dk1"/>
                </a:solidFill>
              </a:rPr>
              <a:t>Rape</a:t>
            </a:r>
            <a:r>
              <a:rPr lang="en-IN" sz="1200" dirty="0">
                <a:solidFill>
                  <a:schemeClr val="dk1"/>
                </a:solidFill>
                <a:latin typeface="Arial"/>
                <a:ea typeface="Arial"/>
                <a:cs typeface="Arial"/>
                <a:sym typeface="Arial"/>
              </a:rPr>
              <a:t> has been increasing in  an irregular trend.</a:t>
            </a:r>
          </a:p>
          <a:p>
            <a:pPr marL="171450" marR="0" lvl="0" indent="-171450" algn="l" rtl="0">
              <a:spcBef>
                <a:spcPts val="0"/>
              </a:spcBef>
              <a:spcAft>
                <a:spcPts val="0"/>
              </a:spcAft>
              <a:buClr>
                <a:schemeClr val="dk1"/>
              </a:buClr>
              <a:buSzPts val="1200"/>
              <a:buFont typeface="Arial"/>
              <a:buChar char="•"/>
            </a:pPr>
            <a:r>
              <a:rPr lang="en-IN" sz="1200" dirty="0">
                <a:solidFill>
                  <a:schemeClr val="dk1"/>
                </a:solidFill>
              </a:rPr>
              <a:t>Murders of woman's are increased.</a:t>
            </a:r>
          </a:p>
          <a:p>
            <a:pPr marL="171450" marR="0" lvl="0" indent="-171450" algn="l" rtl="0">
              <a:spcBef>
                <a:spcPts val="0"/>
              </a:spcBef>
              <a:spcAft>
                <a:spcPts val="0"/>
              </a:spcAft>
              <a:buClr>
                <a:schemeClr val="dk1"/>
              </a:buClr>
              <a:buSzPts val="1200"/>
              <a:buFont typeface="Arial"/>
              <a:buChar char="•"/>
            </a:pPr>
            <a:r>
              <a:rPr lang="en-IN" sz="1200" dirty="0">
                <a:solidFill>
                  <a:schemeClr val="dk1"/>
                </a:solidFill>
              </a:rPr>
              <a:t>Burglary and robbery in increased.</a:t>
            </a:r>
          </a:p>
          <a:p>
            <a:pPr marL="171450" marR="0" lvl="0" indent="-171450" algn="l" rtl="0">
              <a:spcBef>
                <a:spcPts val="0"/>
              </a:spcBef>
              <a:spcAft>
                <a:spcPts val="0"/>
              </a:spcAft>
              <a:buClr>
                <a:schemeClr val="dk1"/>
              </a:buClr>
              <a:buSzPts val="1200"/>
              <a:buFont typeface="Arial"/>
              <a:buChar char="•"/>
            </a:pPr>
            <a:r>
              <a:rPr lang="en-IN" sz="1200" dirty="0">
                <a:solidFill>
                  <a:schemeClr val="dk1"/>
                </a:solidFill>
              </a:rPr>
              <a:t>Mostly home thefts are increasing.</a:t>
            </a:r>
            <a:endParaRPr dirty="0"/>
          </a:p>
        </p:txBody>
      </p:sp>
      <p:sp>
        <p:nvSpPr>
          <p:cNvPr id="909" name="Google Shape;909;p10"/>
          <p:cNvSpPr/>
          <p:nvPr/>
        </p:nvSpPr>
        <p:spPr>
          <a:xfrm>
            <a:off x="1755129" y="3177117"/>
            <a:ext cx="5075843"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dirty="0">
                <a:solidFill>
                  <a:schemeClr val="dk1"/>
                </a:solidFill>
                <a:latin typeface="Arial"/>
                <a:ea typeface="Arial"/>
                <a:cs typeface="Arial"/>
                <a:sym typeface="Arial"/>
              </a:rPr>
              <a:t>Crime which is maximum</a:t>
            </a:r>
          </a:p>
          <a:p>
            <a:pPr marL="0" marR="0" lvl="0" indent="0" algn="l" rtl="0">
              <a:spcBef>
                <a:spcPts val="0"/>
              </a:spcBef>
              <a:spcAft>
                <a:spcPts val="0"/>
              </a:spcAft>
              <a:buNone/>
            </a:pPr>
            <a:endParaRPr lang="en-IN" sz="1600" b="1" dirty="0">
              <a:solidFill>
                <a:schemeClr val="dk1"/>
              </a:solidFill>
            </a:endParaRPr>
          </a:p>
          <a:p>
            <a:pPr marL="171450" marR="0" lvl="0" indent="-171450" algn="l" rtl="0">
              <a:spcBef>
                <a:spcPts val="0"/>
              </a:spcBef>
              <a:spcAft>
                <a:spcPts val="0"/>
              </a:spcAft>
              <a:buFont typeface="Arial" panose="020B0604020202020204" pitchFamily="34" charset="0"/>
              <a:buChar char="•"/>
            </a:pPr>
            <a:r>
              <a:rPr lang="en-US" sz="1200" dirty="0"/>
              <a:t>Theft is increased including home theft ,vehicle theft ,shop theft , out of vehicle theft</a:t>
            </a:r>
            <a:endParaRPr sz="1200" dirty="0"/>
          </a:p>
        </p:txBody>
      </p:sp>
      <p:sp>
        <p:nvSpPr>
          <p:cNvPr id="911" name="Google Shape;911;p10"/>
          <p:cNvSpPr/>
          <p:nvPr/>
        </p:nvSpPr>
        <p:spPr>
          <a:xfrm>
            <a:off x="1772264" y="4706852"/>
            <a:ext cx="251619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dirty="0">
                <a:solidFill>
                  <a:schemeClr val="dk1"/>
                </a:solidFill>
              </a:rPr>
              <a:t>Area</a:t>
            </a:r>
            <a:r>
              <a:rPr lang="en-IN" sz="1600" b="1" dirty="0">
                <a:solidFill>
                  <a:schemeClr val="dk1"/>
                </a:solidFill>
                <a:latin typeface="Arial"/>
                <a:ea typeface="Arial"/>
                <a:cs typeface="Arial"/>
                <a:sym typeface="Arial"/>
              </a:rPr>
              <a:t> wise </a:t>
            </a:r>
            <a:endParaRPr dirty="0"/>
          </a:p>
        </p:txBody>
      </p:sp>
      <p:sp>
        <p:nvSpPr>
          <p:cNvPr id="912" name="Google Shape;912;p10"/>
          <p:cNvSpPr/>
          <p:nvPr/>
        </p:nvSpPr>
        <p:spPr>
          <a:xfrm>
            <a:off x="1755335" y="5134919"/>
            <a:ext cx="463877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dirty="0">
                <a:solidFill>
                  <a:schemeClr val="dk1"/>
                </a:solidFill>
                <a:latin typeface="Arial"/>
                <a:ea typeface="Arial"/>
                <a:cs typeface="Arial"/>
                <a:sym typeface="Arial"/>
              </a:rPr>
              <a:t>  </a:t>
            </a:r>
            <a:r>
              <a:rPr lang="en-IN" sz="1200" dirty="0">
                <a:solidFill>
                  <a:schemeClr val="dk1"/>
                </a:solidFill>
              </a:rPr>
              <a:t>Crime in Rural areas are more</a:t>
            </a:r>
            <a:r>
              <a:rPr lang="en-IN" sz="1200" dirty="0">
                <a:solidFill>
                  <a:schemeClr val="dk1"/>
                </a:solidFill>
                <a:latin typeface="Arial"/>
                <a:ea typeface="Arial"/>
                <a:cs typeface="Arial"/>
                <a:sym typeface="Arial"/>
              </a:rPr>
              <a:t> </a:t>
            </a:r>
            <a:endParaRPr dirty="0"/>
          </a:p>
        </p:txBody>
      </p:sp>
      <p:sp>
        <p:nvSpPr>
          <p:cNvPr id="913" name="Google Shape;913;p10"/>
          <p:cNvSpPr txBox="1">
            <a:spLocks noGrp="1"/>
          </p:cNvSpPr>
          <p:nvPr>
            <p:ph type="sldNum" idx="12"/>
          </p:nvPr>
        </p:nvSpPr>
        <p:spPr>
          <a:xfrm>
            <a:off x="8881946" y="8363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dirty="0"/>
          </a:p>
        </p:txBody>
      </p:sp>
      <p:sp>
        <p:nvSpPr>
          <p:cNvPr id="914" name="Google Shape;914;p10"/>
          <p:cNvSpPr/>
          <p:nvPr/>
        </p:nvSpPr>
        <p:spPr>
          <a:xfrm>
            <a:off x="4692151" y="6163075"/>
            <a:ext cx="2618913" cy="6258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915" name="Google Shape;915;p10" descr="Calendar Icon Blue - Calendar Icon Png Blue Transparent PNG - 600x400 -  Free Download on NicePNG"/>
          <p:cNvPicPr preferRelativeResize="0"/>
          <p:nvPr/>
        </p:nvPicPr>
        <p:blipFill rotWithShape="1">
          <a:blip r:embed="rId3">
            <a:alphaModFix/>
          </a:blip>
          <a:srcRect/>
          <a:stretch/>
        </p:blipFill>
        <p:spPr>
          <a:xfrm>
            <a:off x="887740" y="1869079"/>
            <a:ext cx="478887" cy="411843"/>
          </a:xfrm>
          <a:prstGeom prst="rect">
            <a:avLst/>
          </a:prstGeom>
          <a:noFill/>
          <a:ln>
            <a:noFill/>
          </a:ln>
        </p:spPr>
      </p:pic>
      <p:pic>
        <p:nvPicPr>
          <p:cNvPr id="916" name="Google Shape;916;p10" descr="Crime  free icon"/>
          <p:cNvPicPr preferRelativeResize="0"/>
          <p:nvPr/>
        </p:nvPicPr>
        <p:blipFill rotWithShape="1">
          <a:blip r:embed="rId4">
            <a:alphaModFix/>
          </a:blip>
          <a:srcRect/>
          <a:stretch/>
        </p:blipFill>
        <p:spPr>
          <a:xfrm>
            <a:off x="853682" y="3163448"/>
            <a:ext cx="608839" cy="523601"/>
          </a:xfrm>
          <a:prstGeom prst="rect">
            <a:avLst/>
          </a:prstGeom>
          <a:noFill/>
          <a:ln>
            <a:noFill/>
          </a:ln>
        </p:spPr>
      </p:pic>
      <p:pic>
        <p:nvPicPr>
          <p:cNvPr id="917" name="Google Shape;917;p10" descr="Blue map of India stock illustration. Illustration of physical - 4853439"/>
          <p:cNvPicPr preferRelativeResize="0"/>
          <p:nvPr/>
        </p:nvPicPr>
        <p:blipFill rotWithShape="1">
          <a:blip r:embed="rId5">
            <a:alphaModFix/>
          </a:blip>
          <a:srcRect/>
          <a:stretch/>
        </p:blipFill>
        <p:spPr>
          <a:xfrm>
            <a:off x="899317" y="4632541"/>
            <a:ext cx="491744" cy="625891"/>
          </a:xfrm>
          <a:prstGeom prst="rect">
            <a:avLst/>
          </a:prstGeom>
          <a:noFill/>
          <a:ln>
            <a:noFill/>
          </a:ln>
        </p:spPr>
      </p:pic>
      <p:pic>
        <p:nvPicPr>
          <p:cNvPr id="5" name="Picture 4">
            <a:extLst>
              <a:ext uri="{FF2B5EF4-FFF2-40B4-BE49-F238E27FC236}">
                <a16:creationId xmlns:a16="http://schemas.microsoft.com/office/drawing/2014/main" id="{C13413D9-7FFA-5169-5995-7BED6E800204}"/>
              </a:ext>
            </a:extLst>
          </p:cNvPr>
          <p:cNvPicPr>
            <a:picLocks noChangeAspect="1"/>
          </p:cNvPicPr>
          <p:nvPr/>
        </p:nvPicPr>
        <p:blipFill>
          <a:blip r:embed="rId6"/>
          <a:stretch>
            <a:fillRect/>
          </a:stretch>
        </p:blipFill>
        <p:spPr>
          <a:xfrm>
            <a:off x="8631880" y="849263"/>
            <a:ext cx="3213624" cy="43156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5"/>
                                        </p:tgtEl>
                                        <p:attrNameLst>
                                          <p:attrName>style.visibility</p:attrName>
                                        </p:attrNameLst>
                                      </p:cBhvr>
                                      <p:to>
                                        <p:strVal val="visible"/>
                                      </p:to>
                                    </p:set>
                                    <p:animEffect transition="in" filter="fade">
                                      <p:cBhvr>
                                        <p:cTn id="7" dur="500"/>
                                        <p:tgtEl>
                                          <p:spTgt spid="915"/>
                                        </p:tgtEl>
                                      </p:cBhvr>
                                    </p:animEffect>
                                  </p:childTnLst>
                                </p:cTn>
                              </p:par>
                              <p:par>
                                <p:cTn id="8" presetID="10" presetClass="entr" presetSubtype="0" fill="hold" nodeType="withEffect">
                                  <p:stCondLst>
                                    <p:cond delay="0"/>
                                  </p:stCondLst>
                                  <p:childTnLst>
                                    <p:set>
                                      <p:cBhvr>
                                        <p:cTn id="9" dur="1" fill="hold">
                                          <p:stCondLst>
                                            <p:cond delay="0"/>
                                          </p:stCondLst>
                                        </p:cTn>
                                        <p:tgtEl>
                                          <p:spTgt spid="901"/>
                                        </p:tgtEl>
                                        <p:attrNameLst>
                                          <p:attrName>style.visibility</p:attrName>
                                        </p:attrNameLst>
                                      </p:cBhvr>
                                      <p:to>
                                        <p:strVal val="visible"/>
                                      </p:to>
                                    </p:set>
                                    <p:animEffect transition="in" filter="fade">
                                      <p:cBhvr>
                                        <p:cTn id="10" dur="500"/>
                                        <p:tgtEl>
                                          <p:spTgt spid="901"/>
                                        </p:tgtEl>
                                      </p:cBhvr>
                                    </p:animEffect>
                                  </p:childTnLst>
                                </p:cTn>
                              </p:par>
                              <p:par>
                                <p:cTn id="11" presetID="10" presetClass="entr" presetSubtype="0" fill="hold" nodeType="withEffect">
                                  <p:stCondLst>
                                    <p:cond delay="0"/>
                                  </p:stCondLst>
                                  <p:childTnLst>
                                    <p:set>
                                      <p:cBhvr>
                                        <p:cTn id="12" dur="1" fill="hold">
                                          <p:stCondLst>
                                            <p:cond delay="0"/>
                                          </p:stCondLst>
                                        </p:cTn>
                                        <p:tgtEl>
                                          <p:spTgt spid="908"/>
                                        </p:tgtEl>
                                        <p:attrNameLst>
                                          <p:attrName>style.visibility</p:attrName>
                                        </p:attrNameLst>
                                      </p:cBhvr>
                                      <p:to>
                                        <p:strVal val="visible"/>
                                      </p:to>
                                    </p:set>
                                    <p:animEffect transition="in" filter="fade">
                                      <p:cBhvr>
                                        <p:cTn id="13" dur="500"/>
                                        <p:tgtEl>
                                          <p:spTgt spid="90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16"/>
                                        </p:tgtEl>
                                        <p:attrNameLst>
                                          <p:attrName>style.visibility</p:attrName>
                                        </p:attrNameLst>
                                      </p:cBhvr>
                                      <p:to>
                                        <p:strVal val="visible"/>
                                      </p:to>
                                    </p:set>
                                    <p:animEffect transition="in" filter="fade">
                                      <p:cBhvr>
                                        <p:cTn id="18" dur="500"/>
                                        <p:tgtEl>
                                          <p:spTgt spid="916"/>
                                        </p:tgtEl>
                                      </p:cBhvr>
                                    </p:animEffect>
                                  </p:childTnLst>
                                </p:cTn>
                              </p:par>
                              <p:par>
                                <p:cTn id="19" presetID="10" presetClass="entr" presetSubtype="0" fill="hold" nodeType="withEffect">
                                  <p:stCondLst>
                                    <p:cond delay="0"/>
                                  </p:stCondLst>
                                  <p:childTnLst>
                                    <p:set>
                                      <p:cBhvr>
                                        <p:cTn id="20" dur="1" fill="hold">
                                          <p:stCondLst>
                                            <p:cond delay="0"/>
                                          </p:stCondLst>
                                        </p:cTn>
                                        <p:tgtEl>
                                          <p:spTgt spid="909"/>
                                        </p:tgtEl>
                                        <p:attrNameLst>
                                          <p:attrName>style.visibility</p:attrName>
                                        </p:attrNameLst>
                                      </p:cBhvr>
                                      <p:to>
                                        <p:strVal val="visible"/>
                                      </p:to>
                                    </p:set>
                                    <p:animEffect transition="in" filter="fade">
                                      <p:cBhvr>
                                        <p:cTn id="21" dur="500"/>
                                        <p:tgtEl>
                                          <p:spTgt spid="90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17"/>
                                        </p:tgtEl>
                                        <p:attrNameLst>
                                          <p:attrName>style.visibility</p:attrName>
                                        </p:attrNameLst>
                                      </p:cBhvr>
                                      <p:to>
                                        <p:strVal val="visible"/>
                                      </p:to>
                                    </p:set>
                                    <p:animEffect transition="in" filter="fade">
                                      <p:cBhvr>
                                        <p:cTn id="26" dur="500"/>
                                        <p:tgtEl>
                                          <p:spTgt spid="917"/>
                                        </p:tgtEl>
                                      </p:cBhvr>
                                    </p:animEffect>
                                  </p:childTnLst>
                                </p:cTn>
                              </p:par>
                              <p:par>
                                <p:cTn id="27" presetID="10" presetClass="entr" presetSubtype="0" fill="hold" nodeType="withEffect">
                                  <p:stCondLst>
                                    <p:cond delay="0"/>
                                  </p:stCondLst>
                                  <p:childTnLst>
                                    <p:set>
                                      <p:cBhvr>
                                        <p:cTn id="28" dur="1" fill="hold">
                                          <p:stCondLst>
                                            <p:cond delay="0"/>
                                          </p:stCondLst>
                                        </p:cTn>
                                        <p:tgtEl>
                                          <p:spTgt spid="911"/>
                                        </p:tgtEl>
                                        <p:attrNameLst>
                                          <p:attrName>style.visibility</p:attrName>
                                        </p:attrNameLst>
                                      </p:cBhvr>
                                      <p:to>
                                        <p:strVal val="visible"/>
                                      </p:to>
                                    </p:set>
                                    <p:animEffect transition="in" filter="fade">
                                      <p:cBhvr>
                                        <p:cTn id="29" dur="500"/>
                                        <p:tgtEl>
                                          <p:spTgt spid="911"/>
                                        </p:tgtEl>
                                      </p:cBhvr>
                                    </p:animEffect>
                                  </p:childTnLst>
                                </p:cTn>
                              </p:par>
                              <p:par>
                                <p:cTn id="30" presetID="10" presetClass="entr" presetSubtype="0" fill="hold" nodeType="withEffect">
                                  <p:stCondLst>
                                    <p:cond delay="0"/>
                                  </p:stCondLst>
                                  <p:childTnLst>
                                    <p:set>
                                      <p:cBhvr>
                                        <p:cTn id="31" dur="1" fill="hold">
                                          <p:stCondLst>
                                            <p:cond delay="0"/>
                                          </p:stCondLst>
                                        </p:cTn>
                                        <p:tgtEl>
                                          <p:spTgt spid="912"/>
                                        </p:tgtEl>
                                        <p:attrNameLst>
                                          <p:attrName>style.visibility</p:attrName>
                                        </p:attrNameLst>
                                      </p:cBhvr>
                                      <p:to>
                                        <p:strVal val="visible"/>
                                      </p:to>
                                    </p:set>
                                    <p:animEffect transition="in" filter="fade">
                                      <p:cBhvr>
                                        <p:cTn id="32" dur="500"/>
                                        <p:tgtEl>
                                          <p:spTgt spid="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12"/>
          <p:cNvSpPr txBox="1">
            <a:spLocks noGrp="1"/>
          </p:cNvSpPr>
          <p:nvPr>
            <p:ph type="title"/>
          </p:nvPr>
        </p:nvSpPr>
        <p:spPr>
          <a:xfrm>
            <a:off x="632313" y="203795"/>
            <a:ext cx="11309873" cy="882762"/>
          </a:xfrm>
          <a:prstGeom prst="rect">
            <a:avLst/>
          </a:prstGeom>
          <a:noFill/>
          <a:ln>
            <a:noFill/>
          </a:ln>
        </p:spPr>
        <p:txBody>
          <a:bodyPr spcFirstLastPara="1" wrap="square" lIns="0" tIns="45700" rIns="0" bIns="45700" anchor="ctr" anchorCtr="0">
            <a:normAutofit/>
          </a:bodyPr>
          <a:lstStyle/>
          <a:p>
            <a:pPr marL="0" lvl="0" indent="0" algn="ctr" rtl="0">
              <a:lnSpc>
                <a:spcPct val="90000"/>
              </a:lnSpc>
              <a:spcBef>
                <a:spcPts val="0"/>
              </a:spcBef>
              <a:spcAft>
                <a:spcPts val="0"/>
              </a:spcAft>
              <a:buClr>
                <a:srgbClr val="00B0F0"/>
              </a:buClr>
              <a:buSzPts val="4000"/>
              <a:buFont typeface="Arial"/>
              <a:buNone/>
            </a:pPr>
            <a:r>
              <a:rPr lang="en-IN" dirty="0">
                <a:solidFill>
                  <a:srgbClr val="00B0F0"/>
                </a:solidFill>
                <a:latin typeface="Arial"/>
                <a:ea typeface="Arial"/>
                <a:cs typeface="Arial"/>
                <a:sym typeface="Arial"/>
              </a:rPr>
              <a:t>COMPARISON CHARTS</a:t>
            </a:r>
            <a:endParaRPr dirty="0"/>
          </a:p>
        </p:txBody>
      </p:sp>
      <p:sp>
        <p:nvSpPr>
          <p:cNvPr id="938" name="Google Shape;938;p12"/>
          <p:cNvSpPr txBox="1">
            <a:spLocks noGrp="1"/>
          </p:cNvSpPr>
          <p:nvPr>
            <p:ph type="sldNum" idx="12"/>
          </p:nvPr>
        </p:nvSpPr>
        <p:spPr>
          <a:xfrm>
            <a:off x="8610600" y="635153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dirty="0"/>
          </a:p>
        </p:txBody>
      </p:sp>
      <p:pic>
        <p:nvPicPr>
          <p:cNvPr id="21" name="Picture 20">
            <a:extLst>
              <a:ext uri="{FF2B5EF4-FFF2-40B4-BE49-F238E27FC236}">
                <a16:creationId xmlns:a16="http://schemas.microsoft.com/office/drawing/2014/main" id="{4E415476-D6B0-98A4-7FAF-436E9EC7293D}"/>
              </a:ext>
            </a:extLst>
          </p:cNvPr>
          <p:cNvPicPr>
            <a:picLocks noChangeAspect="1"/>
          </p:cNvPicPr>
          <p:nvPr/>
        </p:nvPicPr>
        <p:blipFill>
          <a:blip r:embed="rId3"/>
          <a:stretch>
            <a:fillRect/>
          </a:stretch>
        </p:blipFill>
        <p:spPr>
          <a:xfrm>
            <a:off x="860077" y="1086557"/>
            <a:ext cx="4434840" cy="2636520"/>
          </a:xfrm>
          <a:prstGeom prst="rect">
            <a:avLst/>
          </a:prstGeom>
        </p:spPr>
      </p:pic>
      <p:pic>
        <p:nvPicPr>
          <p:cNvPr id="23" name="Picture 22">
            <a:extLst>
              <a:ext uri="{FF2B5EF4-FFF2-40B4-BE49-F238E27FC236}">
                <a16:creationId xmlns:a16="http://schemas.microsoft.com/office/drawing/2014/main" id="{95A39DAE-456C-BBAD-1666-0E2F0DFE80B8}"/>
              </a:ext>
            </a:extLst>
          </p:cNvPr>
          <p:cNvPicPr>
            <a:picLocks noChangeAspect="1"/>
          </p:cNvPicPr>
          <p:nvPr/>
        </p:nvPicPr>
        <p:blipFill>
          <a:blip r:embed="rId4"/>
          <a:stretch>
            <a:fillRect/>
          </a:stretch>
        </p:blipFill>
        <p:spPr>
          <a:xfrm>
            <a:off x="6458281" y="1219815"/>
            <a:ext cx="4320540" cy="2628900"/>
          </a:xfrm>
          <a:prstGeom prst="rect">
            <a:avLst/>
          </a:prstGeom>
        </p:spPr>
      </p:pic>
      <p:pic>
        <p:nvPicPr>
          <p:cNvPr id="25" name="Picture 24">
            <a:extLst>
              <a:ext uri="{FF2B5EF4-FFF2-40B4-BE49-F238E27FC236}">
                <a16:creationId xmlns:a16="http://schemas.microsoft.com/office/drawing/2014/main" id="{7503679B-F8CC-B6FA-5435-57167A8B3F60}"/>
              </a:ext>
            </a:extLst>
          </p:cNvPr>
          <p:cNvPicPr>
            <a:picLocks noChangeAspect="1"/>
          </p:cNvPicPr>
          <p:nvPr/>
        </p:nvPicPr>
        <p:blipFill>
          <a:blip r:embed="rId5"/>
          <a:stretch>
            <a:fillRect/>
          </a:stretch>
        </p:blipFill>
        <p:spPr>
          <a:xfrm>
            <a:off x="875317" y="4048165"/>
            <a:ext cx="4419600" cy="2606040"/>
          </a:xfrm>
          <a:prstGeom prst="rect">
            <a:avLst/>
          </a:prstGeom>
        </p:spPr>
      </p:pic>
      <p:pic>
        <p:nvPicPr>
          <p:cNvPr id="27" name="Picture 26">
            <a:extLst>
              <a:ext uri="{FF2B5EF4-FFF2-40B4-BE49-F238E27FC236}">
                <a16:creationId xmlns:a16="http://schemas.microsoft.com/office/drawing/2014/main" id="{3A81A172-69B9-CD78-7684-185CA0C52287}"/>
              </a:ext>
            </a:extLst>
          </p:cNvPr>
          <p:cNvPicPr>
            <a:picLocks noChangeAspect="1"/>
          </p:cNvPicPr>
          <p:nvPr/>
        </p:nvPicPr>
        <p:blipFill>
          <a:blip r:embed="rId6"/>
          <a:stretch>
            <a:fillRect/>
          </a:stretch>
        </p:blipFill>
        <p:spPr>
          <a:xfrm>
            <a:off x="6377940" y="3936660"/>
            <a:ext cx="4465320" cy="2644140"/>
          </a:xfrm>
          <a:prstGeom prst="rect">
            <a:avLst/>
          </a:prstGeom>
        </p:spPr>
      </p:pic>
      <p:pic>
        <p:nvPicPr>
          <p:cNvPr id="3" name="Picture 2">
            <a:extLst>
              <a:ext uri="{FF2B5EF4-FFF2-40B4-BE49-F238E27FC236}">
                <a16:creationId xmlns:a16="http://schemas.microsoft.com/office/drawing/2014/main" id="{446DE00A-6036-3B67-6B09-1FC753DD65D4}"/>
              </a:ext>
            </a:extLst>
          </p:cNvPr>
          <p:cNvPicPr>
            <a:picLocks noChangeAspect="1"/>
          </p:cNvPicPr>
          <p:nvPr/>
        </p:nvPicPr>
        <p:blipFill>
          <a:blip r:embed="rId7"/>
          <a:stretch>
            <a:fillRect/>
          </a:stretch>
        </p:blipFill>
        <p:spPr>
          <a:xfrm>
            <a:off x="11117689" y="0"/>
            <a:ext cx="582698" cy="5726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B38291-520A-61D9-A248-33764082BE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dirty="0"/>
          </a:p>
        </p:txBody>
      </p:sp>
      <p:pic>
        <p:nvPicPr>
          <p:cNvPr id="6" name="Picture 5">
            <a:extLst>
              <a:ext uri="{FF2B5EF4-FFF2-40B4-BE49-F238E27FC236}">
                <a16:creationId xmlns:a16="http://schemas.microsoft.com/office/drawing/2014/main" id="{EC9A30BF-5E44-8C1C-A2FD-496600C9B2F7}"/>
              </a:ext>
            </a:extLst>
          </p:cNvPr>
          <p:cNvPicPr>
            <a:picLocks noChangeAspect="1"/>
          </p:cNvPicPr>
          <p:nvPr/>
        </p:nvPicPr>
        <p:blipFill>
          <a:blip r:embed="rId2"/>
          <a:stretch>
            <a:fillRect/>
          </a:stretch>
        </p:blipFill>
        <p:spPr>
          <a:xfrm>
            <a:off x="941070" y="501650"/>
            <a:ext cx="4442460" cy="2682240"/>
          </a:xfrm>
          <a:prstGeom prst="rect">
            <a:avLst/>
          </a:prstGeom>
        </p:spPr>
      </p:pic>
      <p:pic>
        <p:nvPicPr>
          <p:cNvPr id="8" name="Picture 7">
            <a:extLst>
              <a:ext uri="{FF2B5EF4-FFF2-40B4-BE49-F238E27FC236}">
                <a16:creationId xmlns:a16="http://schemas.microsoft.com/office/drawing/2014/main" id="{E0249365-6F45-706E-C1F7-E1EF9836CB01}"/>
              </a:ext>
            </a:extLst>
          </p:cNvPr>
          <p:cNvPicPr>
            <a:picLocks noChangeAspect="1"/>
          </p:cNvPicPr>
          <p:nvPr/>
        </p:nvPicPr>
        <p:blipFill>
          <a:blip r:embed="rId3"/>
          <a:stretch>
            <a:fillRect/>
          </a:stretch>
        </p:blipFill>
        <p:spPr>
          <a:xfrm>
            <a:off x="6495471" y="107029"/>
            <a:ext cx="4175724" cy="3321972"/>
          </a:xfrm>
          <a:prstGeom prst="rect">
            <a:avLst/>
          </a:prstGeom>
        </p:spPr>
      </p:pic>
      <p:pic>
        <p:nvPicPr>
          <p:cNvPr id="12" name="Picture 11">
            <a:extLst>
              <a:ext uri="{FF2B5EF4-FFF2-40B4-BE49-F238E27FC236}">
                <a16:creationId xmlns:a16="http://schemas.microsoft.com/office/drawing/2014/main" id="{979DCFCC-1BB8-97DC-A8C6-2001FD5CD05A}"/>
              </a:ext>
            </a:extLst>
          </p:cNvPr>
          <p:cNvPicPr>
            <a:picLocks noChangeAspect="1"/>
          </p:cNvPicPr>
          <p:nvPr/>
        </p:nvPicPr>
        <p:blipFill>
          <a:blip r:embed="rId4"/>
          <a:stretch>
            <a:fillRect/>
          </a:stretch>
        </p:blipFill>
        <p:spPr>
          <a:xfrm>
            <a:off x="1169424" y="3469365"/>
            <a:ext cx="3985752" cy="3069547"/>
          </a:xfrm>
          <a:prstGeom prst="rect">
            <a:avLst/>
          </a:prstGeom>
        </p:spPr>
      </p:pic>
      <p:pic>
        <p:nvPicPr>
          <p:cNvPr id="14" name="Picture 13">
            <a:extLst>
              <a:ext uri="{FF2B5EF4-FFF2-40B4-BE49-F238E27FC236}">
                <a16:creationId xmlns:a16="http://schemas.microsoft.com/office/drawing/2014/main" id="{A499A01C-0F8B-F3F5-20D7-ABB6031FACD7}"/>
              </a:ext>
            </a:extLst>
          </p:cNvPr>
          <p:cNvPicPr>
            <a:picLocks noChangeAspect="1"/>
          </p:cNvPicPr>
          <p:nvPr/>
        </p:nvPicPr>
        <p:blipFill>
          <a:blip r:embed="rId5"/>
          <a:stretch>
            <a:fillRect/>
          </a:stretch>
        </p:blipFill>
        <p:spPr>
          <a:xfrm>
            <a:off x="6555044" y="3628243"/>
            <a:ext cx="3427156" cy="2728107"/>
          </a:xfrm>
          <a:prstGeom prst="rect">
            <a:avLst/>
          </a:prstGeom>
        </p:spPr>
      </p:pic>
      <p:pic>
        <p:nvPicPr>
          <p:cNvPr id="3" name="Picture 2">
            <a:extLst>
              <a:ext uri="{FF2B5EF4-FFF2-40B4-BE49-F238E27FC236}">
                <a16:creationId xmlns:a16="http://schemas.microsoft.com/office/drawing/2014/main" id="{28B40F7B-B50C-52BC-682A-E3AA905C5933}"/>
              </a:ext>
            </a:extLst>
          </p:cNvPr>
          <p:cNvPicPr>
            <a:picLocks noChangeAspect="1"/>
          </p:cNvPicPr>
          <p:nvPr/>
        </p:nvPicPr>
        <p:blipFill>
          <a:blip r:embed="rId6"/>
          <a:stretch>
            <a:fillRect/>
          </a:stretch>
        </p:blipFill>
        <p:spPr>
          <a:xfrm>
            <a:off x="11318276" y="0"/>
            <a:ext cx="676102" cy="609600"/>
          </a:xfrm>
          <a:prstGeom prst="rect">
            <a:avLst/>
          </a:prstGeom>
        </p:spPr>
      </p:pic>
    </p:spTree>
    <p:extLst>
      <p:ext uri="{BB962C8B-B14F-4D97-AF65-F5344CB8AC3E}">
        <p14:creationId xmlns:p14="http://schemas.microsoft.com/office/powerpoint/2010/main" val="1843147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AFE9FF-0107-12E3-7A8E-9EF5972D4A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dirty="0"/>
          </a:p>
        </p:txBody>
      </p:sp>
      <p:pic>
        <p:nvPicPr>
          <p:cNvPr id="14" name="Picture 13">
            <a:extLst>
              <a:ext uri="{FF2B5EF4-FFF2-40B4-BE49-F238E27FC236}">
                <a16:creationId xmlns:a16="http://schemas.microsoft.com/office/drawing/2014/main" id="{AC44F9F6-DC33-C87E-B9FA-E245FE5CA821}"/>
              </a:ext>
            </a:extLst>
          </p:cNvPr>
          <p:cNvPicPr>
            <a:picLocks noChangeAspect="1"/>
          </p:cNvPicPr>
          <p:nvPr/>
        </p:nvPicPr>
        <p:blipFill>
          <a:blip r:embed="rId2"/>
          <a:stretch>
            <a:fillRect/>
          </a:stretch>
        </p:blipFill>
        <p:spPr>
          <a:xfrm>
            <a:off x="228091" y="159737"/>
            <a:ext cx="6542931" cy="3645347"/>
          </a:xfrm>
          <a:prstGeom prst="rect">
            <a:avLst/>
          </a:prstGeom>
        </p:spPr>
      </p:pic>
      <p:pic>
        <p:nvPicPr>
          <p:cNvPr id="16" name="Picture 15">
            <a:extLst>
              <a:ext uri="{FF2B5EF4-FFF2-40B4-BE49-F238E27FC236}">
                <a16:creationId xmlns:a16="http://schemas.microsoft.com/office/drawing/2014/main" id="{C1BA88DC-D9D3-1C58-7924-97FD6BAB7C32}"/>
              </a:ext>
            </a:extLst>
          </p:cNvPr>
          <p:cNvPicPr>
            <a:picLocks noChangeAspect="1"/>
          </p:cNvPicPr>
          <p:nvPr/>
        </p:nvPicPr>
        <p:blipFill>
          <a:blip r:embed="rId3"/>
          <a:stretch>
            <a:fillRect/>
          </a:stretch>
        </p:blipFill>
        <p:spPr>
          <a:xfrm>
            <a:off x="3805084" y="3917739"/>
            <a:ext cx="6866831" cy="2780524"/>
          </a:xfrm>
          <a:prstGeom prst="rect">
            <a:avLst/>
          </a:prstGeom>
        </p:spPr>
      </p:pic>
      <p:pic>
        <p:nvPicPr>
          <p:cNvPr id="18" name="Picture 17">
            <a:extLst>
              <a:ext uri="{FF2B5EF4-FFF2-40B4-BE49-F238E27FC236}">
                <a16:creationId xmlns:a16="http://schemas.microsoft.com/office/drawing/2014/main" id="{3FDE915A-0EB9-6717-F003-46A0604FC703}"/>
              </a:ext>
            </a:extLst>
          </p:cNvPr>
          <p:cNvPicPr>
            <a:picLocks noChangeAspect="1"/>
          </p:cNvPicPr>
          <p:nvPr/>
        </p:nvPicPr>
        <p:blipFill>
          <a:blip r:embed="rId4"/>
          <a:stretch>
            <a:fillRect/>
          </a:stretch>
        </p:blipFill>
        <p:spPr>
          <a:xfrm>
            <a:off x="11149268" y="0"/>
            <a:ext cx="678938" cy="615287"/>
          </a:xfrm>
          <a:prstGeom prst="rect">
            <a:avLst/>
          </a:prstGeom>
        </p:spPr>
      </p:pic>
    </p:spTree>
    <p:extLst>
      <p:ext uri="{BB962C8B-B14F-4D97-AF65-F5344CB8AC3E}">
        <p14:creationId xmlns:p14="http://schemas.microsoft.com/office/powerpoint/2010/main" val="228451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052105-D908-000D-D2CF-0145D7EEF9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dirty="0"/>
          </a:p>
        </p:txBody>
      </p:sp>
      <p:pic>
        <p:nvPicPr>
          <p:cNvPr id="6" name="Picture 5">
            <a:extLst>
              <a:ext uri="{FF2B5EF4-FFF2-40B4-BE49-F238E27FC236}">
                <a16:creationId xmlns:a16="http://schemas.microsoft.com/office/drawing/2014/main" id="{0B379143-2637-865C-594B-8881A782B712}"/>
              </a:ext>
            </a:extLst>
          </p:cNvPr>
          <p:cNvPicPr>
            <a:picLocks noChangeAspect="1"/>
          </p:cNvPicPr>
          <p:nvPr/>
        </p:nvPicPr>
        <p:blipFill>
          <a:blip r:embed="rId2"/>
          <a:stretch>
            <a:fillRect/>
          </a:stretch>
        </p:blipFill>
        <p:spPr>
          <a:xfrm>
            <a:off x="695135" y="248280"/>
            <a:ext cx="7366896" cy="3180720"/>
          </a:xfrm>
          <a:prstGeom prst="rect">
            <a:avLst/>
          </a:prstGeom>
        </p:spPr>
      </p:pic>
      <p:pic>
        <p:nvPicPr>
          <p:cNvPr id="8" name="Picture 7">
            <a:extLst>
              <a:ext uri="{FF2B5EF4-FFF2-40B4-BE49-F238E27FC236}">
                <a16:creationId xmlns:a16="http://schemas.microsoft.com/office/drawing/2014/main" id="{87E69951-B7FD-2A7A-D837-D7DF0FB1BFBE}"/>
              </a:ext>
            </a:extLst>
          </p:cNvPr>
          <p:cNvPicPr>
            <a:picLocks noChangeAspect="1"/>
          </p:cNvPicPr>
          <p:nvPr/>
        </p:nvPicPr>
        <p:blipFill>
          <a:blip r:embed="rId3"/>
          <a:stretch>
            <a:fillRect/>
          </a:stretch>
        </p:blipFill>
        <p:spPr>
          <a:xfrm>
            <a:off x="7182639" y="2728249"/>
            <a:ext cx="4473328" cy="3993226"/>
          </a:xfrm>
          <a:prstGeom prst="rect">
            <a:avLst/>
          </a:prstGeom>
        </p:spPr>
      </p:pic>
      <p:pic>
        <p:nvPicPr>
          <p:cNvPr id="10" name="Picture 9">
            <a:extLst>
              <a:ext uri="{FF2B5EF4-FFF2-40B4-BE49-F238E27FC236}">
                <a16:creationId xmlns:a16="http://schemas.microsoft.com/office/drawing/2014/main" id="{48B3C524-83CF-B39C-8B73-3E540DB08FA6}"/>
              </a:ext>
            </a:extLst>
          </p:cNvPr>
          <p:cNvPicPr>
            <a:picLocks noChangeAspect="1"/>
          </p:cNvPicPr>
          <p:nvPr/>
        </p:nvPicPr>
        <p:blipFill>
          <a:blip r:embed="rId4"/>
          <a:stretch>
            <a:fillRect/>
          </a:stretch>
        </p:blipFill>
        <p:spPr>
          <a:xfrm>
            <a:off x="11058266" y="0"/>
            <a:ext cx="877198" cy="592393"/>
          </a:xfrm>
          <a:prstGeom prst="rect">
            <a:avLst/>
          </a:prstGeom>
        </p:spPr>
      </p:pic>
    </p:spTree>
    <p:extLst>
      <p:ext uri="{BB962C8B-B14F-4D97-AF65-F5344CB8AC3E}">
        <p14:creationId xmlns:p14="http://schemas.microsoft.com/office/powerpoint/2010/main" val="1212594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05306E-93AD-5B6D-C47B-127D2489FD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15</a:t>
            </a:fld>
            <a:endParaRPr lang="en-IN" dirty="0"/>
          </a:p>
        </p:txBody>
      </p:sp>
      <p:pic>
        <p:nvPicPr>
          <p:cNvPr id="6" name="Picture 5">
            <a:extLst>
              <a:ext uri="{FF2B5EF4-FFF2-40B4-BE49-F238E27FC236}">
                <a16:creationId xmlns:a16="http://schemas.microsoft.com/office/drawing/2014/main" id="{A0CD0EC5-906B-11FC-08C9-663F068DBD17}"/>
              </a:ext>
            </a:extLst>
          </p:cNvPr>
          <p:cNvPicPr>
            <a:picLocks noChangeAspect="1"/>
          </p:cNvPicPr>
          <p:nvPr/>
        </p:nvPicPr>
        <p:blipFill>
          <a:blip r:embed="rId2"/>
          <a:stretch>
            <a:fillRect/>
          </a:stretch>
        </p:blipFill>
        <p:spPr>
          <a:xfrm>
            <a:off x="1120877" y="293709"/>
            <a:ext cx="9503591" cy="5989104"/>
          </a:xfrm>
          <a:prstGeom prst="rect">
            <a:avLst/>
          </a:prstGeom>
        </p:spPr>
      </p:pic>
      <p:pic>
        <p:nvPicPr>
          <p:cNvPr id="8" name="Picture 7">
            <a:extLst>
              <a:ext uri="{FF2B5EF4-FFF2-40B4-BE49-F238E27FC236}">
                <a16:creationId xmlns:a16="http://schemas.microsoft.com/office/drawing/2014/main" id="{C2E75D79-624F-78F7-908B-0F276B60F5CC}"/>
              </a:ext>
            </a:extLst>
          </p:cNvPr>
          <p:cNvPicPr>
            <a:picLocks noChangeAspect="1"/>
          </p:cNvPicPr>
          <p:nvPr/>
        </p:nvPicPr>
        <p:blipFill>
          <a:blip r:embed="rId3"/>
          <a:stretch>
            <a:fillRect/>
          </a:stretch>
        </p:blipFill>
        <p:spPr>
          <a:xfrm>
            <a:off x="11130116" y="-1"/>
            <a:ext cx="688257" cy="526947"/>
          </a:xfrm>
          <a:prstGeom prst="rect">
            <a:avLst/>
          </a:prstGeom>
        </p:spPr>
      </p:pic>
    </p:spTree>
    <p:extLst>
      <p:ext uri="{BB962C8B-B14F-4D97-AF65-F5344CB8AC3E}">
        <p14:creationId xmlns:p14="http://schemas.microsoft.com/office/powerpoint/2010/main" val="665679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1B859-C6EA-38AC-7E66-6F553CC0EA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16</a:t>
            </a:fld>
            <a:endParaRPr lang="en-IN" dirty="0"/>
          </a:p>
        </p:txBody>
      </p:sp>
      <p:pic>
        <p:nvPicPr>
          <p:cNvPr id="6" name="Picture 5">
            <a:extLst>
              <a:ext uri="{FF2B5EF4-FFF2-40B4-BE49-F238E27FC236}">
                <a16:creationId xmlns:a16="http://schemas.microsoft.com/office/drawing/2014/main" id="{4EF7C62B-A150-03FB-D6F2-DEAC2295D9D3}"/>
              </a:ext>
            </a:extLst>
          </p:cNvPr>
          <p:cNvPicPr>
            <a:picLocks noChangeAspect="1"/>
          </p:cNvPicPr>
          <p:nvPr/>
        </p:nvPicPr>
        <p:blipFill>
          <a:blip r:embed="rId2"/>
          <a:stretch>
            <a:fillRect/>
          </a:stretch>
        </p:blipFill>
        <p:spPr>
          <a:xfrm>
            <a:off x="993058" y="332176"/>
            <a:ext cx="9481420" cy="5753992"/>
          </a:xfrm>
          <a:prstGeom prst="rect">
            <a:avLst/>
          </a:prstGeom>
        </p:spPr>
      </p:pic>
      <p:pic>
        <p:nvPicPr>
          <p:cNvPr id="8" name="Picture 7">
            <a:extLst>
              <a:ext uri="{FF2B5EF4-FFF2-40B4-BE49-F238E27FC236}">
                <a16:creationId xmlns:a16="http://schemas.microsoft.com/office/drawing/2014/main" id="{D54A398E-9E9E-E0DE-F8A3-399313861B6C}"/>
              </a:ext>
            </a:extLst>
          </p:cNvPr>
          <p:cNvPicPr>
            <a:picLocks noChangeAspect="1"/>
          </p:cNvPicPr>
          <p:nvPr/>
        </p:nvPicPr>
        <p:blipFill>
          <a:blip r:embed="rId3"/>
          <a:stretch>
            <a:fillRect/>
          </a:stretch>
        </p:blipFill>
        <p:spPr>
          <a:xfrm>
            <a:off x="11025444" y="0"/>
            <a:ext cx="676462" cy="522721"/>
          </a:xfrm>
          <a:prstGeom prst="rect">
            <a:avLst/>
          </a:prstGeom>
        </p:spPr>
      </p:pic>
    </p:spTree>
    <p:extLst>
      <p:ext uri="{BB962C8B-B14F-4D97-AF65-F5344CB8AC3E}">
        <p14:creationId xmlns:p14="http://schemas.microsoft.com/office/powerpoint/2010/main" val="144881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13"/>
          <p:cNvSpPr/>
          <p:nvPr/>
        </p:nvSpPr>
        <p:spPr>
          <a:xfrm>
            <a:off x="-8251" y="-4659"/>
            <a:ext cx="4692150" cy="6858000"/>
          </a:xfrm>
          <a:custGeom>
            <a:avLst/>
            <a:gdLst/>
            <a:ahLst/>
            <a:cxnLst/>
            <a:rect l="l" t="t" r="r" b="b"/>
            <a:pathLst>
              <a:path w="4692150" h="6858000" extrusionOk="0">
                <a:moveTo>
                  <a:pt x="0" y="0"/>
                </a:moveTo>
                <a:lnTo>
                  <a:pt x="90371" y="0"/>
                </a:lnTo>
                <a:cubicBezTo>
                  <a:pt x="855332" y="0"/>
                  <a:pt x="2215262" y="0"/>
                  <a:pt x="4632916" y="0"/>
                </a:cubicBezTo>
                <a:cubicBezTo>
                  <a:pt x="4755470" y="948999"/>
                  <a:pt x="4866882" y="4511452"/>
                  <a:pt x="3006292" y="6858000"/>
                </a:cubicBezTo>
                <a:cubicBezTo>
                  <a:pt x="3006292" y="6858000"/>
                  <a:pt x="3006292" y="6858000"/>
                  <a:pt x="103964" y="6858000"/>
                </a:cubicBezTo>
                <a:lnTo>
                  <a:pt x="0" y="6858000"/>
                </a:lnTo>
                <a:lnTo>
                  <a:pt x="0" y="0"/>
                </a:lnTo>
                <a:close/>
              </a:path>
            </a:pathLst>
          </a:custGeom>
          <a:solidFill>
            <a:srgbClr val="F9EF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960" name="Google Shape;960;p13"/>
          <p:cNvSpPr/>
          <p:nvPr/>
        </p:nvSpPr>
        <p:spPr>
          <a:xfrm>
            <a:off x="-35960" y="-4659"/>
            <a:ext cx="4416602" cy="6858000"/>
          </a:xfrm>
          <a:custGeom>
            <a:avLst/>
            <a:gdLst/>
            <a:ahLst/>
            <a:cxnLst/>
            <a:rect l="l" t="t" r="r" b="b"/>
            <a:pathLst>
              <a:path w="4416602" h="6858000" extrusionOk="0">
                <a:moveTo>
                  <a:pt x="0" y="0"/>
                </a:moveTo>
                <a:lnTo>
                  <a:pt x="40166" y="0"/>
                </a:lnTo>
                <a:cubicBezTo>
                  <a:pt x="849150" y="0"/>
                  <a:pt x="2143524" y="0"/>
                  <a:pt x="4214523" y="0"/>
                </a:cubicBezTo>
                <a:cubicBezTo>
                  <a:pt x="4337083" y="948999"/>
                  <a:pt x="4968457" y="4511452"/>
                  <a:pt x="3111476" y="6858000"/>
                </a:cubicBezTo>
                <a:cubicBezTo>
                  <a:pt x="3111476" y="6858000"/>
                  <a:pt x="3111476" y="6858000"/>
                  <a:pt x="150678" y="6858000"/>
                </a:cubicBezTo>
                <a:lnTo>
                  <a:pt x="0" y="6858000"/>
                </a:lnTo>
                <a:lnTo>
                  <a:pt x="0" y="0"/>
                </a:lnTo>
                <a:close/>
              </a:path>
            </a:pathLst>
          </a:custGeom>
          <a:solidFill>
            <a:srgbClr val="03386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dirty="0">
              <a:solidFill>
                <a:schemeClr val="dk1"/>
              </a:solidFill>
              <a:latin typeface="Arial"/>
              <a:ea typeface="Arial"/>
              <a:cs typeface="Arial"/>
              <a:sym typeface="Arial"/>
            </a:endParaRPr>
          </a:p>
        </p:txBody>
      </p:sp>
      <p:sp>
        <p:nvSpPr>
          <p:cNvPr id="961" name="Google Shape;961;p13"/>
          <p:cNvSpPr/>
          <p:nvPr/>
        </p:nvSpPr>
        <p:spPr>
          <a:xfrm>
            <a:off x="2332750" y="2062316"/>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62" name="Google Shape;962;p13"/>
          <p:cNvSpPr/>
          <p:nvPr/>
        </p:nvSpPr>
        <p:spPr>
          <a:xfrm>
            <a:off x="709896" y="6231658"/>
            <a:ext cx="2571032" cy="357187"/>
          </a:xfrm>
          <a:prstGeom prst="ellipse">
            <a:avLst/>
          </a:prstGeom>
          <a:solidFill>
            <a:srgbClr val="E7E9EB">
              <a:alpha val="40784"/>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63" name="Google Shape;963;p13"/>
          <p:cNvSpPr/>
          <p:nvPr/>
        </p:nvSpPr>
        <p:spPr>
          <a:xfrm>
            <a:off x="-26867" y="6074229"/>
            <a:ext cx="949469" cy="795335"/>
          </a:xfrm>
          <a:custGeom>
            <a:avLst/>
            <a:gdLst/>
            <a:ahLst/>
            <a:cxnLst/>
            <a:rect l="l" t="t" r="r" b="b"/>
            <a:pathLst>
              <a:path w="368" h="308" extrusionOk="0">
                <a:moveTo>
                  <a:pt x="43" y="242"/>
                </a:moveTo>
                <a:cubicBezTo>
                  <a:pt x="38" y="243"/>
                  <a:pt x="34" y="244"/>
                  <a:pt x="29" y="245"/>
                </a:cubicBezTo>
                <a:cubicBezTo>
                  <a:pt x="26" y="246"/>
                  <a:pt x="24" y="248"/>
                  <a:pt x="24" y="251"/>
                </a:cubicBezTo>
                <a:cubicBezTo>
                  <a:pt x="24" y="254"/>
                  <a:pt x="27" y="258"/>
                  <a:pt x="30" y="257"/>
                </a:cubicBezTo>
                <a:cubicBezTo>
                  <a:pt x="35" y="257"/>
                  <a:pt x="40" y="257"/>
                  <a:pt x="45" y="256"/>
                </a:cubicBezTo>
                <a:cubicBezTo>
                  <a:pt x="49" y="255"/>
                  <a:pt x="51" y="251"/>
                  <a:pt x="51" y="248"/>
                </a:cubicBezTo>
                <a:cubicBezTo>
                  <a:pt x="50" y="244"/>
                  <a:pt x="46" y="242"/>
                  <a:pt x="43" y="242"/>
                </a:cubicBezTo>
                <a:close/>
                <a:moveTo>
                  <a:pt x="282" y="308"/>
                </a:moveTo>
                <a:cubicBezTo>
                  <a:pt x="249" y="308"/>
                  <a:pt x="249" y="308"/>
                  <a:pt x="249" y="308"/>
                </a:cubicBezTo>
                <a:cubicBezTo>
                  <a:pt x="248" y="305"/>
                  <a:pt x="251" y="300"/>
                  <a:pt x="255" y="300"/>
                </a:cubicBezTo>
                <a:cubicBezTo>
                  <a:pt x="262" y="300"/>
                  <a:pt x="268" y="302"/>
                  <a:pt x="274" y="303"/>
                </a:cubicBezTo>
                <a:cubicBezTo>
                  <a:pt x="277" y="303"/>
                  <a:pt x="281" y="305"/>
                  <a:pt x="282" y="308"/>
                </a:cubicBezTo>
                <a:close/>
                <a:moveTo>
                  <a:pt x="217" y="308"/>
                </a:moveTo>
                <a:cubicBezTo>
                  <a:pt x="208" y="308"/>
                  <a:pt x="208" y="308"/>
                  <a:pt x="208" y="308"/>
                </a:cubicBezTo>
                <a:cubicBezTo>
                  <a:pt x="208" y="308"/>
                  <a:pt x="209" y="308"/>
                  <a:pt x="209" y="308"/>
                </a:cubicBezTo>
                <a:cubicBezTo>
                  <a:pt x="212" y="307"/>
                  <a:pt x="214" y="308"/>
                  <a:pt x="217" y="308"/>
                </a:cubicBezTo>
                <a:close/>
                <a:moveTo>
                  <a:pt x="185" y="308"/>
                </a:moveTo>
                <a:cubicBezTo>
                  <a:pt x="172" y="308"/>
                  <a:pt x="172" y="308"/>
                  <a:pt x="172" y="308"/>
                </a:cubicBezTo>
                <a:cubicBezTo>
                  <a:pt x="169" y="306"/>
                  <a:pt x="166" y="305"/>
                  <a:pt x="165" y="302"/>
                </a:cubicBezTo>
                <a:cubicBezTo>
                  <a:pt x="162" y="298"/>
                  <a:pt x="165" y="294"/>
                  <a:pt x="169" y="295"/>
                </a:cubicBezTo>
                <a:cubicBezTo>
                  <a:pt x="173" y="296"/>
                  <a:pt x="176" y="298"/>
                  <a:pt x="179" y="300"/>
                </a:cubicBezTo>
                <a:cubicBezTo>
                  <a:pt x="181" y="302"/>
                  <a:pt x="185" y="304"/>
                  <a:pt x="185" y="307"/>
                </a:cubicBezTo>
                <a:cubicBezTo>
                  <a:pt x="185" y="308"/>
                  <a:pt x="185" y="308"/>
                  <a:pt x="185" y="308"/>
                </a:cubicBezTo>
                <a:close/>
                <a:moveTo>
                  <a:pt x="146" y="308"/>
                </a:moveTo>
                <a:cubicBezTo>
                  <a:pt x="136" y="308"/>
                  <a:pt x="136" y="308"/>
                  <a:pt x="136" y="308"/>
                </a:cubicBezTo>
                <a:cubicBezTo>
                  <a:pt x="135" y="308"/>
                  <a:pt x="135" y="308"/>
                  <a:pt x="134" y="307"/>
                </a:cubicBezTo>
                <a:cubicBezTo>
                  <a:pt x="131" y="305"/>
                  <a:pt x="128" y="303"/>
                  <a:pt x="127" y="299"/>
                </a:cubicBezTo>
                <a:cubicBezTo>
                  <a:pt x="125" y="295"/>
                  <a:pt x="129" y="290"/>
                  <a:pt x="133" y="292"/>
                </a:cubicBezTo>
                <a:cubicBezTo>
                  <a:pt x="137" y="293"/>
                  <a:pt x="140" y="295"/>
                  <a:pt x="143" y="297"/>
                </a:cubicBezTo>
                <a:cubicBezTo>
                  <a:pt x="147" y="299"/>
                  <a:pt x="150" y="304"/>
                  <a:pt x="147" y="307"/>
                </a:cubicBezTo>
                <a:cubicBezTo>
                  <a:pt x="146" y="308"/>
                  <a:pt x="146" y="308"/>
                  <a:pt x="146" y="308"/>
                </a:cubicBezTo>
                <a:close/>
                <a:moveTo>
                  <a:pt x="103" y="308"/>
                </a:moveTo>
                <a:cubicBezTo>
                  <a:pt x="97" y="308"/>
                  <a:pt x="97" y="308"/>
                  <a:pt x="97" y="308"/>
                </a:cubicBezTo>
                <a:cubicBezTo>
                  <a:pt x="98" y="307"/>
                  <a:pt x="100" y="307"/>
                  <a:pt x="102" y="307"/>
                </a:cubicBezTo>
                <a:cubicBezTo>
                  <a:pt x="102" y="307"/>
                  <a:pt x="103" y="308"/>
                  <a:pt x="103" y="308"/>
                </a:cubicBezTo>
                <a:close/>
                <a:moveTo>
                  <a:pt x="75" y="308"/>
                </a:moveTo>
                <a:cubicBezTo>
                  <a:pt x="62" y="308"/>
                  <a:pt x="62" y="308"/>
                  <a:pt x="62" y="308"/>
                </a:cubicBezTo>
                <a:cubicBezTo>
                  <a:pt x="63" y="306"/>
                  <a:pt x="63" y="304"/>
                  <a:pt x="63" y="302"/>
                </a:cubicBezTo>
                <a:cubicBezTo>
                  <a:pt x="64" y="298"/>
                  <a:pt x="72" y="297"/>
                  <a:pt x="73" y="302"/>
                </a:cubicBezTo>
                <a:cubicBezTo>
                  <a:pt x="74" y="304"/>
                  <a:pt x="75" y="306"/>
                  <a:pt x="75" y="308"/>
                </a:cubicBezTo>
                <a:close/>
                <a:moveTo>
                  <a:pt x="17" y="308"/>
                </a:moveTo>
                <a:cubicBezTo>
                  <a:pt x="0" y="308"/>
                  <a:pt x="0" y="308"/>
                  <a:pt x="0" y="308"/>
                </a:cubicBezTo>
                <a:cubicBezTo>
                  <a:pt x="0" y="308"/>
                  <a:pt x="0" y="308"/>
                  <a:pt x="0" y="308"/>
                </a:cubicBezTo>
                <a:cubicBezTo>
                  <a:pt x="3" y="305"/>
                  <a:pt x="7" y="302"/>
                  <a:pt x="11" y="300"/>
                </a:cubicBezTo>
                <a:cubicBezTo>
                  <a:pt x="16" y="297"/>
                  <a:pt x="20" y="303"/>
                  <a:pt x="18" y="308"/>
                </a:cubicBezTo>
                <a:lnTo>
                  <a:pt x="17" y="308"/>
                </a:lnTo>
                <a:close/>
                <a:moveTo>
                  <a:pt x="0" y="250"/>
                </a:moveTo>
                <a:cubicBezTo>
                  <a:pt x="0" y="237"/>
                  <a:pt x="0" y="237"/>
                  <a:pt x="0" y="237"/>
                </a:cubicBezTo>
                <a:cubicBezTo>
                  <a:pt x="1" y="237"/>
                  <a:pt x="3" y="238"/>
                  <a:pt x="5" y="239"/>
                </a:cubicBezTo>
                <a:cubicBezTo>
                  <a:pt x="7" y="241"/>
                  <a:pt x="8" y="245"/>
                  <a:pt x="5" y="247"/>
                </a:cubicBezTo>
                <a:cubicBezTo>
                  <a:pt x="4" y="249"/>
                  <a:pt x="2" y="249"/>
                  <a:pt x="0" y="250"/>
                </a:cubicBezTo>
                <a:close/>
                <a:moveTo>
                  <a:pt x="0" y="223"/>
                </a:moveTo>
                <a:cubicBezTo>
                  <a:pt x="0" y="211"/>
                  <a:pt x="0" y="211"/>
                  <a:pt x="0" y="211"/>
                </a:cubicBezTo>
                <a:cubicBezTo>
                  <a:pt x="0" y="211"/>
                  <a:pt x="1" y="212"/>
                  <a:pt x="1" y="212"/>
                </a:cubicBezTo>
                <a:cubicBezTo>
                  <a:pt x="5" y="215"/>
                  <a:pt x="4" y="222"/>
                  <a:pt x="0" y="223"/>
                </a:cubicBezTo>
                <a:close/>
                <a:moveTo>
                  <a:pt x="0" y="185"/>
                </a:moveTo>
                <a:cubicBezTo>
                  <a:pt x="0" y="182"/>
                  <a:pt x="0" y="182"/>
                  <a:pt x="0" y="182"/>
                </a:cubicBezTo>
                <a:cubicBezTo>
                  <a:pt x="0" y="180"/>
                  <a:pt x="1" y="179"/>
                  <a:pt x="3" y="179"/>
                </a:cubicBezTo>
                <a:cubicBezTo>
                  <a:pt x="11" y="178"/>
                  <a:pt x="18" y="187"/>
                  <a:pt x="23" y="192"/>
                </a:cubicBezTo>
                <a:cubicBezTo>
                  <a:pt x="27" y="196"/>
                  <a:pt x="20" y="202"/>
                  <a:pt x="16" y="199"/>
                </a:cubicBezTo>
                <a:cubicBezTo>
                  <a:pt x="10" y="196"/>
                  <a:pt x="1" y="191"/>
                  <a:pt x="0" y="185"/>
                </a:cubicBezTo>
                <a:close/>
                <a:moveTo>
                  <a:pt x="0" y="167"/>
                </a:moveTo>
                <a:cubicBezTo>
                  <a:pt x="0" y="153"/>
                  <a:pt x="0" y="153"/>
                  <a:pt x="0" y="153"/>
                </a:cubicBezTo>
                <a:cubicBezTo>
                  <a:pt x="4" y="155"/>
                  <a:pt x="8" y="160"/>
                  <a:pt x="10" y="164"/>
                </a:cubicBezTo>
                <a:cubicBezTo>
                  <a:pt x="11" y="169"/>
                  <a:pt x="5" y="172"/>
                  <a:pt x="2" y="169"/>
                </a:cubicBezTo>
                <a:cubicBezTo>
                  <a:pt x="1" y="169"/>
                  <a:pt x="0" y="168"/>
                  <a:pt x="0" y="167"/>
                </a:cubicBezTo>
                <a:close/>
                <a:moveTo>
                  <a:pt x="0" y="98"/>
                </a:moveTo>
                <a:cubicBezTo>
                  <a:pt x="0" y="76"/>
                  <a:pt x="0" y="76"/>
                  <a:pt x="0" y="76"/>
                </a:cubicBezTo>
                <a:cubicBezTo>
                  <a:pt x="0" y="76"/>
                  <a:pt x="0" y="76"/>
                  <a:pt x="0" y="76"/>
                </a:cubicBezTo>
                <a:cubicBezTo>
                  <a:pt x="2" y="78"/>
                  <a:pt x="4" y="80"/>
                  <a:pt x="5" y="83"/>
                </a:cubicBezTo>
                <a:cubicBezTo>
                  <a:pt x="6" y="85"/>
                  <a:pt x="7" y="88"/>
                  <a:pt x="8" y="90"/>
                </a:cubicBezTo>
                <a:cubicBezTo>
                  <a:pt x="10" y="97"/>
                  <a:pt x="4" y="101"/>
                  <a:pt x="0" y="98"/>
                </a:cubicBezTo>
                <a:close/>
                <a:moveTo>
                  <a:pt x="307" y="166"/>
                </a:moveTo>
                <a:cubicBezTo>
                  <a:pt x="301" y="167"/>
                  <a:pt x="294" y="171"/>
                  <a:pt x="288" y="175"/>
                </a:cubicBezTo>
                <a:cubicBezTo>
                  <a:pt x="286" y="176"/>
                  <a:pt x="284" y="179"/>
                  <a:pt x="285" y="182"/>
                </a:cubicBezTo>
                <a:cubicBezTo>
                  <a:pt x="286" y="184"/>
                  <a:pt x="289" y="186"/>
                  <a:pt x="292" y="186"/>
                </a:cubicBezTo>
                <a:cubicBezTo>
                  <a:pt x="298" y="184"/>
                  <a:pt x="306" y="181"/>
                  <a:pt x="312" y="177"/>
                </a:cubicBezTo>
                <a:cubicBezTo>
                  <a:pt x="317" y="173"/>
                  <a:pt x="313" y="165"/>
                  <a:pt x="307" y="166"/>
                </a:cubicBezTo>
                <a:close/>
                <a:moveTo>
                  <a:pt x="231" y="62"/>
                </a:moveTo>
                <a:cubicBezTo>
                  <a:pt x="230" y="63"/>
                  <a:pt x="229" y="65"/>
                  <a:pt x="227" y="66"/>
                </a:cubicBezTo>
                <a:cubicBezTo>
                  <a:pt x="226" y="67"/>
                  <a:pt x="224" y="67"/>
                  <a:pt x="222" y="69"/>
                </a:cubicBezTo>
                <a:cubicBezTo>
                  <a:pt x="220" y="70"/>
                  <a:pt x="221" y="75"/>
                  <a:pt x="225" y="75"/>
                </a:cubicBezTo>
                <a:cubicBezTo>
                  <a:pt x="230" y="75"/>
                  <a:pt x="237" y="70"/>
                  <a:pt x="236" y="65"/>
                </a:cubicBezTo>
                <a:cubicBezTo>
                  <a:pt x="236" y="62"/>
                  <a:pt x="233" y="61"/>
                  <a:pt x="231" y="62"/>
                </a:cubicBezTo>
                <a:close/>
                <a:moveTo>
                  <a:pt x="218" y="87"/>
                </a:moveTo>
                <a:cubicBezTo>
                  <a:pt x="213" y="87"/>
                  <a:pt x="211" y="94"/>
                  <a:pt x="210" y="99"/>
                </a:cubicBezTo>
                <a:cubicBezTo>
                  <a:pt x="208" y="104"/>
                  <a:pt x="215" y="108"/>
                  <a:pt x="219" y="104"/>
                </a:cubicBezTo>
                <a:cubicBezTo>
                  <a:pt x="222" y="100"/>
                  <a:pt x="227" y="94"/>
                  <a:pt x="224" y="89"/>
                </a:cubicBezTo>
                <a:cubicBezTo>
                  <a:pt x="223" y="87"/>
                  <a:pt x="221" y="86"/>
                  <a:pt x="218" y="87"/>
                </a:cubicBezTo>
                <a:close/>
                <a:moveTo>
                  <a:pt x="132" y="0"/>
                </a:moveTo>
                <a:cubicBezTo>
                  <a:pt x="125" y="0"/>
                  <a:pt x="126" y="10"/>
                  <a:pt x="127" y="14"/>
                </a:cubicBezTo>
                <a:cubicBezTo>
                  <a:pt x="128" y="17"/>
                  <a:pt x="133" y="17"/>
                  <a:pt x="134" y="15"/>
                </a:cubicBezTo>
                <a:cubicBezTo>
                  <a:pt x="136" y="11"/>
                  <a:pt x="139" y="1"/>
                  <a:pt x="132" y="0"/>
                </a:cubicBezTo>
                <a:close/>
                <a:moveTo>
                  <a:pt x="95" y="28"/>
                </a:moveTo>
                <a:cubicBezTo>
                  <a:pt x="92" y="31"/>
                  <a:pt x="93" y="35"/>
                  <a:pt x="93" y="39"/>
                </a:cubicBezTo>
                <a:cubicBezTo>
                  <a:pt x="94" y="44"/>
                  <a:pt x="102" y="43"/>
                  <a:pt x="102" y="38"/>
                </a:cubicBezTo>
                <a:cubicBezTo>
                  <a:pt x="103" y="34"/>
                  <a:pt x="103" y="31"/>
                  <a:pt x="101" y="28"/>
                </a:cubicBezTo>
                <a:cubicBezTo>
                  <a:pt x="99" y="26"/>
                  <a:pt x="96" y="26"/>
                  <a:pt x="95" y="28"/>
                </a:cubicBezTo>
                <a:close/>
                <a:moveTo>
                  <a:pt x="358" y="210"/>
                </a:moveTo>
                <a:cubicBezTo>
                  <a:pt x="355" y="210"/>
                  <a:pt x="354" y="212"/>
                  <a:pt x="353" y="214"/>
                </a:cubicBezTo>
                <a:cubicBezTo>
                  <a:pt x="353" y="216"/>
                  <a:pt x="355" y="218"/>
                  <a:pt x="357" y="218"/>
                </a:cubicBezTo>
                <a:cubicBezTo>
                  <a:pt x="360" y="218"/>
                  <a:pt x="366" y="219"/>
                  <a:pt x="368" y="216"/>
                </a:cubicBezTo>
                <a:cubicBezTo>
                  <a:pt x="368" y="214"/>
                  <a:pt x="368" y="213"/>
                  <a:pt x="368" y="212"/>
                </a:cubicBezTo>
                <a:cubicBezTo>
                  <a:pt x="365" y="209"/>
                  <a:pt x="361" y="210"/>
                  <a:pt x="358" y="210"/>
                </a:cubicBezTo>
                <a:close/>
                <a:moveTo>
                  <a:pt x="313" y="216"/>
                </a:moveTo>
                <a:cubicBezTo>
                  <a:pt x="309" y="216"/>
                  <a:pt x="305" y="216"/>
                  <a:pt x="301" y="217"/>
                </a:cubicBezTo>
                <a:cubicBezTo>
                  <a:pt x="298" y="217"/>
                  <a:pt x="294" y="218"/>
                  <a:pt x="291" y="219"/>
                </a:cubicBezTo>
                <a:cubicBezTo>
                  <a:pt x="287" y="221"/>
                  <a:pt x="287" y="227"/>
                  <a:pt x="291" y="228"/>
                </a:cubicBezTo>
                <a:cubicBezTo>
                  <a:pt x="295" y="229"/>
                  <a:pt x="299" y="229"/>
                  <a:pt x="303" y="229"/>
                </a:cubicBezTo>
                <a:cubicBezTo>
                  <a:pt x="307" y="229"/>
                  <a:pt x="311" y="229"/>
                  <a:pt x="315" y="228"/>
                </a:cubicBezTo>
                <a:cubicBezTo>
                  <a:pt x="317" y="227"/>
                  <a:pt x="318" y="223"/>
                  <a:pt x="318" y="221"/>
                </a:cubicBezTo>
                <a:cubicBezTo>
                  <a:pt x="317" y="218"/>
                  <a:pt x="315" y="217"/>
                  <a:pt x="313" y="216"/>
                </a:cubicBezTo>
                <a:close/>
                <a:moveTo>
                  <a:pt x="332" y="278"/>
                </a:moveTo>
                <a:cubicBezTo>
                  <a:pt x="328" y="278"/>
                  <a:pt x="324" y="279"/>
                  <a:pt x="320" y="279"/>
                </a:cubicBezTo>
                <a:cubicBezTo>
                  <a:pt x="316" y="280"/>
                  <a:pt x="315" y="286"/>
                  <a:pt x="320" y="288"/>
                </a:cubicBezTo>
                <a:cubicBezTo>
                  <a:pt x="323" y="289"/>
                  <a:pt x="327" y="289"/>
                  <a:pt x="331" y="289"/>
                </a:cubicBezTo>
                <a:cubicBezTo>
                  <a:pt x="334" y="290"/>
                  <a:pt x="340" y="289"/>
                  <a:pt x="340" y="284"/>
                </a:cubicBezTo>
                <a:cubicBezTo>
                  <a:pt x="340" y="280"/>
                  <a:pt x="335" y="279"/>
                  <a:pt x="332" y="278"/>
                </a:cubicBezTo>
                <a:close/>
                <a:moveTo>
                  <a:pt x="287" y="282"/>
                </a:moveTo>
                <a:cubicBezTo>
                  <a:pt x="282" y="280"/>
                  <a:pt x="277" y="280"/>
                  <a:pt x="272" y="283"/>
                </a:cubicBezTo>
                <a:cubicBezTo>
                  <a:pt x="267" y="286"/>
                  <a:pt x="269" y="293"/>
                  <a:pt x="275" y="292"/>
                </a:cubicBezTo>
                <a:cubicBezTo>
                  <a:pt x="278" y="292"/>
                  <a:pt x="282" y="291"/>
                  <a:pt x="285" y="291"/>
                </a:cubicBezTo>
                <a:cubicBezTo>
                  <a:pt x="291" y="291"/>
                  <a:pt x="293" y="284"/>
                  <a:pt x="287" y="282"/>
                </a:cubicBezTo>
                <a:close/>
                <a:moveTo>
                  <a:pt x="236" y="279"/>
                </a:moveTo>
                <a:cubicBezTo>
                  <a:pt x="231" y="280"/>
                  <a:pt x="226" y="280"/>
                  <a:pt x="222" y="282"/>
                </a:cubicBezTo>
                <a:cubicBezTo>
                  <a:pt x="217" y="285"/>
                  <a:pt x="217" y="294"/>
                  <a:pt x="224" y="294"/>
                </a:cubicBezTo>
                <a:cubicBezTo>
                  <a:pt x="228" y="294"/>
                  <a:pt x="232" y="293"/>
                  <a:pt x="237" y="293"/>
                </a:cubicBezTo>
                <a:cubicBezTo>
                  <a:pt x="241" y="293"/>
                  <a:pt x="246" y="294"/>
                  <a:pt x="250" y="293"/>
                </a:cubicBezTo>
                <a:cubicBezTo>
                  <a:pt x="255" y="291"/>
                  <a:pt x="255" y="284"/>
                  <a:pt x="251" y="282"/>
                </a:cubicBezTo>
                <a:cubicBezTo>
                  <a:pt x="247" y="279"/>
                  <a:pt x="241" y="279"/>
                  <a:pt x="236" y="279"/>
                </a:cubicBezTo>
                <a:close/>
                <a:moveTo>
                  <a:pt x="54" y="46"/>
                </a:moveTo>
                <a:cubicBezTo>
                  <a:pt x="52" y="45"/>
                  <a:pt x="49" y="46"/>
                  <a:pt x="49" y="49"/>
                </a:cubicBezTo>
                <a:cubicBezTo>
                  <a:pt x="48" y="50"/>
                  <a:pt x="48" y="51"/>
                  <a:pt x="48" y="53"/>
                </a:cubicBezTo>
                <a:cubicBezTo>
                  <a:pt x="48" y="55"/>
                  <a:pt x="50" y="58"/>
                  <a:pt x="52" y="58"/>
                </a:cubicBezTo>
                <a:cubicBezTo>
                  <a:pt x="55" y="58"/>
                  <a:pt x="57" y="56"/>
                  <a:pt x="58" y="53"/>
                </a:cubicBezTo>
                <a:cubicBezTo>
                  <a:pt x="58" y="52"/>
                  <a:pt x="58" y="52"/>
                  <a:pt x="58" y="51"/>
                </a:cubicBezTo>
                <a:cubicBezTo>
                  <a:pt x="58" y="48"/>
                  <a:pt x="56" y="46"/>
                  <a:pt x="54" y="46"/>
                </a:cubicBezTo>
                <a:close/>
                <a:moveTo>
                  <a:pt x="76" y="74"/>
                </a:moveTo>
                <a:cubicBezTo>
                  <a:pt x="74" y="74"/>
                  <a:pt x="72" y="75"/>
                  <a:pt x="71" y="78"/>
                </a:cubicBezTo>
                <a:cubicBezTo>
                  <a:pt x="70" y="80"/>
                  <a:pt x="70" y="83"/>
                  <a:pt x="70" y="86"/>
                </a:cubicBezTo>
                <a:cubicBezTo>
                  <a:pt x="70" y="92"/>
                  <a:pt x="78" y="91"/>
                  <a:pt x="80" y="87"/>
                </a:cubicBezTo>
                <a:cubicBezTo>
                  <a:pt x="81" y="84"/>
                  <a:pt x="81" y="81"/>
                  <a:pt x="81" y="78"/>
                </a:cubicBezTo>
                <a:cubicBezTo>
                  <a:pt x="81" y="76"/>
                  <a:pt x="78" y="74"/>
                  <a:pt x="76" y="74"/>
                </a:cubicBezTo>
                <a:close/>
                <a:moveTo>
                  <a:pt x="90" y="110"/>
                </a:moveTo>
                <a:cubicBezTo>
                  <a:pt x="88" y="112"/>
                  <a:pt x="88" y="115"/>
                  <a:pt x="87" y="117"/>
                </a:cubicBezTo>
                <a:cubicBezTo>
                  <a:pt x="86" y="118"/>
                  <a:pt x="86" y="119"/>
                  <a:pt x="86" y="121"/>
                </a:cubicBezTo>
                <a:cubicBezTo>
                  <a:pt x="86" y="122"/>
                  <a:pt x="86" y="123"/>
                  <a:pt x="85" y="125"/>
                </a:cubicBezTo>
                <a:cubicBezTo>
                  <a:pt x="85" y="129"/>
                  <a:pt x="91" y="132"/>
                  <a:pt x="94" y="129"/>
                </a:cubicBezTo>
                <a:cubicBezTo>
                  <a:pt x="95" y="128"/>
                  <a:pt x="96" y="127"/>
                  <a:pt x="97" y="126"/>
                </a:cubicBezTo>
                <a:cubicBezTo>
                  <a:pt x="98" y="124"/>
                  <a:pt x="99" y="123"/>
                  <a:pt x="99" y="121"/>
                </a:cubicBezTo>
                <a:cubicBezTo>
                  <a:pt x="101" y="118"/>
                  <a:pt x="101" y="114"/>
                  <a:pt x="100" y="111"/>
                </a:cubicBezTo>
                <a:cubicBezTo>
                  <a:pt x="98" y="106"/>
                  <a:pt x="92" y="107"/>
                  <a:pt x="90" y="110"/>
                </a:cubicBezTo>
                <a:close/>
                <a:moveTo>
                  <a:pt x="20" y="67"/>
                </a:moveTo>
                <a:cubicBezTo>
                  <a:pt x="18" y="66"/>
                  <a:pt x="17" y="67"/>
                  <a:pt x="16" y="69"/>
                </a:cubicBezTo>
                <a:cubicBezTo>
                  <a:pt x="15" y="69"/>
                  <a:pt x="15" y="70"/>
                  <a:pt x="15" y="71"/>
                </a:cubicBezTo>
                <a:cubicBezTo>
                  <a:pt x="15" y="71"/>
                  <a:pt x="14" y="72"/>
                  <a:pt x="14" y="73"/>
                </a:cubicBezTo>
                <a:cubicBezTo>
                  <a:pt x="13" y="75"/>
                  <a:pt x="13" y="78"/>
                  <a:pt x="16" y="79"/>
                </a:cubicBezTo>
                <a:cubicBezTo>
                  <a:pt x="18" y="81"/>
                  <a:pt x="21" y="80"/>
                  <a:pt x="22" y="78"/>
                </a:cubicBezTo>
                <a:cubicBezTo>
                  <a:pt x="23" y="76"/>
                  <a:pt x="24" y="74"/>
                  <a:pt x="24" y="72"/>
                </a:cubicBezTo>
                <a:cubicBezTo>
                  <a:pt x="23" y="69"/>
                  <a:pt x="22" y="68"/>
                  <a:pt x="20" y="67"/>
                </a:cubicBezTo>
                <a:close/>
                <a:moveTo>
                  <a:pt x="4" y="122"/>
                </a:moveTo>
                <a:cubicBezTo>
                  <a:pt x="2" y="125"/>
                  <a:pt x="3" y="128"/>
                  <a:pt x="3" y="131"/>
                </a:cubicBezTo>
                <a:cubicBezTo>
                  <a:pt x="3" y="134"/>
                  <a:pt x="5" y="137"/>
                  <a:pt x="8" y="137"/>
                </a:cubicBezTo>
                <a:cubicBezTo>
                  <a:pt x="10" y="137"/>
                  <a:pt x="13" y="135"/>
                  <a:pt x="13" y="132"/>
                </a:cubicBezTo>
                <a:cubicBezTo>
                  <a:pt x="13" y="129"/>
                  <a:pt x="14" y="125"/>
                  <a:pt x="11" y="122"/>
                </a:cubicBezTo>
                <a:cubicBezTo>
                  <a:pt x="9" y="120"/>
                  <a:pt x="6" y="120"/>
                  <a:pt x="4" y="122"/>
                </a:cubicBezTo>
                <a:close/>
                <a:moveTo>
                  <a:pt x="24" y="111"/>
                </a:moveTo>
                <a:cubicBezTo>
                  <a:pt x="25" y="114"/>
                  <a:pt x="25" y="116"/>
                  <a:pt x="26" y="118"/>
                </a:cubicBezTo>
                <a:cubicBezTo>
                  <a:pt x="27" y="120"/>
                  <a:pt x="27" y="122"/>
                  <a:pt x="28" y="124"/>
                </a:cubicBezTo>
                <a:cubicBezTo>
                  <a:pt x="30" y="127"/>
                  <a:pt x="35" y="128"/>
                  <a:pt x="37" y="125"/>
                </a:cubicBezTo>
                <a:cubicBezTo>
                  <a:pt x="39" y="121"/>
                  <a:pt x="39" y="118"/>
                  <a:pt x="38" y="115"/>
                </a:cubicBezTo>
                <a:cubicBezTo>
                  <a:pt x="38" y="113"/>
                  <a:pt x="37" y="112"/>
                  <a:pt x="37" y="110"/>
                </a:cubicBezTo>
                <a:cubicBezTo>
                  <a:pt x="36" y="108"/>
                  <a:pt x="34" y="107"/>
                  <a:pt x="33" y="106"/>
                </a:cubicBezTo>
                <a:cubicBezTo>
                  <a:pt x="29" y="102"/>
                  <a:pt x="23" y="107"/>
                  <a:pt x="24" y="111"/>
                </a:cubicBezTo>
                <a:close/>
                <a:moveTo>
                  <a:pt x="19" y="151"/>
                </a:moveTo>
                <a:cubicBezTo>
                  <a:pt x="15" y="156"/>
                  <a:pt x="19" y="164"/>
                  <a:pt x="22" y="168"/>
                </a:cubicBezTo>
                <a:cubicBezTo>
                  <a:pt x="25" y="176"/>
                  <a:pt x="36" y="170"/>
                  <a:pt x="33" y="163"/>
                </a:cubicBezTo>
                <a:cubicBezTo>
                  <a:pt x="32" y="161"/>
                  <a:pt x="31" y="159"/>
                  <a:pt x="30" y="157"/>
                </a:cubicBezTo>
                <a:cubicBezTo>
                  <a:pt x="29" y="154"/>
                  <a:pt x="29" y="151"/>
                  <a:pt x="26" y="149"/>
                </a:cubicBezTo>
                <a:cubicBezTo>
                  <a:pt x="24" y="147"/>
                  <a:pt x="20" y="148"/>
                  <a:pt x="19" y="151"/>
                </a:cubicBezTo>
                <a:close/>
                <a:moveTo>
                  <a:pt x="27" y="29"/>
                </a:moveTo>
                <a:cubicBezTo>
                  <a:pt x="23" y="28"/>
                  <a:pt x="25" y="34"/>
                  <a:pt x="23" y="36"/>
                </a:cubicBezTo>
                <a:cubicBezTo>
                  <a:pt x="20" y="40"/>
                  <a:pt x="27" y="45"/>
                  <a:pt x="29" y="41"/>
                </a:cubicBezTo>
                <a:cubicBezTo>
                  <a:pt x="32" y="37"/>
                  <a:pt x="32" y="30"/>
                  <a:pt x="27" y="29"/>
                </a:cubicBezTo>
                <a:close/>
                <a:moveTo>
                  <a:pt x="43" y="79"/>
                </a:moveTo>
                <a:cubicBezTo>
                  <a:pt x="42" y="79"/>
                  <a:pt x="41" y="79"/>
                  <a:pt x="40" y="80"/>
                </a:cubicBezTo>
                <a:cubicBezTo>
                  <a:pt x="38" y="83"/>
                  <a:pt x="38" y="88"/>
                  <a:pt x="38" y="91"/>
                </a:cubicBezTo>
                <a:cubicBezTo>
                  <a:pt x="38" y="93"/>
                  <a:pt x="39" y="94"/>
                  <a:pt x="39" y="96"/>
                </a:cubicBezTo>
                <a:cubicBezTo>
                  <a:pt x="39" y="98"/>
                  <a:pt x="39" y="100"/>
                  <a:pt x="40" y="102"/>
                </a:cubicBezTo>
                <a:cubicBezTo>
                  <a:pt x="41" y="104"/>
                  <a:pt x="44" y="106"/>
                  <a:pt x="46" y="103"/>
                </a:cubicBezTo>
                <a:cubicBezTo>
                  <a:pt x="49" y="100"/>
                  <a:pt x="50" y="95"/>
                  <a:pt x="49" y="90"/>
                </a:cubicBezTo>
                <a:cubicBezTo>
                  <a:pt x="49" y="86"/>
                  <a:pt x="48" y="81"/>
                  <a:pt x="43" y="79"/>
                </a:cubicBezTo>
                <a:close/>
                <a:moveTo>
                  <a:pt x="58" y="126"/>
                </a:moveTo>
                <a:cubicBezTo>
                  <a:pt x="56" y="132"/>
                  <a:pt x="60" y="139"/>
                  <a:pt x="61" y="144"/>
                </a:cubicBezTo>
                <a:cubicBezTo>
                  <a:pt x="62" y="147"/>
                  <a:pt x="66" y="148"/>
                  <a:pt x="69" y="147"/>
                </a:cubicBezTo>
                <a:cubicBezTo>
                  <a:pt x="71" y="146"/>
                  <a:pt x="73" y="143"/>
                  <a:pt x="73" y="140"/>
                </a:cubicBezTo>
                <a:cubicBezTo>
                  <a:pt x="72" y="138"/>
                  <a:pt x="72" y="135"/>
                  <a:pt x="71" y="133"/>
                </a:cubicBezTo>
                <a:cubicBezTo>
                  <a:pt x="71" y="130"/>
                  <a:pt x="70" y="127"/>
                  <a:pt x="68" y="124"/>
                </a:cubicBezTo>
                <a:cubicBezTo>
                  <a:pt x="65" y="121"/>
                  <a:pt x="59" y="122"/>
                  <a:pt x="58" y="126"/>
                </a:cubicBezTo>
                <a:close/>
                <a:moveTo>
                  <a:pt x="45" y="142"/>
                </a:moveTo>
                <a:cubicBezTo>
                  <a:pt x="42" y="143"/>
                  <a:pt x="40" y="147"/>
                  <a:pt x="41" y="149"/>
                </a:cubicBezTo>
                <a:cubicBezTo>
                  <a:pt x="42" y="153"/>
                  <a:pt x="43" y="154"/>
                  <a:pt x="43" y="157"/>
                </a:cubicBezTo>
                <a:cubicBezTo>
                  <a:pt x="44" y="160"/>
                  <a:pt x="44" y="163"/>
                  <a:pt x="44" y="165"/>
                </a:cubicBezTo>
                <a:cubicBezTo>
                  <a:pt x="45" y="168"/>
                  <a:pt x="47" y="170"/>
                  <a:pt x="50" y="170"/>
                </a:cubicBezTo>
                <a:cubicBezTo>
                  <a:pt x="52" y="170"/>
                  <a:pt x="54" y="168"/>
                  <a:pt x="56" y="166"/>
                </a:cubicBezTo>
                <a:cubicBezTo>
                  <a:pt x="59" y="160"/>
                  <a:pt x="57" y="150"/>
                  <a:pt x="53" y="144"/>
                </a:cubicBezTo>
                <a:cubicBezTo>
                  <a:pt x="51" y="141"/>
                  <a:pt x="47" y="141"/>
                  <a:pt x="45" y="142"/>
                </a:cubicBezTo>
                <a:close/>
                <a:moveTo>
                  <a:pt x="233" y="177"/>
                </a:moveTo>
                <a:cubicBezTo>
                  <a:pt x="232" y="179"/>
                  <a:pt x="232" y="183"/>
                  <a:pt x="234" y="184"/>
                </a:cubicBezTo>
                <a:cubicBezTo>
                  <a:pt x="236" y="186"/>
                  <a:pt x="239" y="186"/>
                  <a:pt x="242" y="185"/>
                </a:cubicBezTo>
                <a:cubicBezTo>
                  <a:pt x="245" y="182"/>
                  <a:pt x="249" y="181"/>
                  <a:pt x="251" y="178"/>
                </a:cubicBezTo>
                <a:cubicBezTo>
                  <a:pt x="252" y="176"/>
                  <a:pt x="252" y="173"/>
                  <a:pt x="250" y="171"/>
                </a:cubicBezTo>
                <a:cubicBezTo>
                  <a:pt x="244" y="168"/>
                  <a:pt x="237" y="173"/>
                  <a:pt x="233" y="177"/>
                </a:cubicBezTo>
                <a:close/>
                <a:moveTo>
                  <a:pt x="262" y="130"/>
                </a:moveTo>
                <a:cubicBezTo>
                  <a:pt x="260" y="130"/>
                  <a:pt x="257" y="132"/>
                  <a:pt x="255" y="133"/>
                </a:cubicBezTo>
                <a:cubicBezTo>
                  <a:pt x="250" y="135"/>
                  <a:pt x="253" y="143"/>
                  <a:pt x="258" y="141"/>
                </a:cubicBezTo>
                <a:cubicBezTo>
                  <a:pt x="261" y="140"/>
                  <a:pt x="263" y="139"/>
                  <a:pt x="265" y="137"/>
                </a:cubicBezTo>
                <a:cubicBezTo>
                  <a:pt x="267" y="136"/>
                  <a:pt x="269" y="134"/>
                  <a:pt x="268" y="131"/>
                </a:cubicBezTo>
                <a:cubicBezTo>
                  <a:pt x="267" y="130"/>
                  <a:pt x="264" y="129"/>
                  <a:pt x="262" y="130"/>
                </a:cubicBezTo>
                <a:close/>
                <a:moveTo>
                  <a:pt x="216" y="164"/>
                </a:moveTo>
                <a:cubicBezTo>
                  <a:pt x="211" y="164"/>
                  <a:pt x="208" y="167"/>
                  <a:pt x="205" y="169"/>
                </a:cubicBezTo>
                <a:cubicBezTo>
                  <a:pt x="202" y="172"/>
                  <a:pt x="198" y="175"/>
                  <a:pt x="196" y="178"/>
                </a:cubicBezTo>
                <a:cubicBezTo>
                  <a:pt x="194" y="182"/>
                  <a:pt x="197" y="188"/>
                  <a:pt x="202" y="187"/>
                </a:cubicBezTo>
                <a:cubicBezTo>
                  <a:pt x="206" y="186"/>
                  <a:pt x="209" y="184"/>
                  <a:pt x="213" y="181"/>
                </a:cubicBezTo>
                <a:cubicBezTo>
                  <a:pt x="216" y="179"/>
                  <a:pt x="220" y="177"/>
                  <a:pt x="221" y="172"/>
                </a:cubicBezTo>
                <a:cubicBezTo>
                  <a:pt x="222" y="169"/>
                  <a:pt x="220" y="164"/>
                  <a:pt x="216" y="164"/>
                </a:cubicBezTo>
                <a:close/>
                <a:moveTo>
                  <a:pt x="169" y="79"/>
                </a:moveTo>
                <a:cubicBezTo>
                  <a:pt x="168" y="80"/>
                  <a:pt x="167" y="80"/>
                  <a:pt x="166" y="80"/>
                </a:cubicBezTo>
                <a:cubicBezTo>
                  <a:pt x="165" y="81"/>
                  <a:pt x="164" y="82"/>
                  <a:pt x="164" y="83"/>
                </a:cubicBezTo>
                <a:cubicBezTo>
                  <a:pt x="162" y="85"/>
                  <a:pt x="161" y="87"/>
                  <a:pt x="160" y="88"/>
                </a:cubicBezTo>
                <a:cubicBezTo>
                  <a:pt x="156" y="94"/>
                  <a:pt x="165" y="101"/>
                  <a:pt x="170" y="95"/>
                </a:cubicBezTo>
                <a:cubicBezTo>
                  <a:pt x="171" y="93"/>
                  <a:pt x="172" y="92"/>
                  <a:pt x="173" y="90"/>
                </a:cubicBezTo>
                <a:cubicBezTo>
                  <a:pt x="174" y="89"/>
                  <a:pt x="174" y="88"/>
                  <a:pt x="174" y="87"/>
                </a:cubicBezTo>
                <a:cubicBezTo>
                  <a:pt x="175" y="86"/>
                  <a:pt x="175" y="85"/>
                  <a:pt x="175" y="83"/>
                </a:cubicBezTo>
                <a:cubicBezTo>
                  <a:pt x="175" y="80"/>
                  <a:pt x="172" y="78"/>
                  <a:pt x="169" y="79"/>
                </a:cubicBezTo>
                <a:close/>
                <a:moveTo>
                  <a:pt x="165" y="119"/>
                </a:moveTo>
                <a:cubicBezTo>
                  <a:pt x="162" y="122"/>
                  <a:pt x="160" y="126"/>
                  <a:pt x="159" y="130"/>
                </a:cubicBezTo>
                <a:cubicBezTo>
                  <a:pt x="157" y="134"/>
                  <a:pt x="156" y="138"/>
                  <a:pt x="156" y="141"/>
                </a:cubicBezTo>
                <a:cubicBezTo>
                  <a:pt x="156" y="145"/>
                  <a:pt x="160" y="147"/>
                  <a:pt x="163" y="145"/>
                </a:cubicBezTo>
                <a:cubicBezTo>
                  <a:pt x="167" y="143"/>
                  <a:pt x="169" y="140"/>
                  <a:pt x="171" y="136"/>
                </a:cubicBezTo>
                <a:cubicBezTo>
                  <a:pt x="173" y="132"/>
                  <a:pt x="175" y="128"/>
                  <a:pt x="176" y="124"/>
                </a:cubicBezTo>
                <a:cubicBezTo>
                  <a:pt x="177" y="119"/>
                  <a:pt x="169" y="115"/>
                  <a:pt x="165" y="119"/>
                </a:cubicBezTo>
                <a:close/>
                <a:moveTo>
                  <a:pt x="152" y="60"/>
                </a:moveTo>
                <a:cubicBezTo>
                  <a:pt x="149" y="61"/>
                  <a:pt x="148" y="63"/>
                  <a:pt x="147" y="66"/>
                </a:cubicBezTo>
                <a:cubicBezTo>
                  <a:pt x="145" y="68"/>
                  <a:pt x="144" y="70"/>
                  <a:pt x="143" y="73"/>
                </a:cubicBezTo>
                <a:cubicBezTo>
                  <a:pt x="142" y="75"/>
                  <a:pt x="144" y="78"/>
                  <a:pt x="146" y="79"/>
                </a:cubicBezTo>
                <a:cubicBezTo>
                  <a:pt x="149" y="80"/>
                  <a:pt x="151" y="78"/>
                  <a:pt x="152" y="76"/>
                </a:cubicBezTo>
                <a:cubicBezTo>
                  <a:pt x="154" y="72"/>
                  <a:pt x="159" y="66"/>
                  <a:pt x="156" y="62"/>
                </a:cubicBezTo>
                <a:cubicBezTo>
                  <a:pt x="155" y="61"/>
                  <a:pt x="154" y="60"/>
                  <a:pt x="152" y="60"/>
                </a:cubicBezTo>
                <a:close/>
                <a:moveTo>
                  <a:pt x="132" y="109"/>
                </a:moveTo>
                <a:cubicBezTo>
                  <a:pt x="131" y="109"/>
                  <a:pt x="130" y="110"/>
                  <a:pt x="130" y="110"/>
                </a:cubicBezTo>
                <a:cubicBezTo>
                  <a:pt x="128" y="111"/>
                  <a:pt x="127" y="113"/>
                  <a:pt x="125" y="116"/>
                </a:cubicBezTo>
                <a:cubicBezTo>
                  <a:pt x="124" y="118"/>
                  <a:pt x="123" y="121"/>
                  <a:pt x="122" y="123"/>
                </a:cubicBezTo>
                <a:cubicBezTo>
                  <a:pt x="120" y="128"/>
                  <a:pt x="126" y="132"/>
                  <a:pt x="130" y="129"/>
                </a:cubicBezTo>
                <a:cubicBezTo>
                  <a:pt x="133" y="127"/>
                  <a:pt x="134" y="124"/>
                  <a:pt x="136" y="121"/>
                </a:cubicBezTo>
                <a:cubicBezTo>
                  <a:pt x="137" y="118"/>
                  <a:pt x="138" y="116"/>
                  <a:pt x="137" y="113"/>
                </a:cubicBezTo>
                <a:cubicBezTo>
                  <a:pt x="137" y="112"/>
                  <a:pt x="137" y="111"/>
                  <a:pt x="136" y="111"/>
                </a:cubicBezTo>
                <a:cubicBezTo>
                  <a:pt x="135" y="109"/>
                  <a:pt x="133" y="108"/>
                  <a:pt x="132" y="109"/>
                </a:cubicBezTo>
                <a:close/>
                <a:moveTo>
                  <a:pt x="109" y="149"/>
                </a:moveTo>
                <a:cubicBezTo>
                  <a:pt x="106" y="155"/>
                  <a:pt x="103" y="162"/>
                  <a:pt x="104" y="168"/>
                </a:cubicBezTo>
                <a:cubicBezTo>
                  <a:pt x="104" y="174"/>
                  <a:pt x="110" y="177"/>
                  <a:pt x="114" y="172"/>
                </a:cubicBezTo>
                <a:cubicBezTo>
                  <a:pt x="118" y="167"/>
                  <a:pt x="121" y="160"/>
                  <a:pt x="122" y="154"/>
                </a:cubicBezTo>
                <a:cubicBezTo>
                  <a:pt x="122" y="147"/>
                  <a:pt x="113" y="143"/>
                  <a:pt x="109" y="149"/>
                </a:cubicBezTo>
                <a:close/>
                <a:moveTo>
                  <a:pt x="141" y="166"/>
                </a:moveTo>
                <a:cubicBezTo>
                  <a:pt x="137" y="165"/>
                  <a:pt x="133" y="168"/>
                  <a:pt x="131" y="171"/>
                </a:cubicBezTo>
                <a:cubicBezTo>
                  <a:pt x="128" y="174"/>
                  <a:pt x="127" y="177"/>
                  <a:pt x="127" y="180"/>
                </a:cubicBezTo>
                <a:cubicBezTo>
                  <a:pt x="126" y="185"/>
                  <a:pt x="133" y="189"/>
                  <a:pt x="136" y="185"/>
                </a:cubicBezTo>
                <a:cubicBezTo>
                  <a:pt x="138" y="183"/>
                  <a:pt x="139" y="182"/>
                  <a:pt x="141" y="180"/>
                </a:cubicBezTo>
                <a:cubicBezTo>
                  <a:pt x="143" y="177"/>
                  <a:pt x="146" y="176"/>
                  <a:pt x="146" y="172"/>
                </a:cubicBezTo>
                <a:cubicBezTo>
                  <a:pt x="147" y="169"/>
                  <a:pt x="144" y="166"/>
                  <a:pt x="141" y="166"/>
                </a:cubicBezTo>
                <a:close/>
                <a:moveTo>
                  <a:pt x="214" y="139"/>
                </a:moveTo>
                <a:cubicBezTo>
                  <a:pt x="208" y="141"/>
                  <a:pt x="202" y="144"/>
                  <a:pt x="199" y="149"/>
                </a:cubicBezTo>
                <a:cubicBezTo>
                  <a:pt x="196" y="154"/>
                  <a:pt x="201" y="159"/>
                  <a:pt x="206" y="158"/>
                </a:cubicBezTo>
                <a:cubicBezTo>
                  <a:pt x="209" y="157"/>
                  <a:pt x="213" y="155"/>
                  <a:pt x="216" y="153"/>
                </a:cubicBezTo>
                <a:cubicBezTo>
                  <a:pt x="218" y="152"/>
                  <a:pt x="221" y="151"/>
                  <a:pt x="222" y="148"/>
                </a:cubicBezTo>
                <a:cubicBezTo>
                  <a:pt x="223" y="146"/>
                  <a:pt x="222" y="144"/>
                  <a:pt x="221" y="142"/>
                </a:cubicBezTo>
                <a:cubicBezTo>
                  <a:pt x="219" y="140"/>
                  <a:pt x="217" y="139"/>
                  <a:pt x="214" y="139"/>
                </a:cubicBezTo>
                <a:close/>
                <a:moveTo>
                  <a:pt x="175" y="170"/>
                </a:moveTo>
                <a:cubicBezTo>
                  <a:pt x="167" y="172"/>
                  <a:pt x="154" y="179"/>
                  <a:pt x="152" y="188"/>
                </a:cubicBezTo>
                <a:cubicBezTo>
                  <a:pt x="151" y="192"/>
                  <a:pt x="155" y="194"/>
                  <a:pt x="159" y="194"/>
                </a:cubicBezTo>
                <a:cubicBezTo>
                  <a:pt x="163" y="194"/>
                  <a:pt x="166" y="191"/>
                  <a:pt x="169" y="189"/>
                </a:cubicBezTo>
                <a:cubicBezTo>
                  <a:pt x="172" y="187"/>
                  <a:pt x="176" y="185"/>
                  <a:pt x="180" y="184"/>
                </a:cubicBezTo>
                <a:cubicBezTo>
                  <a:pt x="182" y="182"/>
                  <a:pt x="184" y="180"/>
                  <a:pt x="184" y="178"/>
                </a:cubicBezTo>
                <a:cubicBezTo>
                  <a:pt x="183" y="177"/>
                  <a:pt x="183" y="175"/>
                  <a:pt x="183" y="174"/>
                </a:cubicBezTo>
                <a:cubicBezTo>
                  <a:pt x="181" y="172"/>
                  <a:pt x="179" y="170"/>
                  <a:pt x="175" y="170"/>
                </a:cubicBezTo>
                <a:close/>
                <a:moveTo>
                  <a:pt x="166" y="197"/>
                </a:moveTo>
                <a:cubicBezTo>
                  <a:pt x="163" y="198"/>
                  <a:pt x="160" y="200"/>
                  <a:pt x="157" y="201"/>
                </a:cubicBezTo>
                <a:cubicBezTo>
                  <a:pt x="154" y="203"/>
                  <a:pt x="153" y="206"/>
                  <a:pt x="154" y="209"/>
                </a:cubicBezTo>
                <a:cubicBezTo>
                  <a:pt x="155" y="212"/>
                  <a:pt x="158" y="215"/>
                  <a:pt x="161" y="214"/>
                </a:cubicBezTo>
                <a:cubicBezTo>
                  <a:pt x="165" y="212"/>
                  <a:pt x="169" y="211"/>
                  <a:pt x="172" y="209"/>
                </a:cubicBezTo>
                <a:cubicBezTo>
                  <a:pt x="177" y="204"/>
                  <a:pt x="173" y="197"/>
                  <a:pt x="166" y="197"/>
                </a:cubicBezTo>
                <a:close/>
                <a:moveTo>
                  <a:pt x="217" y="218"/>
                </a:moveTo>
                <a:cubicBezTo>
                  <a:pt x="214" y="219"/>
                  <a:pt x="211" y="219"/>
                  <a:pt x="209" y="220"/>
                </a:cubicBezTo>
                <a:cubicBezTo>
                  <a:pt x="207" y="220"/>
                  <a:pt x="206" y="221"/>
                  <a:pt x="204" y="222"/>
                </a:cubicBezTo>
                <a:cubicBezTo>
                  <a:pt x="203" y="222"/>
                  <a:pt x="202" y="223"/>
                  <a:pt x="200" y="224"/>
                </a:cubicBezTo>
                <a:cubicBezTo>
                  <a:pt x="196" y="226"/>
                  <a:pt x="197" y="234"/>
                  <a:pt x="202" y="234"/>
                </a:cubicBezTo>
                <a:cubicBezTo>
                  <a:pt x="205" y="234"/>
                  <a:pt x="208" y="234"/>
                  <a:pt x="211" y="234"/>
                </a:cubicBezTo>
                <a:cubicBezTo>
                  <a:pt x="214" y="233"/>
                  <a:pt x="217" y="233"/>
                  <a:pt x="219" y="232"/>
                </a:cubicBezTo>
                <a:cubicBezTo>
                  <a:pt x="223" y="231"/>
                  <a:pt x="226" y="228"/>
                  <a:pt x="225" y="224"/>
                </a:cubicBezTo>
                <a:cubicBezTo>
                  <a:pt x="225" y="220"/>
                  <a:pt x="221" y="217"/>
                  <a:pt x="217" y="218"/>
                </a:cubicBezTo>
                <a:close/>
                <a:moveTo>
                  <a:pt x="270" y="264"/>
                </a:moveTo>
                <a:cubicBezTo>
                  <a:pt x="269" y="263"/>
                  <a:pt x="268" y="263"/>
                  <a:pt x="266" y="263"/>
                </a:cubicBezTo>
                <a:cubicBezTo>
                  <a:pt x="264" y="263"/>
                  <a:pt x="261" y="263"/>
                  <a:pt x="258" y="264"/>
                </a:cubicBezTo>
                <a:cubicBezTo>
                  <a:pt x="253" y="265"/>
                  <a:pt x="252" y="272"/>
                  <a:pt x="257" y="274"/>
                </a:cubicBezTo>
                <a:cubicBezTo>
                  <a:pt x="260" y="275"/>
                  <a:pt x="263" y="275"/>
                  <a:pt x="266" y="275"/>
                </a:cubicBezTo>
                <a:cubicBezTo>
                  <a:pt x="267" y="275"/>
                  <a:pt x="268" y="275"/>
                  <a:pt x="270" y="275"/>
                </a:cubicBezTo>
                <a:cubicBezTo>
                  <a:pt x="272" y="275"/>
                  <a:pt x="272" y="275"/>
                  <a:pt x="274" y="274"/>
                </a:cubicBezTo>
                <a:cubicBezTo>
                  <a:pt x="277" y="272"/>
                  <a:pt x="278" y="268"/>
                  <a:pt x="275" y="266"/>
                </a:cubicBezTo>
                <a:cubicBezTo>
                  <a:pt x="273" y="265"/>
                  <a:pt x="272" y="264"/>
                  <a:pt x="270" y="264"/>
                </a:cubicBezTo>
                <a:close/>
                <a:moveTo>
                  <a:pt x="223" y="260"/>
                </a:moveTo>
                <a:cubicBezTo>
                  <a:pt x="221" y="260"/>
                  <a:pt x="219" y="260"/>
                  <a:pt x="218" y="260"/>
                </a:cubicBezTo>
                <a:cubicBezTo>
                  <a:pt x="215" y="260"/>
                  <a:pt x="212" y="261"/>
                  <a:pt x="209" y="262"/>
                </a:cubicBezTo>
                <a:cubicBezTo>
                  <a:pt x="205" y="264"/>
                  <a:pt x="205" y="271"/>
                  <a:pt x="209" y="272"/>
                </a:cubicBezTo>
                <a:cubicBezTo>
                  <a:pt x="212" y="273"/>
                  <a:pt x="215" y="273"/>
                  <a:pt x="218" y="273"/>
                </a:cubicBezTo>
                <a:cubicBezTo>
                  <a:pt x="220" y="273"/>
                  <a:pt x="222" y="273"/>
                  <a:pt x="223" y="273"/>
                </a:cubicBezTo>
                <a:cubicBezTo>
                  <a:pt x="226" y="272"/>
                  <a:pt x="227" y="271"/>
                  <a:pt x="229" y="269"/>
                </a:cubicBezTo>
                <a:cubicBezTo>
                  <a:pt x="230" y="267"/>
                  <a:pt x="230" y="264"/>
                  <a:pt x="229" y="263"/>
                </a:cubicBezTo>
                <a:cubicBezTo>
                  <a:pt x="227" y="261"/>
                  <a:pt x="225" y="260"/>
                  <a:pt x="223" y="260"/>
                </a:cubicBezTo>
                <a:close/>
                <a:moveTo>
                  <a:pt x="206" y="278"/>
                </a:moveTo>
                <a:cubicBezTo>
                  <a:pt x="202" y="277"/>
                  <a:pt x="199" y="277"/>
                  <a:pt x="195" y="277"/>
                </a:cubicBezTo>
                <a:cubicBezTo>
                  <a:pt x="193" y="277"/>
                  <a:pt x="191" y="277"/>
                  <a:pt x="189" y="278"/>
                </a:cubicBezTo>
                <a:cubicBezTo>
                  <a:pt x="187" y="278"/>
                  <a:pt x="186" y="279"/>
                  <a:pt x="183" y="280"/>
                </a:cubicBezTo>
                <a:cubicBezTo>
                  <a:pt x="178" y="282"/>
                  <a:pt x="180" y="290"/>
                  <a:pt x="185" y="290"/>
                </a:cubicBezTo>
                <a:cubicBezTo>
                  <a:pt x="191" y="290"/>
                  <a:pt x="198" y="290"/>
                  <a:pt x="204" y="291"/>
                </a:cubicBezTo>
                <a:cubicBezTo>
                  <a:pt x="207" y="291"/>
                  <a:pt x="210" y="289"/>
                  <a:pt x="210" y="285"/>
                </a:cubicBezTo>
                <a:cubicBezTo>
                  <a:pt x="211" y="283"/>
                  <a:pt x="209" y="279"/>
                  <a:pt x="206" y="278"/>
                </a:cubicBezTo>
                <a:close/>
                <a:moveTo>
                  <a:pt x="25" y="265"/>
                </a:moveTo>
                <a:cubicBezTo>
                  <a:pt x="24" y="265"/>
                  <a:pt x="23" y="265"/>
                  <a:pt x="21" y="265"/>
                </a:cubicBezTo>
                <a:cubicBezTo>
                  <a:pt x="20" y="265"/>
                  <a:pt x="18" y="265"/>
                  <a:pt x="17" y="266"/>
                </a:cubicBezTo>
                <a:cubicBezTo>
                  <a:pt x="15" y="266"/>
                  <a:pt x="11" y="267"/>
                  <a:pt x="9" y="268"/>
                </a:cubicBezTo>
                <a:cubicBezTo>
                  <a:pt x="6" y="270"/>
                  <a:pt x="4" y="273"/>
                  <a:pt x="6" y="276"/>
                </a:cubicBezTo>
                <a:cubicBezTo>
                  <a:pt x="7" y="280"/>
                  <a:pt x="10" y="281"/>
                  <a:pt x="13" y="281"/>
                </a:cubicBezTo>
                <a:cubicBezTo>
                  <a:pt x="16" y="281"/>
                  <a:pt x="19" y="279"/>
                  <a:pt x="21" y="278"/>
                </a:cubicBezTo>
                <a:cubicBezTo>
                  <a:pt x="22" y="278"/>
                  <a:pt x="23" y="277"/>
                  <a:pt x="24" y="277"/>
                </a:cubicBezTo>
                <a:cubicBezTo>
                  <a:pt x="26" y="276"/>
                  <a:pt x="27" y="275"/>
                  <a:pt x="28" y="274"/>
                </a:cubicBezTo>
                <a:cubicBezTo>
                  <a:pt x="31" y="271"/>
                  <a:pt x="29" y="266"/>
                  <a:pt x="25" y="265"/>
                </a:cubicBezTo>
                <a:close/>
                <a:moveTo>
                  <a:pt x="68" y="239"/>
                </a:moveTo>
                <a:cubicBezTo>
                  <a:pt x="61" y="241"/>
                  <a:pt x="55" y="245"/>
                  <a:pt x="52" y="251"/>
                </a:cubicBezTo>
                <a:cubicBezTo>
                  <a:pt x="50" y="256"/>
                  <a:pt x="57" y="261"/>
                  <a:pt x="61" y="257"/>
                </a:cubicBezTo>
                <a:cubicBezTo>
                  <a:pt x="64" y="254"/>
                  <a:pt x="66" y="252"/>
                  <a:pt x="70" y="251"/>
                </a:cubicBezTo>
                <a:cubicBezTo>
                  <a:pt x="73" y="250"/>
                  <a:pt x="76" y="247"/>
                  <a:pt x="75" y="244"/>
                </a:cubicBezTo>
                <a:cubicBezTo>
                  <a:pt x="74" y="241"/>
                  <a:pt x="71" y="238"/>
                  <a:pt x="68" y="239"/>
                </a:cubicBezTo>
                <a:close/>
                <a:moveTo>
                  <a:pt x="141" y="194"/>
                </a:moveTo>
                <a:cubicBezTo>
                  <a:pt x="138" y="195"/>
                  <a:pt x="135" y="197"/>
                  <a:pt x="133" y="199"/>
                </a:cubicBezTo>
                <a:cubicBezTo>
                  <a:pt x="129" y="202"/>
                  <a:pt x="132" y="210"/>
                  <a:pt x="137" y="208"/>
                </a:cubicBezTo>
                <a:cubicBezTo>
                  <a:pt x="141" y="207"/>
                  <a:pt x="144" y="206"/>
                  <a:pt x="146" y="203"/>
                </a:cubicBezTo>
                <a:cubicBezTo>
                  <a:pt x="150" y="199"/>
                  <a:pt x="145" y="194"/>
                  <a:pt x="141" y="194"/>
                </a:cubicBezTo>
                <a:close/>
                <a:moveTo>
                  <a:pt x="148" y="219"/>
                </a:moveTo>
                <a:cubicBezTo>
                  <a:pt x="142" y="220"/>
                  <a:pt x="136" y="222"/>
                  <a:pt x="134" y="228"/>
                </a:cubicBezTo>
                <a:cubicBezTo>
                  <a:pt x="132" y="230"/>
                  <a:pt x="135" y="234"/>
                  <a:pt x="137" y="235"/>
                </a:cubicBezTo>
                <a:cubicBezTo>
                  <a:pt x="142" y="236"/>
                  <a:pt x="148" y="234"/>
                  <a:pt x="152" y="232"/>
                </a:cubicBezTo>
                <a:cubicBezTo>
                  <a:pt x="155" y="230"/>
                  <a:pt x="157" y="227"/>
                  <a:pt x="155" y="223"/>
                </a:cubicBezTo>
                <a:cubicBezTo>
                  <a:pt x="154" y="220"/>
                  <a:pt x="151" y="218"/>
                  <a:pt x="148" y="219"/>
                </a:cubicBezTo>
                <a:close/>
                <a:moveTo>
                  <a:pt x="245" y="242"/>
                </a:moveTo>
                <a:cubicBezTo>
                  <a:pt x="243" y="242"/>
                  <a:pt x="240" y="244"/>
                  <a:pt x="238" y="245"/>
                </a:cubicBezTo>
                <a:cubicBezTo>
                  <a:pt x="234" y="247"/>
                  <a:pt x="236" y="253"/>
                  <a:pt x="240" y="252"/>
                </a:cubicBezTo>
                <a:cubicBezTo>
                  <a:pt x="243" y="252"/>
                  <a:pt x="246" y="251"/>
                  <a:pt x="248" y="250"/>
                </a:cubicBezTo>
                <a:cubicBezTo>
                  <a:pt x="252" y="248"/>
                  <a:pt x="250" y="241"/>
                  <a:pt x="245" y="242"/>
                </a:cubicBezTo>
                <a:close/>
                <a:moveTo>
                  <a:pt x="180" y="230"/>
                </a:moveTo>
                <a:cubicBezTo>
                  <a:pt x="176" y="230"/>
                  <a:pt x="172" y="231"/>
                  <a:pt x="170" y="233"/>
                </a:cubicBezTo>
                <a:cubicBezTo>
                  <a:pt x="167" y="237"/>
                  <a:pt x="168" y="241"/>
                  <a:pt x="172" y="243"/>
                </a:cubicBezTo>
                <a:cubicBezTo>
                  <a:pt x="174" y="245"/>
                  <a:pt x="178" y="244"/>
                  <a:pt x="181" y="243"/>
                </a:cubicBezTo>
                <a:cubicBezTo>
                  <a:pt x="185" y="242"/>
                  <a:pt x="189" y="240"/>
                  <a:pt x="188" y="235"/>
                </a:cubicBezTo>
                <a:cubicBezTo>
                  <a:pt x="187" y="231"/>
                  <a:pt x="183" y="230"/>
                  <a:pt x="180" y="230"/>
                </a:cubicBezTo>
                <a:close/>
                <a:moveTo>
                  <a:pt x="182" y="259"/>
                </a:moveTo>
                <a:cubicBezTo>
                  <a:pt x="180" y="259"/>
                  <a:pt x="177" y="259"/>
                  <a:pt x="175" y="259"/>
                </a:cubicBezTo>
                <a:cubicBezTo>
                  <a:pt x="172" y="259"/>
                  <a:pt x="169" y="261"/>
                  <a:pt x="168" y="264"/>
                </a:cubicBezTo>
                <a:cubicBezTo>
                  <a:pt x="168" y="267"/>
                  <a:pt x="169" y="270"/>
                  <a:pt x="172" y="271"/>
                </a:cubicBezTo>
                <a:cubicBezTo>
                  <a:pt x="175" y="272"/>
                  <a:pt x="178" y="272"/>
                  <a:pt x="181" y="273"/>
                </a:cubicBezTo>
                <a:cubicBezTo>
                  <a:pt x="185" y="273"/>
                  <a:pt x="188" y="270"/>
                  <a:pt x="188" y="266"/>
                </a:cubicBezTo>
                <a:cubicBezTo>
                  <a:pt x="188" y="263"/>
                  <a:pt x="186" y="260"/>
                  <a:pt x="182" y="259"/>
                </a:cubicBezTo>
                <a:close/>
                <a:moveTo>
                  <a:pt x="152" y="249"/>
                </a:moveTo>
                <a:cubicBezTo>
                  <a:pt x="151" y="248"/>
                  <a:pt x="150" y="249"/>
                  <a:pt x="149" y="249"/>
                </a:cubicBezTo>
                <a:cubicBezTo>
                  <a:pt x="149" y="249"/>
                  <a:pt x="149" y="249"/>
                  <a:pt x="149" y="249"/>
                </a:cubicBezTo>
                <a:cubicBezTo>
                  <a:pt x="149" y="249"/>
                  <a:pt x="148" y="248"/>
                  <a:pt x="149" y="249"/>
                </a:cubicBezTo>
                <a:cubicBezTo>
                  <a:pt x="149" y="248"/>
                  <a:pt x="148" y="248"/>
                  <a:pt x="148" y="248"/>
                </a:cubicBezTo>
                <a:cubicBezTo>
                  <a:pt x="149" y="249"/>
                  <a:pt x="148" y="248"/>
                  <a:pt x="147" y="248"/>
                </a:cubicBezTo>
                <a:cubicBezTo>
                  <a:pt x="141" y="244"/>
                  <a:pt x="133" y="252"/>
                  <a:pt x="138" y="258"/>
                </a:cubicBezTo>
                <a:cubicBezTo>
                  <a:pt x="142" y="262"/>
                  <a:pt x="149" y="265"/>
                  <a:pt x="154" y="262"/>
                </a:cubicBezTo>
                <a:cubicBezTo>
                  <a:pt x="157" y="260"/>
                  <a:pt x="159" y="257"/>
                  <a:pt x="158" y="254"/>
                </a:cubicBezTo>
                <a:cubicBezTo>
                  <a:pt x="157" y="251"/>
                  <a:pt x="155" y="249"/>
                  <a:pt x="152" y="249"/>
                </a:cubicBezTo>
                <a:close/>
                <a:moveTo>
                  <a:pt x="113" y="186"/>
                </a:moveTo>
                <a:cubicBezTo>
                  <a:pt x="109" y="186"/>
                  <a:pt x="107" y="188"/>
                  <a:pt x="105" y="191"/>
                </a:cubicBezTo>
                <a:cubicBezTo>
                  <a:pt x="103" y="193"/>
                  <a:pt x="101" y="196"/>
                  <a:pt x="100" y="199"/>
                </a:cubicBezTo>
                <a:cubicBezTo>
                  <a:pt x="97" y="204"/>
                  <a:pt x="107" y="209"/>
                  <a:pt x="110" y="204"/>
                </a:cubicBezTo>
                <a:cubicBezTo>
                  <a:pt x="111" y="202"/>
                  <a:pt x="112" y="200"/>
                  <a:pt x="114" y="198"/>
                </a:cubicBezTo>
                <a:cubicBezTo>
                  <a:pt x="115" y="197"/>
                  <a:pt x="116" y="196"/>
                  <a:pt x="116" y="196"/>
                </a:cubicBezTo>
                <a:cubicBezTo>
                  <a:pt x="117" y="194"/>
                  <a:pt x="118" y="193"/>
                  <a:pt x="118" y="192"/>
                </a:cubicBezTo>
                <a:cubicBezTo>
                  <a:pt x="120" y="188"/>
                  <a:pt x="116" y="185"/>
                  <a:pt x="113" y="186"/>
                </a:cubicBezTo>
                <a:close/>
                <a:moveTo>
                  <a:pt x="75" y="166"/>
                </a:moveTo>
                <a:cubicBezTo>
                  <a:pt x="70" y="166"/>
                  <a:pt x="68" y="171"/>
                  <a:pt x="67" y="176"/>
                </a:cubicBezTo>
                <a:cubicBezTo>
                  <a:pt x="67" y="180"/>
                  <a:pt x="67" y="183"/>
                  <a:pt x="69" y="187"/>
                </a:cubicBezTo>
                <a:cubicBezTo>
                  <a:pt x="72" y="193"/>
                  <a:pt x="81" y="190"/>
                  <a:pt x="80" y="183"/>
                </a:cubicBezTo>
                <a:cubicBezTo>
                  <a:pt x="80" y="181"/>
                  <a:pt x="80" y="178"/>
                  <a:pt x="80" y="175"/>
                </a:cubicBezTo>
                <a:cubicBezTo>
                  <a:pt x="81" y="173"/>
                  <a:pt x="82" y="171"/>
                  <a:pt x="80" y="169"/>
                </a:cubicBezTo>
                <a:cubicBezTo>
                  <a:pt x="79" y="167"/>
                  <a:pt x="77" y="165"/>
                  <a:pt x="75" y="166"/>
                </a:cubicBezTo>
                <a:close/>
                <a:moveTo>
                  <a:pt x="45" y="274"/>
                </a:moveTo>
                <a:cubicBezTo>
                  <a:pt x="40" y="277"/>
                  <a:pt x="36" y="282"/>
                  <a:pt x="34" y="287"/>
                </a:cubicBezTo>
                <a:cubicBezTo>
                  <a:pt x="32" y="296"/>
                  <a:pt x="44" y="301"/>
                  <a:pt x="48" y="292"/>
                </a:cubicBezTo>
                <a:cubicBezTo>
                  <a:pt x="49" y="288"/>
                  <a:pt x="51" y="285"/>
                  <a:pt x="53" y="281"/>
                </a:cubicBezTo>
                <a:cubicBezTo>
                  <a:pt x="55" y="276"/>
                  <a:pt x="49" y="272"/>
                  <a:pt x="45" y="274"/>
                </a:cubicBezTo>
                <a:close/>
                <a:moveTo>
                  <a:pt x="110" y="266"/>
                </a:moveTo>
                <a:cubicBezTo>
                  <a:pt x="115" y="270"/>
                  <a:pt x="120" y="275"/>
                  <a:pt x="125" y="279"/>
                </a:cubicBezTo>
                <a:cubicBezTo>
                  <a:pt x="129" y="282"/>
                  <a:pt x="133" y="287"/>
                  <a:pt x="139" y="285"/>
                </a:cubicBezTo>
                <a:cubicBezTo>
                  <a:pt x="141" y="284"/>
                  <a:pt x="143" y="283"/>
                  <a:pt x="143" y="281"/>
                </a:cubicBezTo>
                <a:cubicBezTo>
                  <a:pt x="143" y="275"/>
                  <a:pt x="138" y="272"/>
                  <a:pt x="133" y="269"/>
                </a:cubicBezTo>
                <a:cubicBezTo>
                  <a:pt x="128" y="264"/>
                  <a:pt x="123" y="260"/>
                  <a:pt x="117" y="256"/>
                </a:cubicBezTo>
                <a:cubicBezTo>
                  <a:pt x="111" y="252"/>
                  <a:pt x="104" y="261"/>
                  <a:pt x="110" y="266"/>
                </a:cubicBezTo>
                <a:close/>
                <a:moveTo>
                  <a:pt x="88" y="273"/>
                </a:moveTo>
                <a:cubicBezTo>
                  <a:pt x="87" y="276"/>
                  <a:pt x="89" y="280"/>
                  <a:pt x="90" y="283"/>
                </a:cubicBezTo>
                <a:cubicBezTo>
                  <a:pt x="91" y="286"/>
                  <a:pt x="92" y="290"/>
                  <a:pt x="94" y="293"/>
                </a:cubicBezTo>
                <a:cubicBezTo>
                  <a:pt x="98" y="300"/>
                  <a:pt x="108" y="295"/>
                  <a:pt x="105" y="288"/>
                </a:cubicBezTo>
                <a:cubicBezTo>
                  <a:pt x="104" y="284"/>
                  <a:pt x="102" y="281"/>
                  <a:pt x="100" y="278"/>
                </a:cubicBezTo>
                <a:cubicBezTo>
                  <a:pt x="99" y="275"/>
                  <a:pt x="97" y="272"/>
                  <a:pt x="94" y="270"/>
                </a:cubicBezTo>
                <a:cubicBezTo>
                  <a:pt x="91" y="268"/>
                  <a:pt x="88" y="270"/>
                  <a:pt x="88" y="273"/>
                </a:cubicBezTo>
                <a:close/>
                <a:moveTo>
                  <a:pt x="35" y="227"/>
                </a:moveTo>
                <a:cubicBezTo>
                  <a:pt x="30" y="225"/>
                  <a:pt x="24" y="221"/>
                  <a:pt x="18" y="222"/>
                </a:cubicBezTo>
                <a:cubicBezTo>
                  <a:pt x="13" y="222"/>
                  <a:pt x="12" y="228"/>
                  <a:pt x="15" y="232"/>
                </a:cubicBezTo>
                <a:cubicBezTo>
                  <a:pt x="18" y="236"/>
                  <a:pt x="26" y="237"/>
                  <a:pt x="31" y="239"/>
                </a:cubicBezTo>
                <a:cubicBezTo>
                  <a:pt x="34" y="240"/>
                  <a:pt x="38" y="238"/>
                  <a:pt x="39" y="235"/>
                </a:cubicBezTo>
                <a:cubicBezTo>
                  <a:pt x="40" y="232"/>
                  <a:pt x="38" y="229"/>
                  <a:pt x="35" y="227"/>
                </a:cubicBezTo>
                <a:close/>
                <a:moveTo>
                  <a:pt x="106" y="237"/>
                </a:moveTo>
                <a:cubicBezTo>
                  <a:pt x="103" y="238"/>
                  <a:pt x="103" y="242"/>
                  <a:pt x="104" y="244"/>
                </a:cubicBezTo>
                <a:cubicBezTo>
                  <a:pt x="106" y="246"/>
                  <a:pt x="108" y="247"/>
                  <a:pt x="111" y="248"/>
                </a:cubicBezTo>
                <a:cubicBezTo>
                  <a:pt x="113" y="248"/>
                  <a:pt x="115" y="249"/>
                  <a:pt x="118" y="249"/>
                </a:cubicBezTo>
                <a:cubicBezTo>
                  <a:pt x="121" y="248"/>
                  <a:pt x="124" y="243"/>
                  <a:pt x="121" y="240"/>
                </a:cubicBezTo>
                <a:cubicBezTo>
                  <a:pt x="118" y="237"/>
                  <a:pt x="111" y="235"/>
                  <a:pt x="106" y="237"/>
                </a:cubicBezTo>
                <a:close/>
                <a:moveTo>
                  <a:pt x="106" y="216"/>
                </a:moveTo>
                <a:cubicBezTo>
                  <a:pt x="103" y="217"/>
                  <a:pt x="99" y="218"/>
                  <a:pt x="96" y="220"/>
                </a:cubicBezTo>
                <a:cubicBezTo>
                  <a:pt x="93" y="221"/>
                  <a:pt x="92" y="224"/>
                  <a:pt x="93" y="227"/>
                </a:cubicBezTo>
                <a:cubicBezTo>
                  <a:pt x="94" y="229"/>
                  <a:pt x="97" y="231"/>
                  <a:pt x="100" y="231"/>
                </a:cubicBezTo>
                <a:cubicBezTo>
                  <a:pt x="103" y="230"/>
                  <a:pt x="106" y="229"/>
                  <a:pt x="109" y="229"/>
                </a:cubicBezTo>
                <a:cubicBezTo>
                  <a:pt x="113" y="228"/>
                  <a:pt x="117" y="227"/>
                  <a:pt x="119" y="224"/>
                </a:cubicBezTo>
                <a:cubicBezTo>
                  <a:pt x="121" y="221"/>
                  <a:pt x="121" y="218"/>
                  <a:pt x="118" y="216"/>
                </a:cubicBezTo>
                <a:cubicBezTo>
                  <a:pt x="114" y="214"/>
                  <a:pt x="110" y="215"/>
                  <a:pt x="106" y="216"/>
                </a:cubicBezTo>
                <a:close/>
                <a:moveTo>
                  <a:pt x="77" y="202"/>
                </a:moveTo>
                <a:cubicBezTo>
                  <a:pt x="73" y="206"/>
                  <a:pt x="71" y="214"/>
                  <a:pt x="71" y="220"/>
                </a:cubicBezTo>
                <a:cubicBezTo>
                  <a:pt x="71" y="223"/>
                  <a:pt x="73" y="226"/>
                  <a:pt x="76" y="227"/>
                </a:cubicBezTo>
                <a:cubicBezTo>
                  <a:pt x="79" y="228"/>
                  <a:pt x="83" y="226"/>
                  <a:pt x="84" y="223"/>
                </a:cubicBezTo>
                <a:cubicBezTo>
                  <a:pt x="84" y="220"/>
                  <a:pt x="85" y="218"/>
                  <a:pt x="86" y="215"/>
                </a:cubicBezTo>
                <a:cubicBezTo>
                  <a:pt x="87" y="213"/>
                  <a:pt x="88" y="210"/>
                  <a:pt x="88" y="208"/>
                </a:cubicBezTo>
                <a:cubicBezTo>
                  <a:pt x="89" y="202"/>
                  <a:pt x="81" y="198"/>
                  <a:pt x="77" y="202"/>
                </a:cubicBezTo>
                <a:close/>
                <a:moveTo>
                  <a:pt x="46" y="187"/>
                </a:moveTo>
                <a:cubicBezTo>
                  <a:pt x="46" y="191"/>
                  <a:pt x="47" y="194"/>
                  <a:pt x="49" y="197"/>
                </a:cubicBezTo>
                <a:cubicBezTo>
                  <a:pt x="50" y="200"/>
                  <a:pt x="51" y="204"/>
                  <a:pt x="54" y="205"/>
                </a:cubicBezTo>
                <a:cubicBezTo>
                  <a:pt x="57" y="206"/>
                  <a:pt x="60" y="206"/>
                  <a:pt x="61" y="203"/>
                </a:cubicBezTo>
                <a:cubicBezTo>
                  <a:pt x="62" y="199"/>
                  <a:pt x="61" y="196"/>
                  <a:pt x="60" y="193"/>
                </a:cubicBezTo>
                <a:cubicBezTo>
                  <a:pt x="59" y="190"/>
                  <a:pt x="57" y="187"/>
                  <a:pt x="55" y="185"/>
                </a:cubicBezTo>
                <a:cubicBezTo>
                  <a:pt x="52" y="182"/>
                  <a:pt x="46" y="183"/>
                  <a:pt x="46" y="187"/>
                </a:cubicBezTo>
                <a:close/>
                <a:moveTo>
                  <a:pt x="51" y="215"/>
                </a:moveTo>
                <a:cubicBezTo>
                  <a:pt x="45" y="212"/>
                  <a:pt x="38" y="217"/>
                  <a:pt x="41" y="223"/>
                </a:cubicBezTo>
                <a:cubicBezTo>
                  <a:pt x="44" y="229"/>
                  <a:pt x="53" y="237"/>
                  <a:pt x="61" y="237"/>
                </a:cubicBezTo>
                <a:cubicBezTo>
                  <a:pt x="64" y="237"/>
                  <a:pt x="68" y="233"/>
                  <a:pt x="66" y="229"/>
                </a:cubicBezTo>
                <a:cubicBezTo>
                  <a:pt x="64" y="226"/>
                  <a:pt x="61" y="224"/>
                  <a:pt x="59" y="222"/>
                </a:cubicBezTo>
                <a:cubicBezTo>
                  <a:pt x="56" y="220"/>
                  <a:pt x="54" y="217"/>
                  <a:pt x="51" y="215"/>
                </a:cubicBezTo>
                <a:close/>
                <a:moveTo>
                  <a:pt x="85" y="242"/>
                </a:moveTo>
                <a:cubicBezTo>
                  <a:pt x="83" y="243"/>
                  <a:pt x="80" y="246"/>
                  <a:pt x="81" y="248"/>
                </a:cubicBezTo>
                <a:cubicBezTo>
                  <a:pt x="82" y="253"/>
                  <a:pt x="85" y="257"/>
                  <a:pt x="90" y="258"/>
                </a:cubicBezTo>
                <a:cubicBezTo>
                  <a:pt x="96" y="261"/>
                  <a:pt x="100" y="252"/>
                  <a:pt x="95" y="248"/>
                </a:cubicBezTo>
                <a:cubicBezTo>
                  <a:pt x="94" y="247"/>
                  <a:pt x="92" y="246"/>
                  <a:pt x="92" y="245"/>
                </a:cubicBezTo>
                <a:cubicBezTo>
                  <a:pt x="90" y="242"/>
                  <a:pt x="88" y="241"/>
                  <a:pt x="85" y="242"/>
                </a:cubicBezTo>
                <a:close/>
                <a:moveTo>
                  <a:pt x="72" y="258"/>
                </a:moveTo>
                <a:cubicBezTo>
                  <a:pt x="70" y="258"/>
                  <a:pt x="67" y="259"/>
                  <a:pt x="66" y="262"/>
                </a:cubicBezTo>
                <a:cubicBezTo>
                  <a:pt x="65" y="267"/>
                  <a:pt x="64" y="273"/>
                  <a:pt x="65" y="278"/>
                </a:cubicBezTo>
                <a:cubicBezTo>
                  <a:pt x="66" y="281"/>
                  <a:pt x="69" y="283"/>
                  <a:pt x="72" y="283"/>
                </a:cubicBezTo>
                <a:cubicBezTo>
                  <a:pt x="76" y="283"/>
                  <a:pt x="78" y="280"/>
                  <a:pt x="78" y="277"/>
                </a:cubicBezTo>
                <a:cubicBezTo>
                  <a:pt x="79" y="274"/>
                  <a:pt x="78" y="272"/>
                  <a:pt x="78" y="269"/>
                </a:cubicBezTo>
                <a:cubicBezTo>
                  <a:pt x="78" y="267"/>
                  <a:pt x="78" y="265"/>
                  <a:pt x="77" y="263"/>
                </a:cubicBezTo>
                <a:cubicBezTo>
                  <a:pt x="76" y="260"/>
                  <a:pt x="75" y="258"/>
                  <a:pt x="72" y="25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64" name="Google Shape;964;p13"/>
          <p:cNvSpPr/>
          <p:nvPr/>
        </p:nvSpPr>
        <p:spPr>
          <a:xfrm>
            <a:off x="3562718" y="-363965"/>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82" name="Google Shape;982;p13"/>
          <p:cNvSpPr/>
          <p:nvPr/>
        </p:nvSpPr>
        <p:spPr>
          <a:xfrm>
            <a:off x="-508422" y="-419627"/>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83" name="Google Shape;983;p13"/>
          <p:cNvSpPr/>
          <p:nvPr/>
        </p:nvSpPr>
        <p:spPr>
          <a:xfrm>
            <a:off x="7932672" y="490804"/>
            <a:ext cx="3476660" cy="83099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2400" dirty="0">
                <a:solidFill>
                  <a:schemeClr val="dk1"/>
                </a:solidFill>
                <a:latin typeface="Arial"/>
                <a:ea typeface="Arial"/>
                <a:cs typeface="Arial"/>
                <a:sym typeface="Arial"/>
              </a:rPr>
              <a:t>Actual versus predicted values</a:t>
            </a:r>
            <a:endParaRPr sz="1800" dirty="0">
              <a:solidFill>
                <a:schemeClr val="dk1"/>
              </a:solidFill>
              <a:latin typeface="Arial"/>
              <a:ea typeface="Arial"/>
              <a:cs typeface="Arial"/>
              <a:sym typeface="Arial"/>
            </a:endParaRPr>
          </a:p>
        </p:txBody>
      </p:sp>
      <p:grpSp>
        <p:nvGrpSpPr>
          <p:cNvPr id="984" name="Google Shape;984;p13"/>
          <p:cNvGrpSpPr/>
          <p:nvPr/>
        </p:nvGrpSpPr>
        <p:grpSpPr>
          <a:xfrm>
            <a:off x="7418787" y="2170848"/>
            <a:ext cx="555560" cy="660703"/>
            <a:chOff x="5358756" y="3367771"/>
            <a:chExt cx="783986" cy="932360"/>
          </a:xfrm>
        </p:grpSpPr>
        <p:sp>
          <p:nvSpPr>
            <p:cNvPr id="985" name="Google Shape;985;p13"/>
            <p:cNvSpPr/>
            <p:nvPr/>
          </p:nvSpPr>
          <p:spPr>
            <a:xfrm>
              <a:off x="5442729" y="3949868"/>
              <a:ext cx="324882" cy="350263"/>
            </a:xfrm>
            <a:custGeom>
              <a:avLst/>
              <a:gdLst/>
              <a:ahLst/>
              <a:cxnLst/>
              <a:rect l="l" t="t" r="r" b="b"/>
              <a:pathLst>
                <a:path w="324881" h="350263" extrusionOk="0">
                  <a:moveTo>
                    <a:pt x="3807" y="77413"/>
                  </a:moveTo>
                  <a:cubicBezTo>
                    <a:pt x="3807" y="85434"/>
                    <a:pt x="10305" y="91982"/>
                    <a:pt x="18376" y="91982"/>
                  </a:cubicBezTo>
                  <a:cubicBezTo>
                    <a:pt x="26447" y="91982"/>
                    <a:pt x="32945" y="85485"/>
                    <a:pt x="32945" y="77413"/>
                  </a:cubicBezTo>
                  <a:lnTo>
                    <a:pt x="32945" y="33199"/>
                  </a:lnTo>
                  <a:cubicBezTo>
                    <a:pt x="76195" y="34569"/>
                    <a:pt x="121729" y="41879"/>
                    <a:pt x="165944" y="54215"/>
                  </a:cubicBezTo>
                  <a:cubicBezTo>
                    <a:pt x="211935" y="67108"/>
                    <a:pt x="256352" y="85383"/>
                    <a:pt x="295033" y="108074"/>
                  </a:cubicBezTo>
                  <a:lnTo>
                    <a:pt x="295033" y="306861"/>
                  </a:lnTo>
                  <a:cubicBezTo>
                    <a:pt x="266149" y="288993"/>
                    <a:pt x="217366" y="266454"/>
                    <a:pt x="184320" y="259499"/>
                  </a:cubicBezTo>
                  <a:cubicBezTo>
                    <a:pt x="134166" y="245540"/>
                    <a:pt x="82083" y="239296"/>
                    <a:pt x="32996" y="238281"/>
                  </a:cubicBezTo>
                  <a:lnTo>
                    <a:pt x="32996" y="194523"/>
                  </a:lnTo>
                  <a:cubicBezTo>
                    <a:pt x="32996" y="186503"/>
                    <a:pt x="26498" y="179954"/>
                    <a:pt x="18427" y="179954"/>
                  </a:cubicBezTo>
                  <a:cubicBezTo>
                    <a:pt x="10356" y="179954"/>
                    <a:pt x="3858" y="186452"/>
                    <a:pt x="3858" y="194523"/>
                  </a:cubicBezTo>
                  <a:lnTo>
                    <a:pt x="3858" y="252697"/>
                  </a:lnTo>
                  <a:cubicBezTo>
                    <a:pt x="3858" y="260718"/>
                    <a:pt x="10356" y="267266"/>
                    <a:pt x="18427" y="267266"/>
                  </a:cubicBezTo>
                  <a:cubicBezTo>
                    <a:pt x="69443" y="267266"/>
                    <a:pt x="124318" y="273002"/>
                    <a:pt x="176553" y="287520"/>
                  </a:cubicBezTo>
                  <a:cubicBezTo>
                    <a:pt x="176807" y="287622"/>
                    <a:pt x="177111" y="287724"/>
                    <a:pt x="177365" y="287774"/>
                  </a:cubicBezTo>
                  <a:lnTo>
                    <a:pt x="177416" y="287724"/>
                  </a:lnTo>
                  <a:cubicBezTo>
                    <a:pt x="221427" y="300059"/>
                    <a:pt x="263662" y="318638"/>
                    <a:pt x="300211" y="345339"/>
                  </a:cubicBezTo>
                  <a:cubicBezTo>
                    <a:pt x="302749" y="347471"/>
                    <a:pt x="305998" y="348740"/>
                    <a:pt x="309552" y="348740"/>
                  </a:cubicBezTo>
                  <a:cubicBezTo>
                    <a:pt x="317572" y="348740"/>
                    <a:pt x="324120" y="342243"/>
                    <a:pt x="324120" y="334171"/>
                  </a:cubicBezTo>
                  <a:lnTo>
                    <a:pt x="324120" y="100003"/>
                  </a:lnTo>
                  <a:cubicBezTo>
                    <a:pt x="324171" y="95028"/>
                    <a:pt x="321684" y="90205"/>
                    <a:pt x="317166" y="87414"/>
                  </a:cubicBezTo>
                  <a:lnTo>
                    <a:pt x="309552" y="99850"/>
                  </a:lnTo>
                  <a:lnTo>
                    <a:pt x="317115" y="87464"/>
                  </a:lnTo>
                  <a:cubicBezTo>
                    <a:pt x="274525" y="61423"/>
                    <a:pt x="224981" y="40559"/>
                    <a:pt x="173761" y="26194"/>
                  </a:cubicBezTo>
                  <a:cubicBezTo>
                    <a:pt x="121983" y="11675"/>
                    <a:pt x="68377" y="3807"/>
                    <a:pt x="18376" y="3807"/>
                  </a:cubicBezTo>
                  <a:cubicBezTo>
                    <a:pt x="10356" y="3807"/>
                    <a:pt x="3807" y="10305"/>
                    <a:pt x="3807" y="18376"/>
                  </a:cubicBezTo>
                  <a:lnTo>
                    <a:pt x="3807" y="77413"/>
                  </a:lnTo>
                  <a:close/>
                </a:path>
              </a:pathLst>
            </a:custGeom>
            <a:solidFill>
              <a:srgbClr val="0338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86" name="Google Shape;986;p13"/>
            <p:cNvSpPr/>
            <p:nvPr/>
          </p:nvSpPr>
          <p:spPr>
            <a:xfrm>
              <a:off x="5733955" y="3949868"/>
              <a:ext cx="324882" cy="350263"/>
            </a:xfrm>
            <a:custGeom>
              <a:avLst/>
              <a:gdLst/>
              <a:ahLst/>
              <a:cxnLst/>
              <a:rect l="l" t="t" r="r" b="b"/>
              <a:pathLst>
                <a:path w="324881" h="350263" extrusionOk="0">
                  <a:moveTo>
                    <a:pt x="294983" y="78175"/>
                  </a:moveTo>
                  <a:cubicBezTo>
                    <a:pt x="294983" y="86195"/>
                    <a:pt x="301481" y="92744"/>
                    <a:pt x="309552" y="92744"/>
                  </a:cubicBezTo>
                  <a:cubicBezTo>
                    <a:pt x="317573" y="92744"/>
                    <a:pt x="324121" y="86246"/>
                    <a:pt x="324121" y="78175"/>
                  </a:cubicBezTo>
                  <a:lnTo>
                    <a:pt x="324121" y="18376"/>
                  </a:lnTo>
                  <a:cubicBezTo>
                    <a:pt x="324121" y="10356"/>
                    <a:pt x="317624" y="3807"/>
                    <a:pt x="309552" y="3807"/>
                  </a:cubicBezTo>
                  <a:cubicBezTo>
                    <a:pt x="259551" y="3807"/>
                    <a:pt x="205945" y="11726"/>
                    <a:pt x="154167" y="26194"/>
                  </a:cubicBezTo>
                  <a:cubicBezTo>
                    <a:pt x="102897" y="40559"/>
                    <a:pt x="53352" y="61372"/>
                    <a:pt x="10813" y="87464"/>
                  </a:cubicBezTo>
                  <a:lnTo>
                    <a:pt x="18377" y="99850"/>
                  </a:lnTo>
                  <a:lnTo>
                    <a:pt x="10762" y="87414"/>
                  </a:lnTo>
                  <a:cubicBezTo>
                    <a:pt x="6245" y="90205"/>
                    <a:pt x="3757" y="95028"/>
                    <a:pt x="3808" y="100003"/>
                  </a:cubicBezTo>
                  <a:lnTo>
                    <a:pt x="3808" y="334171"/>
                  </a:lnTo>
                  <a:cubicBezTo>
                    <a:pt x="3808" y="342192"/>
                    <a:pt x="10306" y="348740"/>
                    <a:pt x="18377" y="348740"/>
                  </a:cubicBezTo>
                  <a:cubicBezTo>
                    <a:pt x="21930" y="348740"/>
                    <a:pt x="25179" y="347471"/>
                    <a:pt x="27717" y="345339"/>
                  </a:cubicBezTo>
                  <a:cubicBezTo>
                    <a:pt x="64317" y="318638"/>
                    <a:pt x="106501" y="300059"/>
                    <a:pt x="150512" y="287724"/>
                  </a:cubicBezTo>
                  <a:lnTo>
                    <a:pt x="150563" y="287774"/>
                  </a:lnTo>
                  <a:cubicBezTo>
                    <a:pt x="150868" y="287673"/>
                    <a:pt x="151122" y="287622"/>
                    <a:pt x="151375" y="287520"/>
                  </a:cubicBezTo>
                  <a:cubicBezTo>
                    <a:pt x="203661" y="273002"/>
                    <a:pt x="258485" y="267266"/>
                    <a:pt x="309502" y="267266"/>
                  </a:cubicBezTo>
                  <a:cubicBezTo>
                    <a:pt x="317522" y="267266"/>
                    <a:pt x="324070" y="260768"/>
                    <a:pt x="324070" y="252697"/>
                  </a:cubicBezTo>
                  <a:lnTo>
                    <a:pt x="324070" y="196097"/>
                  </a:lnTo>
                  <a:cubicBezTo>
                    <a:pt x="324070" y="188076"/>
                    <a:pt x="317573" y="181528"/>
                    <a:pt x="309502" y="181528"/>
                  </a:cubicBezTo>
                  <a:cubicBezTo>
                    <a:pt x="301481" y="181528"/>
                    <a:pt x="294933" y="188025"/>
                    <a:pt x="294933" y="196097"/>
                  </a:cubicBezTo>
                  <a:lnTo>
                    <a:pt x="294933" y="238281"/>
                  </a:lnTo>
                  <a:cubicBezTo>
                    <a:pt x="245845" y="239296"/>
                    <a:pt x="193762" y="245540"/>
                    <a:pt x="143609" y="259499"/>
                  </a:cubicBezTo>
                  <a:cubicBezTo>
                    <a:pt x="110562" y="266505"/>
                    <a:pt x="61779" y="288993"/>
                    <a:pt x="32895" y="306861"/>
                  </a:cubicBezTo>
                  <a:lnTo>
                    <a:pt x="32895" y="108074"/>
                  </a:lnTo>
                  <a:cubicBezTo>
                    <a:pt x="71576" y="85383"/>
                    <a:pt x="115994" y="67058"/>
                    <a:pt x="161985" y="54215"/>
                  </a:cubicBezTo>
                  <a:cubicBezTo>
                    <a:pt x="206148" y="41879"/>
                    <a:pt x="251733" y="34519"/>
                    <a:pt x="294983" y="33199"/>
                  </a:cubicBezTo>
                  <a:lnTo>
                    <a:pt x="294983" y="78175"/>
                  </a:lnTo>
                  <a:close/>
                </a:path>
              </a:pathLst>
            </a:custGeom>
            <a:solidFill>
              <a:srgbClr val="0338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87" name="Google Shape;987;p13"/>
            <p:cNvSpPr/>
            <p:nvPr/>
          </p:nvSpPr>
          <p:spPr>
            <a:xfrm>
              <a:off x="5383552" y="4011014"/>
              <a:ext cx="131983" cy="142136"/>
            </a:xfrm>
            <a:custGeom>
              <a:avLst/>
              <a:gdLst/>
              <a:ahLst/>
              <a:cxnLst/>
              <a:rect l="l" t="t" r="r" b="b"/>
              <a:pathLst>
                <a:path w="131983" h="142135" extrusionOk="0">
                  <a:moveTo>
                    <a:pt x="61360" y="8398"/>
                  </a:moveTo>
                  <a:cubicBezTo>
                    <a:pt x="64304" y="9769"/>
                    <a:pt x="66690" y="10936"/>
                    <a:pt x="68670" y="11901"/>
                  </a:cubicBezTo>
                  <a:cubicBezTo>
                    <a:pt x="72071" y="13576"/>
                    <a:pt x="73645" y="14337"/>
                    <a:pt x="74863" y="14490"/>
                  </a:cubicBezTo>
                  <a:cubicBezTo>
                    <a:pt x="76335" y="14642"/>
                    <a:pt x="78924" y="14490"/>
                    <a:pt x="83645" y="14134"/>
                  </a:cubicBezTo>
                  <a:lnTo>
                    <a:pt x="83645" y="14134"/>
                  </a:lnTo>
                  <a:lnTo>
                    <a:pt x="83645" y="14134"/>
                  </a:lnTo>
                  <a:lnTo>
                    <a:pt x="83645" y="14134"/>
                  </a:lnTo>
                  <a:cubicBezTo>
                    <a:pt x="83797" y="14134"/>
                    <a:pt x="83949" y="14134"/>
                    <a:pt x="84051" y="14134"/>
                  </a:cubicBezTo>
                  <a:cubicBezTo>
                    <a:pt x="88823" y="13779"/>
                    <a:pt x="95676" y="13271"/>
                    <a:pt x="106843" y="12815"/>
                  </a:cubicBezTo>
                  <a:cubicBezTo>
                    <a:pt x="118671" y="12358"/>
                    <a:pt x="126235" y="18855"/>
                    <a:pt x="129737" y="27790"/>
                  </a:cubicBezTo>
                  <a:cubicBezTo>
                    <a:pt x="131210" y="31495"/>
                    <a:pt x="131869" y="35607"/>
                    <a:pt x="131717" y="39770"/>
                  </a:cubicBezTo>
                  <a:cubicBezTo>
                    <a:pt x="131616" y="43881"/>
                    <a:pt x="130753" y="47942"/>
                    <a:pt x="129179" y="51648"/>
                  </a:cubicBezTo>
                  <a:cubicBezTo>
                    <a:pt x="128062" y="54288"/>
                    <a:pt x="126590" y="56724"/>
                    <a:pt x="124763" y="58856"/>
                  </a:cubicBezTo>
                  <a:cubicBezTo>
                    <a:pt x="126387" y="61242"/>
                    <a:pt x="127605" y="63933"/>
                    <a:pt x="128418" y="66725"/>
                  </a:cubicBezTo>
                  <a:cubicBezTo>
                    <a:pt x="129433" y="70176"/>
                    <a:pt x="129788" y="73831"/>
                    <a:pt x="129534" y="77334"/>
                  </a:cubicBezTo>
                  <a:cubicBezTo>
                    <a:pt x="129281" y="80938"/>
                    <a:pt x="128418" y="84492"/>
                    <a:pt x="126945" y="87740"/>
                  </a:cubicBezTo>
                  <a:cubicBezTo>
                    <a:pt x="125829" y="90177"/>
                    <a:pt x="124458" y="92411"/>
                    <a:pt x="122732" y="94390"/>
                  </a:cubicBezTo>
                  <a:cubicBezTo>
                    <a:pt x="124306" y="96725"/>
                    <a:pt x="125473" y="99365"/>
                    <a:pt x="126235" y="102106"/>
                  </a:cubicBezTo>
                  <a:cubicBezTo>
                    <a:pt x="127250" y="105558"/>
                    <a:pt x="127605" y="109213"/>
                    <a:pt x="127352" y="112716"/>
                  </a:cubicBezTo>
                  <a:cubicBezTo>
                    <a:pt x="127098" y="116320"/>
                    <a:pt x="126235" y="119873"/>
                    <a:pt x="124763" y="123122"/>
                  </a:cubicBezTo>
                  <a:cubicBezTo>
                    <a:pt x="120702" y="132158"/>
                    <a:pt x="112377" y="138808"/>
                    <a:pt x="100092" y="137894"/>
                  </a:cubicBezTo>
                  <a:cubicBezTo>
                    <a:pt x="88467" y="137082"/>
                    <a:pt x="77553" y="137590"/>
                    <a:pt x="67959" y="138097"/>
                  </a:cubicBezTo>
                  <a:cubicBezTo>
                    <a:pt x="46283" y="139214"/>
                    <a:pt x="29836" y="140026"/>
                    <a:pt x="20039" y="126269"/>
                  </a:cubicBezTo>
                  <a:cubicBezTo>
                    <a:pt x="-3261" y="93578"/>
                    <a:pt x="1917" y="57740"/>
                    <a:pt x="14455" y="33830"/>
                  </a:cubicBezTo>
                  <a:cubicBezTo>
                    <a:pt x="18059" y="26876"/>
                    <a:pt x="22323" y="20937"/>
                    <a:pt x="26689" y="16317"/>
                  </a:cubicBezTo>
                  <a:cubicBezTo>
                    <a:pt x="31461" y="11241"/>
                    <a:pt x="36638" y="7535"/>
                    <a:pt x="41562" y="5657"/>
                  </a:cubicBezTo>
                  <a:cubicBezTo>
                    <a:pt x="49075" y="2560"/>
                    <a:pt x="55979" y="3271"/>
                    <a:pt x="61360" y="8398"/>
                  </a:cubicBezTo>
                  <a:lnTo>
                    <a:pt x="61360" y="8398"/>
                  </a:lnTo>
                  <a:close/>
                  <a:moveTo>
                    <a:pt x="60345" y="28906"/>
                  </a:moveTo>
                  <a:cubicBezTo>
                    <a:pt x="58416" y="27942"/>
                    <a:pt x="55979" y="26774"/>
                    <a:pt x="52527" y="25201"/>
                  </a:cubicBezTo>
                  <a:cubicBezTo>
                    <a:pt x="50954" y="24642"/>
                    <a:pt x="49532" y="23678"/>
                    <a:pt x="48415" y="22307"/>
                  </a:cubicBezTo>
                  <a:lnTo>
                    <a:pt x="55776" y="16266"/>
                  </a:lnTo>
                  <a:lnTo>
                    <a:pt x="48466" y="22307"/>
                  </a:lnTo>
                  <a:cubicBezTo>
                    <a:pt x="48111" y="21850"/>
                    <a:pt x="48822" y="23069"/>
                    <a:pt x="48466" y="23170"/>
                  </a:cubicBezTo>
                  <a:cubicBezTo>
                    <a:pt x="46182" y="24033"/>
                    <a:pt x="43491" y="26114"/>
                    <a:pt x="40598" y="29160"/>
                  </a:cubicBezTo>
                  <a:cubicBezTo>
                    <a:pt x="37298" y="32663"/>
                    <a:pt x="34100" y="37181"/>
                    <a:pt x="31308" y="42460"/>
                  </a:cubicBezTo>
                  <a:cubicBezTo>
                    <a:pt x="21410" y="61344"/>
                    <a:pt x="17349" y="89517"/>
                    <a:pt x="35572" y="115152"/>
                  </a:cubicBezTo>
                  <a:cubicBezTo>
                    <a:pt x="39329" y="120432"/>
                    <a:pt x="51309" y="119823"/>
                    <a:pt x="67096" y="119010"/>
                  </a:cubicBezTo>
                  <a:cubicBezTo>
                    <a:pt x="77350" y="118503"/>
                    <a:pt x="88975" y="117894"/>
                    <a:pt x="101564" y="118807"/>
                  </a:cubicBezTo>
                  <a:cubicBezTo>
                    <a:pt x="104559" y="119010"/>
                    <a:pt x="106590" y="117386"/>
                    <a:pt x="107605" y="115152"/>
                  </a:cubicBezTo>
                  <a:cubicBezTo>
                    <a:pt x="108112" y="113985"/>
                    <a:pt x="108468" y="112665"/>
                    <a:pt x="108519" y="111294"/>
                  </a:cubicBezTo>
                  <a:cubicBezTo>
                    <a:pt x="108620" y="109873"/>
                    <a:pt x="108468" y="108452"/>
                    <a:pt x="108112" y="107233"/>
                  </a:cubicBezTo>
                  <a:cubicBezTo>
                    <a:pt x="107402" y="104695"/>
                    <a:pt x="105473" y="102614"/>
                    <a:pt x="102326" y="102411"/>
                  </a:cubicBezTo>
                  <a:lnTo>
                    <a:pt x="103645" y="83476"/>
                  </a:lnTo>
                  <a:cubicBezTo>
                    <a:pt x="106640" y="83679"/>
                    <a:pt x="108671" y="82055"/>
                    <a:pt x="109686" y="79821"/>
                  </a:cubicBezTo>
                  <a:cubicBezTo>
                    <a:pt x="110194" y="78654"/>
                    <a:pt x="110549" y="77334"/>
                    <a:pt x="110600" y="75963"/>
                  </a:cubicBezTo>
                  <a:cubicBezTo>
                    <a:pt x="110701" y="74542"/>
                    <a:pt x="110549" y="73121"/>
                    <a:pt x="110194" y="71902"/>
                  </a:cubicBezTo>
                  <a:cubicBezTo>
                    <a:pt x="109483" y="69364"/>
                    <a:pt x="107554" y="67283"/>
                    <a:pt x="104407" y="67080"/>
                  </a:cubicBezTo>
                  <a:lnTo>
                    <a:pt x="105727" y="48145"/>
                  </a:lnTo>
                  <a:cubicBezTo>
                    <a:pt x="108620" y="48349"/>
                    <a:pt x="110651" y="46521"/>
                    <a:pt x="111666" y="44084"/>
                  </a:cubicBezTo>
                  <a:cubicBezTo>
                    <a:pt x="112326" y="42562"/>
                    <a:pt x="112681" y="40886"/>
                    <a:pt x="112732" y="39211"/>
                  </a:cubicBezTo>
                  <a:cubicBezTo>
                    <a:pt x="112783" y="37587"/>
                    <a:pt x="112529" y="36013"/>
                    <a:pt x="112021" y="34643"/>
                  </a:cubicBezTo>
                  <a:cubicBezTo>
                    <a:pt x="111361" y="32917"/>
                    <a:pt x="109889" y="31648"/>
                    <a:pt x="107554" y="31698"/>
                  </a:cubicBezTo>
                  <a:cubicBezTo>
                    <a:pt x="97757" y="32104"/>
                    <a:pt x="90549" y="32612"/>
                    <a:pt x="85422" y="33018"/>
                  </a:cubicBezTo>
                  <a:cubicBezTo>
                    <a:pt x="85269" y="33018"/>
                    <a:pt x="85117" y="33069"/>
                    <a:pt x="84965" y="33069"/>
                  </a:cubicBezTo>
                  <a:lnTo>
                    <a:pt x="84254" y="23576"/>
                  </a:lnTo>
                  <a:lnTo>
                    <a:pt x="84914" y="33069"/>
                  </a:lnTo>
                  <a:cubicBezTo>
                    <a:pt x="79025" y="33526"/>
                    <a:pt x="75827" y="33729"/>
                    <a:pt x="72579" y="33373"/>
                  </a:cubicBezTo>
                  <a:cubicBezTo>
                    <a:pt x="68365" y="32815"/>
                    <a:pt x="65827" y="31597"/>
                    <a:pt x="60345" y="28906"/>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88" name="Google Shape;988;p13"/>
            <p:cNvSpPr/>
            <p:nvPr/>
          </p:nvSpPr>
          <p:spPr>
            <a:xfrm>
              <a:off x="5985475" y="4010968"/>
              <a:ext cx="131983" cy="142136"/>
            </a:xfrm>
            <a:custGeom>
              <a:avLst/>
              <a:gdLst/>
              <a:ahLst/>
              <a:cxnLst/>
              <a:rect l="l" t="t" r="r" b="b"/>
              <a:pathLst>
                <a:path w="131983" h="142135" extrusionOk="0">
                  <a:moveTo>
                    <a:pt x="83058" y="25247"/>
                  </a:moveTo>
                  <a:cubicBezTo>
                    <a:pt x="79606" y="26821"/>
                    <a:pt x="77170" y="28039"/>
                    <a:pt x="75241" y="28953"/>
                  </a:cubicBezTo>
                  <a:cubicBezTo>
                    <a:pt x="69758" y="31643"/>
                    <a:pt x="67220" y="32861"/>
                    <a:pt x="62905" y="33369"/>
                  </a:cubicBezTo>
                  <a:cubicBezTo>
                    <a:pt x="59656" y="33724"/>
                    <a:pt x="56509" y="33521"/>
                    <a:pt x="50570" y="33064"/>
                  </a:cubicBezTo>
                  <a:lnTo>
                    <a:pt x="51230" y="23572"/>
                  </a:lnTo>
                  <a:lnTo>
                    <a:pt x="50519" y="33064"/>
                  </a:lnTo>
                  <a:cubicBezTo>
                    <a:pt x="50367" y="33064"/>
                    <a:pt x="50215" y="33064"/>
                    <a:pt x="50062" y="33014"/>
                  </a:cubicBezTo>
                  <a:cubicBezTo>
                    <a:pt x="44935" y="32607"/>
                    <a:pt x="37727" y="32100"/>
                    <a:pt x="27930" y="31694"/>
                  </a:cubicBezTo>
                  <a:cubicBezTo>
                    <a:pt x="25645" y="31592"/>
                    <a:pt x="24173" y="32861"/>
                    <a:pt x="23463" y="34638"/>
                  </a:cubicBezTo>
                  <a:cubicBezTo>
                    <a:pt x="22904" y="36009"/>
                    <a:pt x="22701" y="37582"/>
                    <a:pt x="22752" y="39207"/>
                  </a:cubicBezTo>
                  <a:cubicBezTo>
                    <a:pt x="22803" y="40831"/>
                    <a:pt x="23158" y="42557"/>
                    <a:pt x="23818" y="44080"/>
                  </a:cubicBezTo>
                  <a:cubicBezTo>
                    <a:pt x="24884" y="46516"/>
                    <a:pt x="26914" y="48344"/>
                    <a:pt x="29757" y="48141"/>
                  </a:cubicBezTo>
                  <a:lnTo>
                    <a:pt x="31077" y="67075"/>
                  </a:lnTo>
                  <a:cubicBezTo>
                    <a:pt x="27930" y="67278"/>
                    <a:pt x="26001" y="69411"/>
                    <a:pt x="25290" y="71898"/>
                  </a:cubicBezTo>
                  <a:cubicBezTo>
                    <a:pt x="24935" y="73116"/>
                    <a:pt x="24782" y="74538"/>
                    <a:pt x="24884" y="75959"/>
                  </a:cubicBezTo>
                  <a:cubicBezTo>
                    <a:pt x="24985" y="77330"/>
                    <a:pt x="25290" y="78649"/>
                    <a:pt x="25798" y="79817"/>
                  </a:cubicBezTo>
                  <a:cubicBezTo>
                    <a:pt x="26813" y="82050"/>
                    <a:pt x="28843" y="83675"/>
                    <a:pt x="31838" y="83472"/>
                  </a:cubicBezTo>
                  <a:lnTo>
                    <a:pt x="33158" y="102406"/>
                  </a:lnTo>
                  <a:cubicBezTo>
                    <a:pt x="30011" y="102609"/>
                    <a:pt x="28082" y="104741"/>
                    <a:pt x="27371" y="107229"/>
                  </a:cubicBezTo>
                  <a:cubicBezTo>
                    <a:pt x="27016" y="108447"/>
                    <a:pt x="26864" y="109868"/>
                    <a:pt x="26965" y="111290"/>
                  </a:cubicBezTo>
                  <a:cubicBezTo>
                    <a:pt x="27067" y="112660"/>
                    <a:pt x="27371" y="113980"/>
                    <a:pt x="27930" y="115148"/>
                  </a:cubicBezTo>
                  <a:cubicBezTo>
                    <a:pt x="28945" y="117381"/>
                    <a:pt x="30975" y="119006"/>
                    <a:pt x="33970" y="118803"/>
                  </a:cubicBezTo>
                  <a:cubicBezTo>
                    <a:pt x="46560" y="117889"/>
                    <a:pt x="58134" y="118498"/>
                    <a:pt x="68438" y="119006"/>
                  </a:cubicBezTo>
                  <a:cubicBezTo>
                    <a:pt x="84226" y="119818"/>
                    <a:pt x="96155" y="120427"/>
                    <a:pt x="99962" y="115148"/>
                  </a:cubicBezTo>
                  <a:cubicBezTo>
                    <a:pt x="118186" y="89513"/>
                    <a:pt x="114125" y="61339"/>
                    <a:pt x="104226" y="42455"/>
                  </a:cubicBezTo>
                  <a:cubicBezTo>
                    <a:pt x="101485" y="37176"/>
                    <a:pt x="98236" y="32658"/>
                    <a:pt x="94937" y="29156"/>
                  </a:cubicBezTo>
                  <a:cubicBezTo>
                    <a:pt x="92043" y="26110"/>
                    <a:pt x="89353" y="24029"/>
                    <a:pt x="87068" y="23166"/>
                  </a:cubicBezTo>
                  <a:cubicBezTo>
                    <a:pt x="86713" y="23013"/>
                    <a:pt x="87474" y="21846"/>
                    <a:pt x="87068" y="22303"/>
                  </a:cubicBezTo>
                  <a:lnTo>
                    <a:pt x="79758" y="16262"/>
                  </a:lnTo>
                  <a:lnTo>
                    <a:pt x="87119" y="22303"/>
                  </a:lnTo>
                  <a:cubicBezTo>
                    <a:pt x="86053" y="23724"/>
                    <a:pt x="84632" y="24689"/>
                    <a:pt x="83058" y="25247"/>
                  </a:cubicBezTo>
                  <a:lnTo>
                    <a:pt x="83058" y="25247"/>
                  </a:lnTo>
                  <a:close/>
                  <a:moveTo>
                    <a:pt x="66916" y="11947"/>
                  </a:moveTo>
                  <a:cubicBezTo>
                    <a:pt x="68895" y="10983"/>
                    <a:pt x="71281" y="9815"/>
                    <a:pt x="74225" y="8444"/>
                  </a:cubicBezTo>
                  <a:cubicBezTo>
                    <a:pt x="79606" y="3317"/>
                    <a:pt x="86510" y="2607"/>
                    <a:pt x="93972" y="5500"/>
                  </a:cubicBezTo>
                  <a:cubicBezTo>
                    <a:pt x="98896" y="7429"/>
                    <a:pt x="104023" y="11084"/>
                    <a:pt x="108846" y="16160"/>
                  </a:cubicBezTo>
                  <a:cubicBezTo>
                    <a:pt x="113211" y="20780"/>
                    <a:pt x="117475" y="26770"/>
                    <a:pt x="121079" y="33673"/>
                  </a:cubicBezTo>
                  <a:cubicBezTo>
                    <a:pt x="133618" y="57583"/>
                    <a:pt x="138745" y="93421"/>
                    <a:pt x="115496" y="126113"/>
                  </a:cubicBezTo>
                  <a:cubicBezTo>
                    <a:pt x="105698" y="139869"/>
                    <a:pt x="89251" y="139057"/>
                    <a:pt x="67575" y="137940"/>
                  </a:cubicBezTo>
                  <a:cubicBezTo>
                    <a:pt x="57930" y="137433"/>
                    <a:pt x="47067" y="136874"/>
                    <a:pt x="35443" y="137737"/>
                  </a:cubicBezTo>
                  <a:cubicBezTo>
                    <a:pt x="23158" y="138600"/>
                    <a:pt x="14833" y="131950"/>
                    <a:pt x="10772" y="122965"/>
                  </a:cubicBezTo>
                  <a:cubicBezTo>
                    <a:pt x="9300" y="119716"/>
                    <a:pt x="8437" y="116163"/>
                    <a:pt x="8183" y="112559"/>
                  </a:cubicBezTo>
                  <a:cubicBezTo>
                    <a:pt x="7929" y="109056"/>
                    <a:pt x="8335" y="105401"/>
                    <a:pt x="9300" y="101949"/>
                  </a:cubicBezTo>
                  <a:cubicBezTo>
                    <a:pt x="10112" y="99208"/>
                    <a:pt x="11279" y="96619"/>
                    <a:pt x="12802" y="94234"/>
                  </a:cubicBezTo>
                  <a:cubicBezTo>
                    <a:pt x="11076" y="92254"/>
                    <a:pt x="9706" y="89969"/>
                    <a:pt x="8589" y="87584"/>
                  </a:cubicBezTo>
                  <a:cubicBezTo>
                    <a:pt x="7117" y="84335"/>
                    <a:pt x="6254" y="80781"/>
                    <a:pt x="6000" y="77177"/>
                  </a:cubicBezTo>
                  <a:cubicBezTo>
                    <a:pt x="5746" y="73675"/>
                    <a:pt x="6152" y="70020"/>
                    <a:pt x="7117" y="66568"/>
                  </a:cubicBezTo>
                  <a:cubicBezTo>
                    <a:pt x="7929" y="63776"/>
                    <a:pt x="9147" y="61085"/>
                    <a:pt x="10772" y="58700"/>
                  </a:cubicBezTo>
                  <a:cubicBezTo>
                    <a:pt x="8995" y="56568"/>
                    <a:pt x="7523" y="54131"/>
                    <a:pt x="6355" y="51491"/>
                  </a:cubicBezTo>
                  <a:cubicBezTo>
                    <a:pt x="4782" y="47836"/>
                    <a:pt x="3919" y="43725"/>
                    <a:pt x="3817" y="39613"/>
                  </a:cubicBezTo>
                  <a:cubicBezTo>
                    <a:pt x="3716" y="35501"/>
                    <a:pt x="4376" y="31338"/>
                    <a:pt x="5797" y="27633"/>
                  </a:cubicBezTo>
                  <a:cubicBezTo>
                    <a:pt x="9300" y="18749"/>
                    <a:pt x="16863" y="12201"/>
                    <a:pt x="28691" y="12658"/>
                  </a:cubicBezTo>
                  <a:cubicBezTo>
                    <a:pt x="39910" y="13115"/>
                    <a:pt x="46712" y="13622"/>
                    <a:pt x="51484" y="13978"/>
                  </a:cubicBezTo>
                  <a:cubicBezTo>
                    <a:pt x="51636" y="13978"/>
                    <a:pt x="51788" y="13978"/>
                    <a:pt x="51890" y="13978"/>
                  </a:cubicBezTo>
                  <a:lnTo>
                    <a:pt x="51890" y="13978"/>
                  </a:lnTo>
                  <a:lnTo>
                    <a:pt x="51890" y="13978"/>
                  </a:lnTo>
                  <a:lnTo>
                    <a:pt x="51890" y="13978"/>
                  </a:lnTo>
                  <a:cubicBezTo>
                    <a:pt x="56611" y="14333"/>
                    <a:pt x="59200" y="14536"/>
                    <a:pt x="60672" y="14333"/>
                  </a:cubicBezTo>
                  <a:cubicBezTo>
                    <a:pt x="61941" y="14384"/>
                    <a:pt x="63514" y="13622"/>
                    <a:pt x="66916" y="11947"/>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89" name="Google Shape;989;p13"/>
            <p:cNvSpPr/>
            <p:nvPr/>
          </p:nvSpPr>
          <p:spPr>
            <a:xfrm>
              <a:off x="5546437" y="3479848"/>
              <a:ext cx="167517" cy="162441"/>
            </a:xfrm>
            <a:custGeom>
              <a:avLst/>
              <a:gdLst/>
              <a:ahLst/>
              <a:cxnLst/>
              <a:rect l="l" t="t" r="r" b="b"/>
              <a:pathLst>
                <a:path w="167517" h="162440" extrusionOk="0">
                  <a:moveTo>
                    <a:pt x="162746" y="23206"/>
                  </a:moveTo>
                  <a:cubicBezTo>
                    <a:pt x="165589" y="15896"/>
                    <a:pt x="161984" y="7622"/>
                    <a:pt x="154675" y="4779"/>
                  </a:cubicBezTo>
                  <a:cubicBezTo>
                    <a:pt x="147365" y="1936"/>
                    <a:pt x="139090" y="5540"/>
                    <a:pt x="136248" y="12850"/>
                  </a:cubicBezTo>
                  <a:cubicBezTo>
                    <a:pt x="125232" y="41125"/>
                    <a:pt x="108531" y="66405"/>
                    <a:pt x="87515" y="87370"/>
                  </a:cubicBezTo>
                  <a:cubicBezTo>
                    <a:pt x="66500" y="108335"/>
                    <a:pt x="41169" y="125036"/>
                    <a:pt x="12894" y="135950"/>
                  </a:cubicBezTo>
                  <a:cubicBezTo>
                    <a:pt x="5584" y="138793"/>
                    <a:pt x="1929" y="147016"/>
                    <a:pt x="4772" y="154326"/>
                  </a:cubicBezTo>
                  <a:cubicBezTo>
                    <a:pt x="7615" y="161636"/>
                    <a:pt x="15838" y="165291"/>
                    <a:pt x="23148" y="162448"/>
                  </a:cubicBezTo>
                  <a:cubicBezTo>
                    <a:pt x="55180" y="150011"/>
                    <a:pt x="83810" y="131178"/>
                    <a:pt x="107567" y="107472"/>
                  </a:cubicBezTo>
                  <a:cubicBezTo>
                    <a:pt x="131375" y="83766"/>
                    <a:pt x="150309" y="55136"/>
                    <a:pt x="162746" y="23206"/>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90" name="Google Shape;990;p13"/>
            <p:cNvSpPr/>
            <p:nvPr/>
          </p:nvSpPr>
          <p:spPr>
            <a:xfrm>
              <a:off x="5677927" y="3479868"/>
              <a:ext cx="45687" cy="126907"/>
            </a:xfrm>
            <a:custGeom>
              <a:avLst/>
              <a:gdLst/>
              <a:ahLst/>
              <a:cxnLst/>
              <a:rect l="l" t="t" r="r" b="b"/>
              <a:pathLst>
                <a:path w="45686" h="126906" extrusionOk="0">
                  <a:moveTo>
                    <a:pt x="31460" y="13338"/>
                  </a:moveTo>
                  <a:cubicBezTo>
                    <a:pt x="28871" y="5926"/>
                    <a:pt x="20749" y="2017"/>
                    <a:pt x="13338" y="4606"/>
                  </a:cubicBezTo>
                  <a:cubicBezTo>
                    <a:pt x="5926" y="7195"/>
                    <a:pt x="2017" y="15317"/>
                    <a:pt x="4606" y="22729"/>
                  </a:cubicBezTo>
                  <a:cubicBezTo>
                    <a:pt x="9429" y="36587"/>
                    <a:pt x="12779" y="50750"/>
                    <a:pt x="14708" y="65065"/>
                  </a:cubicBezTo>
                  <a:cubicBezTo>
                    <a:pt x="16637" y="79481"/>
                    <a:pt x="17094" y="94050"/>
                    <a:pt x="16129" y="108619"/>
                  </a:cubicBezTo>
                  <a:cubicBezTo>
                    <a:pt x="15622" y="116488"/>
                    <a:pt x="21561" y="123239"/>
                    <a:pt x="29379" y="123797"/>
                  </a:cubicBezTo>
                  <a:cubicBezTo>
                    <a:pt x="37247" y="124305"/>
                    <a:pt x="43998" y="118366"/>
                    <a:pt x="44557" y="110548"/>
                  </a:cubicBezTo>
                  <a:cubicBezTo>
                    <a:pt x="45673" y="94253"/>
                    <a:pt x="45115" y="77756"/>
                    <a:pt x="42932" y="61308"/>
                  </a:cubicBezTo>
                  <a:cubicBezTo>
                    <a:pt x="40699" y="45064"/>
                    <a:pt x="36891" y="29023"/>
                    <a:pt x="31460" y="13338"/>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91" name="Google Shape;991;p13"/>
            <p:cNvSpPr/>
            <p:nvPr/>
          </p:nvSpPr>
          <p:spPr>
            <a:xfrm>
              <a:off x="5769916" y="3469976"/>
              <a:ext cx="203051" cy="172593"/>
            </a:xfrm>
            <a:custGeom>
              <a:avLst/>
              <a:gdLst/>
              <a:ahLst/>
              <a:cxnLst/>
              <a:rect l="l" t="t" r="r" b="b"/>
              <a:pathLst>
                <a:path w="203051" h="172593" extrusionOk="0">
                  <a:moveTo>
                    <a:pt x="181609" y="172472"/>
                  </a:moveTo>
                  <a:cubicBezTo>
                    <a:pt x="189021" y="175162"/>
                    <a:pt x="197193" y="171406"/>
                    <a:pt x="199884" y="163994"/>
                  </a:cubicBezTo>
                  <a:cubicBezTo>
                    <a:pt x="202574" y="156634"/>
                    <a:pt x="198818" y="148410"/>
                    <a:pt x="191406" y="145720"/>
                  </a:cubicBezTo>
                  <a:cubicBezTo>
                    <a:pt x="155162" y="132420"/>
                    <a:pt x="122471" y="113536"/>
                    <a:pt x="95008" y="90541"/>
                  </a:cubicBezTo>
                  <a:cubicBezTo>
                    <a:pt x="67697" y="67697"/>
                    <a:pt x="45666" y="40844"/>
                    <a:pt x="30641" y="11554"/>
                  </a:cubicBezTo>
                  <a:cubicBezTo>
                    <a:pt x="27087" y="4549"/>
                    <a:pt x="18508" y="1807"/>
                    <a:pt x="11554" y="5361"/>
                  </a:cubicBezTo>
                  <a:cubicBezTo>
                    <a:pt x="4549" y="8914"/>
                    <a:pt x="1807" y="17493"/>
                    <a:pt x="5361" y="24448"/>
                  </a:cubicBezTo>
                  <a:cubicBezTo>
                    <a:pt x="22214" y="57291"/>
                    <a:pt x="46631" y="87190"/>
                    <a:pt x="76784" y="112369"/>
                  </a:cubicBezTo>
                  <a:cubicBezTo>
                    <a:pt x="106683" y="137446"/>
                    <a:pt x="142319" y="158004"/>
                    <a:pt x="181609" y="172472"/>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92" name="Google Shape;992;p13"/>
            <p:cNvSpPr/>
            <p:nvPr/>
          </p:nvSpPr>
          <p:spPr>
            <a:xfrm>
              <a:off x="5690207" y="3471985"/>
              <a:ext cx="111678" cy="131983"/>
            </a:xfrm>
            <a:custGeom>
              <a:avLst/>
              <a:gdLst/>
              <a:ahLst/>
              <a:cxnLst/>
              <a:rect l="l" t="t" r="r" b="b"/>
              <a:pathLst>
                <a:path w="111678" h="131983" extrusionOk="0">
                  <a:moveTo>
                    <a:pt x="9535" y="105995"/>
                  </a:moveTo>
                  <a:cubicBezTo>
                    <a:pt x="3240" y="110715"/>
                    <a:pt x="1921" y="119650"/>
                    <a:pt x="6641" y="125944"/>
                  </a:cubicBezTo>
                  <a:cubicBezTo>
                    <a:pt x="11362" y="132239"/>
                    <a:pt x="20297" y="133559"/>
                    <a:pt x="26591" y="128838"/>
                  </a:cubicBezTo>
                  <a:cubicBezTo>
                    <a:pt x="42937" y="116655"/>
                    <a:pt x="59384" y="100055"/>
                    <a:pt x="73851" y="81781"/>
                  </a:cubicBezTo>
                  <a:cubicBezTo>
                    <a:pt x="88471" y="63354"/>
                    <a:pt x="101213" y="43099"/>
                    <a:pt x="109842" y="23911"/>
                  </a:cubicBezTo>
                  <a:cubicBezTo>
                    <a:pt x="113091" y="16754"/>
                    <a:pt x="109893" y="8327"/>
                    <a:pt x="102735" y="5078"/>
                  </a:cubicBezTo>
                  <a:cubicBezTo>
                    <a:pt x="95578" y="1829"/>
                    <a:pt x="87151" y="5027"/>
                    <a:pt x="83902" y="12185"/>
                  </a:cubicBezTo>
                  <a:cubicBezTo>
                    <a:pt x="76187" y="29241"/>
                    <a:pt x="64765" y="47364"/>
                    <a:pt x="51567" y="64014"/>
                  </a:cubicBezTo>
                  <a:cubicBezTo>
                    <a:pt x="38571" y="80461"/>
                    <a:pt x="23952" y="95233"/>
                    <a:pt x="9535" y="105995"/>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93" name="Google Shape;993;p13"/>
            <p:cNvSpPr/>
            <p:nvPr/>
          </p:nvSpPr>
          <p:spPr>
            <a:xfrm>
              <a:off x="5525777" y="3367771"/>
              <a:ext cx="451789" cy="451789"/>
            </a:xfrm>
            <a:custGeom>
              <a:avLst/>
              <a:gdLst/>
              <a:ahLst/>
              <a:cxnLst/>
              <a:rect l="l" t="t" r="r" b="b"/>
              <a:pathLst>
                <a:path w="451788" h="451788" extrusionOk="0">
                  <a:moveTo>
                    <a:pt x="226504" y="3807"/>
                  </a:moveTo>
                  <a:cubicBezTo>
                    <a:pt x="288028" y="3807"/>
                    <a:pt x="343715" y="28732"/>
                    <a:pt x="384021" y="69037"/>
                  </a:cubicBezTo>
                  <a:cubicBezTo>
                    <a:pt x="424326" y="109343"/>
                    <a:pt x="449251" y="165030"/>
                    <a:pt x="449251" y="226554"/>
                  </a:cubicBezTo>
                  <a:cubicBezTo>
                    <a:pt x="449251" y="288079"/>
                    <a:pt x="424326" y="343766"/>
                    <a:pt x="384021" y="384071"/>
                  </a:cubicBezTo>
                  <a:cubicBezTo>
                    <a:pt x="343715" y="424377"/>
                    <a:pt x="288028" y="449301"/>
                    <a:pt x="226504" y="449301"/>
                  </a:cubicBezTo>
                  <a:cubicBezTo>
                    <a:pt x="164979" y="449301"/>
                    <a:pt x="109292" y="424377"/>
                    <a:pt x="68987" y="384071"/>
                  </a:cubicBezTo>
                  <a:cubicBezTo>
                    <a:pt x="28732" y="343715"/>
                    <a:pt x="3807" y="288028"/>
                    <a:pt x="3807" y="226554"/>
                  </a:cubicBezTo>
                  <a:cubicBezTo>
                    <a:pt x="3807" y="165081"/>
                    <a:pt x="28732" y="109343"/>
                    <a:pt x="69037" y="69037"/>
                  </a:cubicBezTo>
                  <a:cubicBezTo>
                    <a:pt x="109343" y="28732"/>
                    <a:pt x="165030" y="3807"/>
                    <a:pt x="226504" y="3807"/>
                  </a:cubicBezTo>
                  <a:lnTo>
                    <a:pt x="226504" y="3807"/>
                  </a:lnTo>
                  <a:close/>
                  <a:moveTo>
                    <a:pt x="363868" y="89190"/>
                  </a:moveTo>
                  <a:cubicBezTo>
                    <a:pt x="328689" y="54062"/>
                    <a:pt x="280160" y="32336"/>
                    <a:pt x="226504" y="32336"/>
                  </a:cubicBezTo>
                  <a:cubicBezTo>
                    <a:pt x="172847" y="32336"/>
                    <a:pt x="124318" y="54062"/>
                    <a:pt x="89190" y="89190"/>
                  </a:cubicBezTo>
                  <a:cubicBezTo>
                    <a:pt x="54062" y="124318"/>
                    <a:pt x="32285" y="172898"/>
                    <a:pt x="32285" y="226504"/>
                  </a:cubicBezTo>
                  <a:cubicBezTo>
                    <a:pt x="32285" y="280109"/>
                    <a:pt x="54012" y="328689"/>
                    <a:pt x="89190" y="363817"/>
                  </a:cubicBezTo>
                  <a:cubicBezTo>
                    <a:pt x="124318" y="398945"/>
                    <a:pt x="172898" y="420722"/>
                    <a:pt x="226504" y="420722"/>
                  </a:cubicBezTo>
                  <a:cubicBezTo>
                    <a:pt x="280109" y="420722"/>
                    <a:pt x="328689" y="398996"/>
                    <a:pt x="363817" y="363817"/>
                  </a:cubicBezTo>
                  <a:cubicBezTo>
                    <a:pt x="398945" y="328689"/>
                    <a:pt x="420722" y="280109"/>
                    <a:pt x="420722" y="226504"/>
                  </a:cubicBezTo>
                  <a:cubicBezTo>
                    <a:pt x="420722" y="172898"/>
                    <a:pt x="398996" y="124369"/>
                    <a:pt x="363868" y="89190"/>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94" name="Google Shape;994;p13"/>
            <p:cNvSpPr/>
            <p:nvPr/>
          </p:nvSpPr>
          <p:spPr>
            <a:xfrm>
              <a:off x="5499767" y="3487501"/>
              <a:ext cx="60915" cy="50763"/>
            </a:xfrm>
            <a:custGeom>
              <a:avLst/>
              <a:gdLst/>
              <a:ahLst/>
              <a:cxnLst/>
              <a:rect l="l" t="t" r="r" b="b"/>
              <a:pathLst>
                <a:path w="60915" h="50762" extrusionOk="0">
                  <a:moveTo>
                    <a:pt x="24690" y="5451"/>
                  </a:moveTo>
                  <a:cubicBezTo>
                    <a:pt x="17736" y="1796"/>
                    <a:pt x="9106" y="4436"/>
                    <a:pt x="5451" y="11390"/>
                  </a:cubicBezTo>
                  <a:cubicBezTo>
                    <a:pt x="1796" y="18345"/>
                    <a:pt x="4436" y="26974"/>
                    <a:pt x="11390" y="30629"/>
                  </a:cubicBezTo>
                  <a:lnTo>
                    <a:pt x="40274" y="45807"/>
                  </a:lnTo>
                  <a:cubicBezTo>
                    <a:pt x="47229" y="49462"/>
                    <a:pt x="55858" y="46823"/>
                    <a:pt x="59513" y="39868"/>
                  </a:cubicBezTo>
                  <a:cubicBezTo>
                    <a:pt x="63168" y="32914"/>
                    <a:pt x="60529" y="24284"/>
                    <a:pt x="53574" y="20629"/>
                  </a:cubicBezTo>
                  <a:lnTo>
                    <a:pt x="24690" y="5451"/>
                  </a:ln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95" name="Google Shape;995;p13"/>
            <p:cNvSpPr/>
            <p:nvPr/>
          </p:nvSpPr>
          <p:spPr>
            <a:xfrm>
              <a:off x="5358756" y="3411690"/>
              <a:ext cx="182746" cy="157365"/>
            </a:xfrm>
            <a:custGeom>
              <a:avLst/>
              <a:gdLst/>
              <a:ahLst/>
              <a:cxnLst/>
              <a:rect l="l" t="t" r="r" b="b"/>
              <a:pathLst>
                <a:path w="182746" h="157364" extrusionOk="0">
                  <a:moveTo>
                    <a:pt x="60013" y="6793"/>
                  </a:moveTo>
                  <a:cubicBezTo>
                    <a:pt x="83669" y="-568"/>
                    <a:pt x="108847" y="6031"/>
                    <a:pt x="130979" y="22732"/>
                  </a:cubicBezTo>
                  <a:cubicBezTo>
                    <a:pt x="151691" y="38367"/>
                    <a:pt x="169915" y="63190"/>
                    <a:pt x="181082" y="93597"/>
                  </a:cubicBezTo>
                  <a:lnTo>
                    <a:pt x="181082" y="93597"/>
                  </a:lnTo>
                  <a:cubicBezTo>
                    <a:pt x="183824" y="101009"/>
                    <a:pt x="180016" y="109181"/>
                    <a:pt x="172605" y="111923"/>
                  </a:cubicBezTo>
                  <a:cubicBezTo>
                    <a:pt x="167935" y="113649"/>
                    <a:pt x="162960" y="112786"/>
                    <a:pt x="159204" y="109994"/>
                  </a:cubicBezTo>
                  <a:cubicBezTo>
                    <a:pt x="148543" y="103394"/>
                    <a:pt x="136817" y="99029"/>
                    <a:pt x="124786" y="97303"/>
                  </a:cubicBezTo>
                  <a:cubicBezTo>
                    <a:pt x="112959" y="95577"/>
                    <a:pt x="100725" y="96389"/>
                    <a:pt x="88846" y="100095"/>
                  </a:cubicBezTo>
                  <a:cubicBezTo>
                    <a:pt x="76917" y="103801"/>
                    <a:pt x="66460" y="110044"/>
                    <a:pt x="57729" y="118116"/>
                  </a:cubicBezTo>
                  <a:cubicBezTo>
                    <a:pt x="48591" y="126593"/>
                    <a:pt x="41282" y="137152"/>
                    <a:pt x="36205" y="149081"/>
                  </a:cubicBezTo>
                  <a:lnTo>
                    <a:pt x="23109" y="143497"/>
                  </a:lnTo>
                  <a:lnTo>
                    <a:pt x="36205" y="149081"/>
                  </a:lnTo>
                  <a:cubicBezTo>
                    <a:pt x="33109" y="156340"/>
                    <a:pt x="24733" y="159690"/>
                    <a:pt x="17474" y="156594"/>
                  </a:cubicBezTo>
                  <a:cubicBezTo>
                    <a:pt x="13058" y="154716"/>
                    <a:pt x="10063" y="150858"/>
                    <a:pt x="9149" y="146492"/>
                  </a:cubicBezTo>
                  <a:cubicBezTo>
                    <a:pt x="1382" y="115273"/>
                    <a:pt x="2296" y="84765"/>
                    <a:pt x="10519" y="60195"/>
                  </a:cubicBezTo>
                  <a:cubicBezTo>
                    <a:pt x="19301" y="33849"/>
                    <a:pt x="36358" y="14153"/>
                    <a:pt x="60013" y="6793"/>
                  </a:cubicBezTo>
                  <a:lnTo>
                    <a:pt x="60013" y="6793"/>
                  </a:lnTo>
                  <a:close/>
                  <a:moveTo>
                    <a:pt x="113822" y="45423"/>
                  </a:moveTo>
                  <a:cubicBezTo>
                    <a:pt x="98897" y="34154"/>
                    <a:pt x="82704" y="29484"/>
                    <a:pt x="68389" y="33951"/>
                  </a:cubicBezTo>
                  <a:cubicBezTo>
                    <a:pt x="54074" y="38418"/>
                    <a:pt x="43414" y="51413"/>
                    <a:pt x="37474" y="69079"/>
                  </a:cubicBezTo>
                  <a:cubicBezTo>
                    <a:pt x="34073" y="79282"/>
                    <a:pt x="32297" y="90958"/>
                    <a:pt x="32246" y="103445"/>
                  </a:cubicBezTo>
                  <a:cubicBezTo>
                    <a:pt x="34226" y="101262"/>
                    <a:pt x="36307" y="99181"/>
                    <a:pt x="38490" y="97201"/>
                  </a:cubicBezTo>
                  <a:cubicBezTo>
                    <a:pt x="50317" y="86237"/>
                    <a:pt x="64480" y="77810"/>
                    <a:pt x="80521" y="72835"/>
                  </a:cubicBezTo>
                  <a:cubicBezTo>
                    <a:pt x="96613" y="67860"/>
                    <a:pt x="112959" y="66744"/>
                    <a:pt x="128847" y="69079"/>
                  </a:cubicBezTo>
                  <a:cubicBezTo>
                    <a:pt x="131741" y="69485"/>
                    <a:pt x="134634" y="70043"/>
                    <a:pt x="137528" y="70703"/>
                  </a:cubicBezTo>
                  <a:cubicBezTo>
                    <a:pt x="130472" y="60449"/>
                    <a:pt x="122401" y="51921"/>
                    <a:pt x="113822" y="45423"/>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96" name="Google Shape;996;p13"/>
            <p:cNvSpPr/>
            <p:nvPr/>
          </p:nvSpPr>
          <p:spPr>
            <a:xfrm>
              <a:off x="5959996" y="3411661"/>
              <a:ext cx="182746" cy="157365"/>
            </a:xfrm>
            <a:custGeom>
              <a:avLst/>
              <a:gdLst/>
              <a:ahLst/>
              <a:cxnLst/>
              <a:rect l="l" t="t" r="r" b="b"/>
              <a:pathLst>
                <a:path w="182746" h="157364" extrusionOk="0">
                  <a:moveTo>
                    <a:pt x="117471" y="33980"/>
                  </a:moveTo>
                  <a:cubicBezTo>
                    <a:pt x="103106" y="29513"/>
                    <a:pt x="86912" y="34183"/>
                    <a:pt x="72039" y="45452"/>
                  </a:cubicBezTo>
                  <a:cubicBezTo>
                    <a:pt x="63460" y="51899"/>
                    <a:pt x="55389" y="60478"/>
                    <a:pt x="48333" y="70681"/>
                  </a:cubicBezTo>
                  <a:cubicBezTo>
                    <a:pt x="51226" y="70021"/>
                    <a:pt x="54120" y="69514"/>
                    <a:pt x="57013" y="69057"/>
                  </a:cubicBezTo>
                  <a:cubicBezTo>
                    <a:pt x="72851" y="66772"/>
                    <a:pt x="89247" y="67839"/>
                    <a:pt x="105339" y="72813"/>
                  </a:cubicBezTo>
                  <a:cubicBezTo>
                    <a:pt x="121380" y="77788"/>
                    <a:pt x="135543" y="86215"/>
                    <a:pt x="147371" y="97179"/>
                  </a:cubicBezTo>
                  <a:cubicBezTo>
                    <a:pt x="149554" y="99159"/>
                    <a:pt x="151635" y="101291"/>
                    <a:pt x="153615" y="103423"/>
                  </a:cubicBezTo>
                  <a:lnTo>
                    <a:pt x="117471" y="33980"/>
                  </a:lnTo>
                  <a:lnTo>
                    <a:pt x="117471" y="33980"/>
                  </a:lnTo>
                  <a:close/>
                  <a:moveTo>
                    <a:pt x="54881" y="22710"/>
                  </a:moveTo>
                  <a:cubicBezTo>
                    <a:pt x="77014" y="6009"/>
                    <a:pt x="102192" y="-539"/>
                    <a:pt x="125847" y="6771"/>
                  </a:cubicBezTo>
                  <a:cubicBezTo>
                    <a:pt x="149503" y="14131"/>
                    <a:pt x="166559" y="33827"/>
                    <a:pt x="175341" y="60173"/>
                  </a:cubicBezTo>
                  <a:cubicBezTo>
                    <a:pt x="183514" y="84743"/>
                    <a:pt x="184478" y="115302"/>
                    <a:pt x="176610" y="146419"/>
                  </a:cubicBezTo>
                  <a:cubicBezTo>
                    <a:pt x="175646" y="150785"/>
                    <a:pt x="172701" y="154643"/>
                    <a:pt x="168285" y="156521"/>
                  </a:cubicBezTo>
                  <a:cubicBezTo>
                    <a:pt x="161026" y="159618"/>
                    <a:pt x="152650" y="156267"/>
                    <a:pt x="149554" y="149008"/>
                  </a:cubicBezTo>
                  <a:lnTo>
                    <a:pt x="162650" y="143424"/>
                  </a:lnTo>
                  <a:lnTo>
                    <a:pt x="149554" y="149008"/>
                  </a:lnTo>
                  <a:cubicBezTo>
                    <a:pt x="144477" y="137079"/>
                    <a:pt x="137167" y="126520"/>
                    <a:pt x="128030" y="118043"/>
                  </a:cubicBezTo>
                  <a:cubicBezTo>
                    <a:pt x="119299" y="109972"/>
                    <a:pt x="108842" y="103728"/>
                    <a:pt x="96913" y="100022"/>
                  </a:cubicBezTo>
                  <a:cubicBezTo>
                    <a:pt x="85034" y="96316"/>
                    <a:pt x="72800" y="95504"/>
                    <a:pt x="60972" y="97230"/>
                  </a:cubicBezTo>
                  <a:cubicBezTo>
                    <a:pt x="48891" y="98956"/>
                    <a:pt x="37215" y="103372"/>
                    <a:pt x="26555" y="109921"/>
                  </a:cubicBezTo>
                  <a:cubicBezTo>
                    <a:pt x="22850" y="112662"/>
                    <a:pt x="17824" y="113525"/>
                    <a:pt x="13154" y="111850"/>
                  </a:cubicBezTo>
                  <a:cubicBezTo>
                    <a:pt x="5743" y="109109"/>
                    <a:pt x="1986" y="100936"/>
                    <a:pt x="4677" y="93524"/>
                  </a:cubicBezTo>
                  <a:lnTo>
                    <a:pt x="4677" y="93524"/>
                  </a:lnTo>
                  <a:cubicBezTo>
                    <a:pt x="15946" y="63219"/>
                    <a:pt x="34119" y="38396"/>
                    <a:pt x="54881" y="22710"/>
                  </a:cubicBezTo>
                  <a:lnTo>
                    <a:pt x="54881" y="22710"/>
                  </a:lnTo>
                  <a:close/>
                  <a:moveTo>
                    <a:pt x="148386" y="69108"/>
                  </a:moveTo>
                  <a:lnTo>
                    <a:pt x="117471" y="33980"/>
                  </a:lnTo>
                  <a:cubicBezTo>
                    <a:pt x="131787" y="38447"/>
                    <a:pt x="142447" y="51442"/>
                    <a:pt x="148386" y="69108"/>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97" name="Google Shape;997;p13"/>
            <p:cNvSpPr/>
            <p:nvPr/>
          </p:nvSpPr>
          <p:spPr>
            <a:xfrm>
              <a:off x="5939757" y="3487478"/>
              <a:ext cx="60915" cy="50763"/>
            </a:xfrm>
            <a:custGeom>
              <a:avLst/>
              <a:gdLst/>
              <a:ahLst/>
              <a:cxnLst/>
              <a:rect l="l" t="t" r="r" b="b"/>
              <a:pathLst>
                <a:path w="60915" h="50762" extrusionOk="0">
                  <a:moveTo>
                    <a:pt x="53597" y="30652"/>
                  </a:moveTo>
                  <a:cubicBezTo>
                    <a:pt x="60551" y="26997"/>
                    <a:pt x="63241" y="18367"/>
                    <a:pt x="59536" y="11413"/>
                  </a:cubicBezTo>
                  <a:cubicBezTo>
                    <a:pt x="55881" y="4458"/>
                    <a:pt x="47251" y="1768"/>
                    <a:pt x="40297" y="5473"/>
                  </a:cubicBezTo>
                  <a:lnTo>
                    <a:pt x="11413" y="20651"/>
                  </a:lnTo>
                  <a:cubicBezTo>
                    <a:pt x="4458" y="24306"/>
                    <a:pt x="1768" y="32936"/>
                    <a:pt x="5473" y="39891"/>
                  </a:cubicBezTo>
                  <a:cubicBezTo>
                    <a:pt x="9128" y="46845"/>
                    <a:pt x="17758" y="49536"/>
                    <a:pt x="24712" y="45830"/>
                  </a:cubicBezTo>
                  <a:lnTo>
                    <a:pt x="53597" y="30652"/>
                  </a:ln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98" name="Google Shape;998;p13"/>
            <p:cNvSpPr/>
            <p:nvPr/>
          </p:nvSpPr>
          <p:spPr>
            <a:xfrm>
              <a:off x="5538468" y="3833672"/>
              <a:ext cx="426407" cy="111678"/>
            </a:xfrm>
            <a:custGeom>
              <a:avLst/>
              <a:gdLst/>
              <a:ahLst/>
              <a:cxnLst/>
              <a:rect l="l" t="t" r="r" b="b"/>
              <a:pathLst>
                <a:path w="426407" h="111678" extrusionOk="0">
                  <a:moveTo>
                    <a:pt x="391787" y="112389"/>
                  </a:moveTo>
                  <a:cubicBezTo>
                    <a:pt x="379604" y="95180"/>
                    <a:pt x="362649" y="80256"/>
                    <a:pt x="342547" y="68174"/>
                  </a:cubicBezTo>
                  <a:cubicBezTo>
                    <a:pt x="306658" y="46600"/>
                    <a:pt x="260921" y="34265"/>
                    <a:pt x="213864" y="34265"/>
                  </a:cubicBezTo>
                  <a:cubicBezTo>
                    <a:pt x="166553" y="34265"/>
                    <a:pt x="120815" y="46854"/>
                    <a:pt x="84977" y="68682"/>
                  </a:cubicBezTo>
                  <a:cubicBezTo>
                    <a:pt x="65230" y="80713"/>
                    <a:pt x="48478" y="95536"/>
                    <a:pt x="36295" y="112490"/>
                  </a:cubicBezTo>
                  <a:cubicBezTo>
                    <a:pt x="25534" y="110308"/>
                    <a:pt x="14670" y="108429"/>
                    <a:pt x="3807" y="106805"/>
                  </a:cubicBezTo>
                  <a:cubicBezTo>
                    <a:pt x="18833" y="81271"/>
                    <a:pt x="41575" y="59545"/>
                    <a:pt x="69190" y="42742"/>
                  </a:cubicBezTo>
                  <a:cubicBezTo>
                    <a:pt x="109800" y="18021"/>
                    <a:pt x="161121" y="3807"/>
                    <a:pt x="213914" y="3807"/>
                  </a:cubicBezTo>
                  <a:cubicBezTo>
                    <a:pt x="266302" y="3807"/>
                    <a:pt x="317623" y="17767"/>
                    <a:pt x="358182" y="42133"/>
                  </a:cubicBezTo>
                  <a:cubicBezTo>
                    <a:pt x="386305" y="59037"/>
                    <a:pt x="409300" y="80916"/>
                    <a:pt x="424275" y="106754"/>
                  </a:cubicBezTo>
                  <a:cubicBezTo>
                    <a:pt x="413361" y="108328"/>
                    <a:pt x="402549" y="110206"/>
                    <a:pt x="391787" y="112389"/>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999" name="Google Shape;999;p13"/>
            <p:cNvSpPr/>
            <p:nvPr/>
          </p:nvSpPr>
          <p:spPr>
            <a:xfrm>
              <a:off x="5641110" y="3856538"/>
              <a:ext cx="218280" cy="86297"/>
            </a:xfrm>
            <a:custGeom>
              <a:avLst/>
              <a:gdLst/>
              <a:ahLst/>
              <a:cxnLst/>
              <a:rect l="l" t="t" r="r" b="b"/>
              <a:pathLst>
                <a:path w="218280" h="86296" extrusionOk="0">
                  <a:moveTo>
                    <a:pt x="217062" y="24343"/>
                  </a:moveTo>
                  <a:cubicBezTo>
                    <a:pt x="220564" y="17338"/>
                    <a:pt x="217722" y="8809"/>
                    <a:pt x="210716" y="5307"/>
                  </a:cubicBezTo>
                  <a:cubicBezTo>
                    <a:pt x="203711" y="1804"/>
                    <a:pt x="195183" y="4647"/>
                    <a:pt x="191680" y="11652"/>
                  </a:cubicBezTo>
                  <a:cubicBezTo>
                    <a:pt x="185335" y="24343"/>
                    <a:pt x="174218" y="34952"/>
                    <a:pt x="160309" y="42465"/>
                  </a:cubicBezTo>
                  <a:cubicBezTo>
                    <a:pt x="145892" y="50232"/>
                    <a:pt x="128582" y="54648"/>
                    <a:pt x="110206" y="54648"/>
                  </a:cubicBezTo>
                  <a:cubicBezTo>
                    <a:pt x="92591" y="54648"/>
                    <a:pt x="75941" y="50638"/>
                    <a:pt x="61982" y="43480"/>
                  </a:cubicBezTo>
                  <a:cubicBezTo>
                    <a:pt x="48377" y="36526"/>
                    <a:pt x="37311" y="26627"/>
                    <a:pt x="30356" y="14647"/>
                  </a:cubicBezTo>
                  <a:cubicBezTo>
                    <a:pt x="26397" y="7845"/>
                    <a:pt x="17716" y="5510"/>
                    <a:pt x="10914" y="9469"/>
                  </a:cubicBezTo>
                  <a:cubicBezTo>
                    <a:pt x="4112" y="13429"/>
                    <a:pt x="1777" y="22109"/>
                    <a:pt x="5736" y="28912"/>
                  </a:cubicBezTo>
                  <a:cubicBezTo>
                    <a:pt x="15432" y="45663"/>
                    <a:pt x="30610" y="59369"/>
                    <a:pt x="49037" y="68760"/>
                  </a:cubicBezTo>
                  <a:cubicBezTo>
                    <a:pt x="67058" y="77999"/>
                    <a:pt x="88226" y="83177"/>
                    <a:pt x="110206" y="83177"/>
                  </a:cubicBezTo>
                  <a:cubicBezTo>
                    <a:pt x="133303" y="83177"/>
                    <a:pt x="155334" y="77492"/>
                    <a:pt x="173812" y="67542"/>
                  </a:cubicBezTo>
                  <a:cubicBezTo>
                    <a:pt x="192645" y="57288"/>
                    <a:pt x="207925" y="42465"/>
                    <a:pt x="217062" y="24343"/>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grpSp>
      <p:grpSp>
        <p:nvGrpSpPr>
          <p:cNvPr id="1000" name="Google Shape;1000;p13"/>
          <p:cNvGrpSpPr/>
          <p:nvPr/>
        </p:nvGrpSpPr>
        <p:grpSpPr>
          <a:xfrm>
            <a:off x="10596014" y="2156893"/>
            <a:ext cx="647689" cy="720623"/>
            <a:chOff x="8249578" y="4138564"/>
            <a:chExt cx="658890" cy="733085"/>
          </a:xfrm>
        </p:grpSpPr>
        <p:sp>
          <p:nvSpPr>
            <p:cNvPr id="1001" name="Google Shape;1001;p13"/>
            <p:cNvSpPr/>
            <p:nvPr/>
          </p:nvSpPr>
          <p:spPr>
            <a:xfrm>
              <a:off x="8394124" y="4224895"/>
              <a:ext cx="127729" cy="127729"/>
            </a:xfrm>
            <a:custGeom>
              <a:avLst/>
              <a:gdLst/>
              <a:ahLst/>
              <a:cxnLst/>
              <a:rect l="l" t="t" r="r" b="b"/>
              <a:pathLst>
                <a:path w="127728" h="127728" extrusionOk="0">
                  <a:moveTo>
                    <a:pt x="125853" y="18247"/>
                  </a:moveTo>
                  <a:cubicBezTo>
                    <a:pt x="128089" y="12499"/>
                    <a:pt x="125255" y="5993"/>
                    <a:pt x="119507" y="3758"/>
                  </a:cubicBezTo>
                  <a:cubicBezTo>
                    <a:pt x="113759" y="1523"/>
                    <a:pt x="107253" y="4356"/>
                    <a:pt x="105017" y="10104"/>
                  </a:cubicBezTo>
                  <a:cubicBezTo>
                    <a:pt x="96516" y="31858"/>
                    <a:pt x="83703" y="51297"/>
                    <a:pt x="67537" y="67423"/>
                  </a:cubicBezTo>
                  <a:cubicBezTo>
                    <a:pt x="51371" y="83548"/>
                    <a:pt x="31893" y="96361"/>
                    <a:pt x="10139" y="104823"/>
                  </a:cubicBezTo>
                  <a:cubicBezTo>
                    <a:pt x="4391" y="107059"/>
                    <a:pt x="1517" y="113525"/>
                    <a:pt x="3752" y="119273"/>
                  </a:cubicBezTo>
                  <a:cubicBezTo>
                    <a:pt x="5988" y="125020"/>
                    <a:pt x="12454" y="127894"/>
                    <a:pt x="18202" y="125659"/>
                  </a:cubicBezTo>
                  <a:cubicBezTo>
                    <a:pt x="42869" y="116079"/>
                    <a:pt x="64982" y="101550"/>
                    <a:pt x="83304" y="83269"/>
                  </a:cubicBezTo>
                  <a:cubicBezTo>
                    <a:pt x="101625" y="64948"/>
                    <a:pt x="116234" y="42875"/>
                    <a:pt x="125853" y="18247"/>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02" name="Google Shape;1002;p13"/>
            <p:cNvSpPr/>
            <p:nvPr/>
          </p:nvSpPr>
          <p:spPr>
            <a:xfrm>
              <a:off x="8495360" y="4224911"/>
              <a:ext cx="35924" cy="95797"/>
            </a:xfrm>
            <a:custGeom>
              <a:avLst/>
              <a:gdLst/>
              <a:ahLst/>
              <a:cxnLst/>
              <a:rect l="l" t="t" r="r" b="b"/>
              <a:pathLst>
                <a:path w="35923" h="95796" extrusionOk="0">
                  <a:moveTo>
                    <a:pt x="24737" y="10487"/>
                  </a:moveTo>
                  <a:cubicBezTo>
                    <a:pt x="22702" y="4660"/>
                    <a:pt x="16315" y="1586"/>
                    <a:pt x="10487" y="3622"/>
                  </a:cubicBezTo>
                  <a:cubicBezTo>
                    <a:pt x="4660" y="5658"/>
                    <a:pt x="1586" y="12044"/>
                    <a:pt x="3622" y="17872"/>
                  </a:cubicBezTo>
                  <a:cubicBezTo>
                    <a:pt x="7334" y="28529"/>
                    <a:pt x="9929" y="39426"/>
                    <a:pt x="11405" y="50443"/>
                  </a:cubicBezTo>
                  <a:cubicBezTo>
                    <a:pt x="12882" y="61539"/>
                    <a:pt x="13242" y="72755"/>
                    <a:pt x="12483" y="83932"/>
                  </a:cubicBezTo>
                  <a:cubicBezTo>
                    <a:pt x="12084" y="90118"/>
                    <a:pt x="16754" y="95427"/>
                    <a:pt x="22901" y="95866"/>
                  </a:cubicBezTo>
                  <a:cubicBezTo>
                    <a:pt x="29048" y="96265"/>
                    <a:pt x="34397" y="91595"/>
                    <a:pt x="34836" y="85448"/>
                  </a:cubicBezTo>
                  <a:cubicBezTo>
                    <a:pt x="35674" y="72875"/>
                    <a:pt x="35275" y="60142"/>
                    <a:pt x="33558" y="47489"/>
                  </a:cubicBezTo>
                  <a:cubicBezTo>
                    <a:pt x="31882" y="34956"/>
                    <a:pt x="28928" y="22582"/>
                    <a:pt x="24737" y="10487"/>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03" name="Google Shape;1003;p13"/>
            <p:cNvSpPr/>
            <p:nvPr/>
          </p:nvSpPr>
          <p:spPr>
            <a:xfrm>
              <a:off x="8566175" y="4217253"/>
              <a:ext cx="155670" cy="135712"/>
            </a:xfrm>
            <a:custGeom>
              <a:avLst/>
              <a:gdLst/>
              <a:ahLst/>
              <a:cxnLst/>
              <a:rect l="l" t="t" r="r" b="b"/>
              <a:pathLst>
                <a:path w="155669" h="135712" extrusionOk="0">
                  <a:moveTo>
                    <a:pt x="140127" y="133381"/>
                  </a:moveTo>
                  <a:cubicBezTo>
                    <a:pt x="145954" y="135497"/>
                    <a:pt x="152381" y="132543"/>
                    <a:pt x="154496" y="126715"/>
                  </a:cubicBezTo>
                  <a:cubicBezTo>
                    <a:pt x="156612" y="120888"/>
                    <a:pt x="153658" y="114461"/>
                    <a:pt x="147831" y="112346"/>
                  </a:cubicBezTo>
                  <a:cubicBezTo>
                    <a:pt x="119970" y="102127"/>
                    <a:pt x="94783" y="87558"/>
                    <a:pt x="73628" y="69876"/>
                  </a:cubicBezTo>
                  <a:cubicBezTo>
                    <a:pt x="52633" y="52273"/>
                    <a:pt x="35669" y="31637"/>
                    <a:pt x="24093" y="9085"/>
                  </a:cubicBezTo>
                  <a:cubicBezTo>
                    <a:pt x="21299" y="3577"/>
                    <a:pt x="14553" y="1421"/>
                    <a:pt x="9085" y="4215"/>
                  </a:cubicBezTo>
                  <a:cubicBezTo>
                    <a:pt x="3577" y="7009"/>
                    <a:pt x="1421" y="13755"/>
                    <a:pt x="4215" y="19223"/>
                  </a:cubicBezTo>
                  <a:cubicBezTo>
                    <a:pt x="17188" y="44570"/>
                    <a:pt x="36068" y="67561"/>
                    <a:pt x="59258" y="87000"/>
                  </a:cubicBezTo>
                  <a:cubicBezTo>
                    <a:pt x="82369" y="106358"/>
                    <a:pt x="109831" y="122245"/>
                    <a:pt x="140127" y="133381"/>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04" name="Google Shape;1004;p13"/>
            <p:cNvSpPr/>
            <p:nvPr/>
          </p:nvSpPr>
          <p:spPr>
            <a:xfrm>
              <a:off x="8504816" y="4218833"/>
              <a:ext cx="87814" cy="103780"/>
            </a:xfrm>
            <a:custGeom>
              <a:avLst/>
              <a:gdLst/>
              <a:ahLst/>
              <a:cxnLst/>
              <a:rect l="l" t="t" r="r" b="b"/>
              <a:pathLst>
                <a:path w="87813" h="103779" extrusionOk="0">
                  <a:moveTo>
                    <a:pt x="7497" y="81748"/>
                  </a:moveTo>
                  <a:cubicBezTo>
                    <a:pt x="2548" y="85460"/>
                    <a:pt x="1510" y="92485"/>
                    <a:pt x="5222" y="97435"/>
                  </a:cubicBezTo>
                  <a:cubicBezTo>
                    <a:pt x="8934" y="102384"/>
                    <a:pt x="15959" y="103422"/>
                    <a:pt x="20909" y="99710"/>
                  </a:cubicBezTo>
                  <a:cubicBezTo>
                    <a:pt x="33522" y="90290"/>
                    <a:pt x="46175" y="77517"/>
                    <a:pt x="57352" y="63427"/>
                  </a:cubicBezTo>
                  <a:cubicBezTo>
                    <a:pt x="68648" y="49217"/>
                    <a:pt x="78427" y="33610"/>
                    <a:pt x="85093" y="18802"/>
                  </a:cubicBezTo>
                  <a:cubicBezTo>
                    <a:pt x="87647" y="13173"/>
                    <a:pt x="85133" y="6548"/>
                    <a:pt x="79465" y="3993"/>
                  </a:cubicBezTo>
                  <a:cubicBezTo>
                    <a:pt x="73837" y="1438"/>
                    <a:pt x="67211" y="3953"/>
                    <a:pt x="64656" y="9581"/>
                  </a:cubicBezTo>
                  <a:cubicBezTo>
                    <a:pt x="58749" y="22713"/>
                    <a:pt x="49967" y="36644"/>
                    <a:pt x="39789" y="49457"/>
                  </a:cubicBezTo>
                  <a:cubicBezTo>
                    <a:pt x="29810" y="62070"/>
                    <a:pt x="18594" y="73486"/>
                    <a:pt x="7497" y="81748"/>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05" name="Google Shape;1005;p13"/>
            <p:cNvSpPr/>
            <p:nvPr/>
          </p:nvSpPr>
          <p:spPr>
            <a:xfrm>
              <a:off x="8378198" y="4138564"/>
              <a:ext cx="347263" cy="347263"/>
            </a:xfrm>
            <a:custGeom>
              <a:avLst/>
              <a:gdLst/>
              <a:ahLst/>
              <a:cxnLst/>
              <a:rect l="l" t="t" r="r" b="b"/>
              <a:pathLst>
                <a:path w="347263" h="347263" extrusionOk="0">
                  <a:moveTo>
                    <a:pt x="174749" y="2994"/>
                  </a:moveTo>
                  <a:cubicBezTo>
                    <a:pt x="222169" y="2994"/>
                    <a:pt x="265117" y="22233"/>
                    <a:pt x="296212" y="53327"/>
                  </a:cubicBezTo>
                  <a:cubicBezTo>
                    <a:pt x="327306" y="84421"/>
                    <a:pt x="346545" y="127370"/>
                    <a:pt x="346545" y="174789"/>
                  </a:cubicBezTo>
                  <a:cubicBezTo>
                    <a:pt x="346545" y="222208"/>
                    <a:pt x="327306" y="265157"/>
                    <a:pt x="296212" y="296251"/>
                  </a:cubicBezTo>
                  <a:cubicBezTo>
                    <a:pt x="265117" y="327345"/>
                    <a:pt x="222169" y="346545"/>
                    <a:pt x="174749" y="346545"/>
                  </a:cubicBezTo>
                  <a:cubicBezTo>
                    <a:pt x="127330" y="346545"/>
                    <a:pt x="84381" y="327305"/>
                    <a:pt x="53287" y="296251"/>
                  </a:cubicBezTo>
                  <a:cubicBezTo>
                    <a:pt x="22193" y="265157"/>
                    <a:pt x="2994" y="222208"/>
                    <a:pt x="2994" y="174789"/>
                  </a:cubicBezTo>
                  <a:cubicBezTo>
                    <a:pt x="2994" y="127370"/>
                    <a:pt x="22233" y="84421"/>
                    <a:pt x="53287" y="53327"/>
                  </a:cubicBezTo>
                  <a:cubicBezTo>
                    <a:pt x="84341" y="22233"/>
                    <a:pt x="127290" y="2994"/>
                    <a:pt x="174749" y="2994"/>
                  </a:cubicBezTo>
                  <a:lnTo>
                    <a:pt x="174749" y="2994"/>
                  </a:lnTo>
                  <a:close/>
                  <a:moveTo>
                    <a:pt x="280365" y="69173"/>
                  </a:moveTo>
                  <a:cubicBezTo>
                    <a:pt x="253303" y="42151"/>
                    <a:pt x="215982" y="25426"/>
                    <a:pt x="174749" y="25426"/>
                  </a:cubicBezTo>
                  <a:cubicBezTo>
                    <a:pt x="133517" y="25426"/>
                    <a:pt x="96156" y="42151"/>
                    <a:pt x="69133" y="69173"/>
                  </a:cubicBezTo>
                  <a:cubicBezTo>
                    <a:pt x="42111" y="96196"/>
                    <a:pt x="25386" y="133557"/>
                    <a:pt x="25386" y="174789"/>
                  </a:cubicBezTo>
                  <a:cubicBezTo>
                    <a:pt x="25386" y="216022"/>
                    <a:pt x="42111" y="253382"/>
                    <a:pt x="69133" y="280405"/>
                  </a:cubicBezTo>
                  <a:cubicBezTo>
                    <a:pt x="96156" y="307428"/>
                    <a:pt x="133517" y="324152"/>
                    <a:pt x="174749" y="324152"/>
                  </a:cubicBezTo>
                  <a:cubicBezTo>
                    <a:pt x="215982" y="324152"/>
                    <a:pt x="253342" y="307428"/>
                    <a:pt x="280365" y="280405"/>
                  </a:cubicBezTo>
                  <a:cubicBezTo>
                    <a:pt x="307388" y="253382"/>
                    <a:pt x="324112" y="216022"/>
                    <a:pt x="324112" y="174789"/>
                  </a:cubicBezTo>
                  <a:cubicBezTo>
                    <a:pt x="324072" y="133517"/>
                    <a:pt x="307388" y="96196"/>
                    <a:pt x="280365" y="69173"/>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06" name="Google Shape;1006;p13"/>
            <p:cNvSpPr/>
            <p:nvPr/>
          </p:nvSpPr>
          <p:spPr>
            <a:xfrm>
              <a:off x="8358146" y="4230793"/>
              <a:ext cx="47898" cy="39915"/>
            </a:xfrm>
            <a:custGeom>
              <a:avLst/>
              <a:gdLst/>
              <a:ahLst/>
              <a:cxnLst/>
              <a:rect l="l" t="t" r="r" b="b"/>
              <a:pathLst>
                <a:path w="47898" h="39915" extrusionOk="0">
                  <a:moveTo>
                    <a:pt x="19414" y="4286"/>
                  </a:moveTo>
                  <a:cubicBezTo>
                    <a:pt x="13946" y="1412"/>
                    <a:pt x="7160" y="3488"/>
                    <a:pt x="4286" y="8956"/>
                  </a:cubicBezTo>
                  <a:cubicBezTo>
                    <a:pt x="1412" y="14425"/>
                    <a:pt x="3488" y="21210"/>
                    <a:pt x="8956" y="24084"/>
                  </a:cubicBezTo>
                  <a:lnTo>
                    <a:pt x="31189" y="35779"/>
                  </a:lnTo>
                  <a:cubicBezTo>
                    <a:pt x="36657" y="38653"/>
                    <a:pt x="43443" y="36578"/>
                    <a:pt x="46317" y="31109"/>
                  </a:cubicBezTo>
                  <a:cubicBezTo>
                    <a:pt x="49191" y="25641"/>
                    <a:pt x="47115" y="18855"/>
                    <a:pt x="41647" y="15981"/>
                  </a:cubicBezTo>
                  <a:lnTo>
                    <a:pt x="19414" y="4286"/>
                  </a:ln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07" name="Google Shape;1007;p13"/>
            <p:cNvSpPr/>
            <p:nvPr/>
          </p:nvSpPr>
          <p:spPr>
            <a:xfrm>
              <a:off x="8249578" y="4172387"/>
              <a:ext cx="139704" cy="123737"/>
            </a:xfrm>
            <a:custGeom>
              <a:avLst/>
              <a:gdLst/>
              <a:ahLst/>
              <a:cxnLst/>
              <a:rect l="l" t="t" r="r" b="b"/>
              <a:pathLst>
                <a:path w="139703" h="123737" extrusionOk="0">
                  <a:moveTo>
                    <a:pt x="46395" y="5294"/>
                  </a:moveTo>
                  <a:cubicBezTo>
                    <a:pt x="64676" y="-374"/>
                    <a:pt x="84155" y="4696"/>
                    <a:pt x="101239" y="17588"/>
                  </a:cubicBezTo>
                  <a:cubicBezTo>
                    <a:pt x="117245" y="29683"/>
                    <a:pt x="131295" y="48802"/>
                    <a:pt x="139916" y="72272"/>
                  </a:cubicBezTo>
                  <a:lnTo>
                    <a:pt x="139916" y="72272"/>
                  </a:lnTo>
                  <a:cubicBezTo>
                    <a:pt x="142072" y="78100"/>
                    <a:pt x="139078" y="84526"/>
                    <a:pt x="133251" y="86682"/>
                  </a:cubicBezTo>
                  <a:cubicBezTo>
                    <a:pt x="129578" y="88039"/>
                    <a:pt x="125667" y="87360"/>
                    <a:pt x="122713" y="85205"/>
                  </a:cubicBezTo>
                  <a:cubicBezTo>
                    <a:pt x="114530" y="80136"/>
                    <a:pt x="105549" y="76783"/>
                    <a:pt x="96289" y="75465"/>
                  </a:cubicBezTo>
                  <a:cubicBezTo>
                    <a:pt x="87188" y="74148"/>
                    <a:pt x="77848" y="74747"/>
                    <a:pt x="68708" y="77581"/>
                  </a:cubicBezTo>
                  <a:cubicBezTo>
                    <a:pt x="59567" y="80415"/>
                    <a:pt x="51544" y="85205"/>
                    <a:pt x="44838" y="91392"/>
                  </a:cubicBezTo>
                  <a:cubicBezTo>
                    <a:pt x="37813" y="97898"/>
                    <a:pt x="32225" y="106001"/>
                    <a:pt x="28313" y="115141"/>
                  </a:cubicBezTo>
                  <a:lnTo>
                    <a:pt x="18015" y="110751"/>
                  </a:lnTo>
                  <a:lnTo>
                    <a:pt x="28313" y="115141"/>
                  </a:lnTo>
                  <a:cubicBezTo>
                    <a:pt x="25958" y="120849"/>
                    <a:pt x="19372" y="123523"/>
                    <a:pt x="13704" y="121089"/>
                  </a:cubicBezTo>
                  <a:cubicBezTo>
                    <a:pt x="10232" y="119612"/>
                    <a:pt x="7877" y="116578"/>
                    <a:pt x="7158" y="113145"/>
                  </a:cubicBezTo>
                  <a:cubicBezTo>
                    <a:pt x="1091" y="89116"/>
                    <a:pt x="1849" y="65527"/>
                    <a:pt x="8156" y="46607"/>
                  </a:cubicBezTo>
                  <a:cubicBezTo>
                    <a:pt x="14902" y="26250"/>
                    <a:pt x="28114" y="11002"/>
                    <a:pt x="46395" y="5294"/>
                  </a:cubicBezTo>
                  <a:lnTo>
                    <a:pt x="46395" y="5294"/>
                  </a:lnTo>
                  <a:close/>
                  <a:moveTo>
                    <a:pt x="87787" y="35470"/>
                  </a:moveTo>
                  <a:cubicBezTo>
                    <a:pt x="76371" y="26849"/>
                    <a:pt x="63958" y="23256"/>
                    <a:pt x="52981" y="26689"/>
                  </a:cubicBezTo>
                  <a:cubicBezTo>
                    <a:pt x="42044" y="30082"/>
                    <a:pt x="33862" y="40061"/>
                    <a:pt x="29351" y="53592"/>
                  </a:cubicBezTo>
                  <a:cubicBezTo>
                    <a:pt x="26797" y="61256"/>
                    <a:pt x="25399" y="69997"/>
                    <a:pt x="25360" y="79377"/>
                  </a:cubicBezTo>
                  <a:cubicBezTo>
                    <a:pt x="26797" y="77860"/>
                    <a:pt x="28273" y="76383"/>
                    <a:pt x="29790" y="74986"/>
                  </a:cubicBezTo>
                  <a:cubicBezTo>
                    <a:pt x="38931" y="66524"/>
                    <a:pt x="49868" y="60018"/>
                    <a:pt x="62241" y="56186"/>
                  </a:cubicBezTo>
                  <a:cubicBezTo>
                    <a:pt x="74655" y="52315"/>
                    <a:pt x="87308" y="51476"/>
                    <a:pt x="99562" y="53273"/>
                  </a:cubicBezTo>
                  <a:cubicBezTo>
                    <a:pt x="101638" y="53552"/>
                    <a:pt x="103673" y="53951"/>
                    <a:pt x="105709" y="54390"/>
                  </a:cubicBezTo>
                  <a:cubicBezTo>
                    <a:pt x="100320" y="46726"/>
                    <a:pt x="94213" y="40340"/>
                    <a:pt x="87787" y="35470"/>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08" name="Google Shape;1008;p13"/>
            <p:cNvSpPr/>
            <p:nvPr/>
          </p:nvSpPr>
          <p:spPr>
            <a:xfrm>
              <a:off x="8712644" y="4172387"/>
              <a:ext cx="143695" cy="123737"/>
            </a:xfrm>
            <a:custGeom>
              <a:avLst/>
              <a:gdLst/>
              <a:ahLst/>
              <a:cxnLst/>
              <a:rect l="l" t="t" r="r" b="b"/>
              <a:pathLst>
                <a:path w="143695" h="123737" extrusionOk="0">
                  <a:moveTo>
                    <a:pt x="90693" y="26689"/>
                  </a:moveTo>
                  <a:cubicBezTo>
                    <a:pt x="79716" y="23296"/>
                    <a:pt x="67302" y="26849"/>
                    <a:pt x="55886" y="35470"/>
                  </a:cubicBezTo>
                  <a:cubicBezTo>
                    <a:pt x="49420" y="40340"/>
                    <a:pt x="43353" y="46726"/>
                    <a:pt x="38004" y="54390"/>
                  </a:cubicBezTo>
                  <a:cubicBezTo>
                    <a:pt x="40040" y="53951"/>
                    <a:pt x="42076" y="53592"/>
                    <a:pt x="44111" y="53273"/>
                  </a:cubicBezTo>
                  <a:cubicBezTo>
                    <a:pt x="56365" y="51476"/>
                    <a:pt x="69019" y="52354"/>
                    <a:pt x="81432" y="56186"/>
                  </a:cubicBezTo>
                  <a:cubicBezTo>
                    <a:pt x="93846" y="60058"/>
                    <a:pt x="104743" y="66564"/>
                    <a:pt x="113883" y="74986"/>
                  </a:cubicBezTo>
                  <a:cubicBezTo>
                    <a:pt x="115400" y="76383"/>
                    <a:pt x="116877" y="77860"/>
                    <a:pt x="118314" y="79377"/>
                  </a:cubicBezTo>
                  <a:cubicBezTo>
                    <a:pt x="118234" y="69997"/>
                    <a:pt x="116877" y="61256"/>
                    <a:pt x="114322" y="53592"/>
                  </a:cubicBezTo>
                  <a:cubicBezTo>
                    <a:pt x="109812" y="40061"/>
                    <a:pt x="101629" y="30082"/>
                    <a:pt x="90693" y="26689"/>
                  </a:cubicBezTo>
                  <a:lnTo>
                    <a:pt x="90693" y="26689"/>
                  </a:lnTo>
                  <a:close/>
                  <a:moveTo>
                    <a:pt x="42395" y="17588"/>
                  </a:moveTo>
                  <a:cubicBezTo>
                    <a:pt x="59479" y="4696"/>
                    <a:pt x="78997" y="-374"/>
                    <a:pt x="97279" y="5294"/>
                  </a:cubicBezTo>
                  <a:cubicBezTo>
                    <a:pt x="115560" y="10962"/>
                    <a:pt x="128772" y="26210"/>
                    <a:pt x="135557" y="46567"/>
                  </a:cubicBezTo>
                  <a:cubicBezTo>
                    <a:pt x="141864" y="65527"/>
                    <a:pt x="142622" y="89077"/>
                    <a:pt x="136555" y="113106"/>
                  </a:cubicBezTo>
                  <a:cubicBezTo>
                    <a:pt x="135797" y="116538"/>
                    <a:pt x="133482" y="119572"/>
                    <a:pt x="130009" y="121049"/>
                  </a:cubicBezTo>
                  <a:cubicBezTo>
                    <a:pt x="124301" y="123484"/>
                    <a:pt x="117715" y="120849"/>
                    <a:pt x="115280" y="115141"/>
                  </a:cubicBezTo>
                  <a:lnTo>
                    <a:pt x="125579" y="110751"/>
                  </a:lnTo>
                  <a:lnTo>
                    <a:pt x="115280" y="115141"/>
                  </a:lnTo>
                  <a:cubicBezTo>
                    <a:pt x="111369" y="106001"/>
                    <a:pt x="105781" y="97898"/>
                    <a:pt x="98755" y="91392"/>
                  </a:cubicBezTo>
                  <a:cubicBezTo>
                    <a:pt x="92050" y="85205"/>
                    <a:pt x="84027" y="80415"/>
                    <a:pt x="74886" y="77581"/>
                  </a:cubicBezTo>
                  <a:cubicBezTo>
                    <a:pt x="65746" y="74747"/>
                    <a:pt x="56405" y="74148"/>
                    <a:pt x="47305" y="75465"/>
                  </a:cubicBezTo>
                  <a:cubicBezTo>
                    <a:pt x="38044" y="76823"/>
                    <a:pt x="29063" y="80175"/>
                    <a:pt x="20881" y="85205"/>
                  </a:cubicBezTo>
                  <a:cubicBezTo>
                    <a:pt x="17927" y="87360"/>
                    <a:pt x="14015" y="88039"/>
                    <a:pt x="10343" y="86682"/>
                  </a:cubicBezTo>
                  <a:cubicBezTo>
                    <a:pt x="4515" y="84526"/>
                    <a:pt x="1562" y="78100"/>
                    <a:pt x="3677" y="72272"/>
                  </a:cubicBezTo>
                  <a:lnTo>
                    <a:pt x="3677" y="72272"/>
                  </a:lnTo>
                  <a:cubicBezTo>
                    <a:pt x="12339" y="48842"/>
                    <a:pt x="26389" y="29683"/>
                    <a:pt x="42395" y="17588"/>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09" name="Google Shape;1009;p13"/>
            <p:cNvSpPr/>
            <p:nvPr/>
          </p:nvSpPr>
          <p:spPr>
            <a:xfrm>
              <a:off x="8697049" y="4230776"/>
              <a:ext cx="47898" cy="39915"/>
            </a:xfrm>
            <a:custGeom>
              <a:avLst/>
              <a:gdLst/>
              <a:ahLst/>
              <a:cxnLst/>
              <a:rect l="l" t="t" r="r" b="b"/>
              <a:pathLst>
                <a:path w="47898" h="39915" extrusionOk="0">
                  <a:moveTo>
                    <a:pt x="41665" y="24102"/>
                  </a:moveTo>
                  <a:cubicBezTo>
                    <a:pt x="47133" y="21228"/>
                    <a:pt x="49248" y="14442"/>
                    <a:pt x="46335" y="8974"/>
                  </a:cubicBezTo>
                  <a:cubicBezTo>
                    <a:pt x="43461" y="3505"/>
                    <a:pt x="36675" y="1390"/>
                    <a:pt x="31207" y="4304"/>
                  </a:cubicBezTo>
                  <a:lnTo>
                    <a:pt x="8974" y="15999"/>
                  </a:lnTo>
                  <a:cubicBezTo>
                    <a:pt x="3505" y="18873"/>
                    <a:pt x="1390" y="25658"/>
                    <a:pt x="4304" y="31127"/>
                  </a:cubicBezTo>
                  <a:cubicBezTo>
                    <a:pt x="7178" y="36595"/>
                    <a:pt x="13963" y="38711"/>
                    <a:pt x="19432" y="35797"/>
                  </a:cubicBezTo>
                  <a:lnTo>
                    <a:pt x="41665" y="24102"/>
                  </a:ln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10" name="Google Shape;1010;p13"/>
            <p:cNvSpPr/>
            <p:nvPr/>
          </p:nvSpPr>
          <p:spPr>
            <a:xfrm>
              <a:off x="8352413" y="4497642"/>
              <a:ext cx="363229" cy="223526"/>
            </a:xfrm>
            <a:custGeom>
              <a:avLst/>
              <a:gdLst/>
              <a:ahLst/>
              <a:cxnLst/>
              <a:rect l="l" t="t" r="r" b="b"/>
              <a:pathLst>
                <a:path w="363229" h="223525" extrusionOk="0">
                  <a:moveTo>
                    <a:pt x="51850" y="114796"/>
                  </a:moveTo>
                  <a:cubicBezTo>
                    <a:pt x="58516" y="89370"/>
                    <a:pt x="77476" y="67936"/>
                    <a:pt x="103141" y="52529"/>
                  </a:cubicBezTo>
                  <a:cubicBezTo>
                    <a:pt x="130763" y="35924"/>
                    <a:pt x="166008" y="26424"/>
                    <a:pt x="202251" y="26424"/>
                  </a:cubicBezTo>
                  <a:cubicBezTo>
                    <a:pt x="238694" y="26424"/>
                    <a:pt x="273899" y="36123"/>
                    <a:pt x="301520" y="52928"/>
                  </a:cubicBezTo>
                  <a:cubicBezTo>
                    <a:pt x="317407" y="62587"/>
                    <a:pt x="330698" y="74562"/>
                    <a:pt x="340198" y="88333"/>
                  </a:cubicBezTo>
                  <a:cubicBezTo>
                    <a:pt x="347822" y="85499"/>
                    <a:pt x="355645" y="83263"/>
                    <a:pt x="363668" y="81667"/>
                  </a:cubicBezTo>
                  <a:cubicBezTo>
                    <a:pt x="352093" y="62308"/>
                    <a:pt x="334730" y="45783"/>
                    <a:pt x="313694" y="32970"/>
                  </a:cubicBezTo>
                  <a:cubicBezTo>
                    <a:pt x="282441" y="13930"/>
                    <a:pt x="242885" y="2994"/>
                    <a:pt x="202251" y="2994"/>
                  </a:cubicBezTo>
                  <a:cubicBezTo>
                    <a:pt x="161896" y="2994"/>
                    <a:pt x="122380" y="13731"/>
                    <a:pt x="91167" y="32491"/>
                  </a:cubicBezTo>
                  <a:cubicBezTo>
                    <a:pt x="60432" y="50932"/>
                    <a:pt x="37560" y="77196"/>
                    <a:pt x="29258" y="108849"/>
                  </a:cubicBezTo>
                  <a:lnTo>
                    <a:pt x="3632" y="206362"/>
                  </a:lnTo>
                  <a:cubicBezTo>
                    <a:pt x="3233" y="207560"/>
                    <a:pt x="2994" y="208837"/>
                    <a:pt x="2994" y="210154"/>
                  </a:cubicBezTo>
                  <a:cubicBezTo>
                    <a:pt x="2994" y="216620"/>
                    <a:pt x="8223" y="221889"/>
                    <a:pt x="14729" y="221889"/>
                  </a:cubicBezTo>
                  <a:lnTo>
                    <a:pt x="240170" y="221889"/>
                  </a:lnTo>
                  <a:cubicBezTo>
                    <a:pt x="240729" y="213946"/>
                    <a:pt x="241927" y="206123"/>
                    <a:pt x="243683" y="198459"/>
                  </a:cubicBezTo>
                  <a:lnTo>
                    <a:pt x="29897" y="198459"/>
                  </a:lnTo>
                  <a:lnTo>
                    <a:pt x="51850" y="114796"/>
                  </a:ln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11" name="Google Shape;1011;p13"/>
            <p:cNvSpPr/>
            <p:nvPr/>
          </p:nvSpPr>
          <p:spPr>
            <a:xfrm>
              <a:off x="8468824" y="4515024"/>
              <a:ext cx="171636" cy="63864"/>
            </a:xfrm>
            <a:custGeom>
              <a:avLst/>
              <a:gdLst/>
              <a:ahLst/>
              <a:cxnLst/>
              <a:rect l="l" t="t" r="r" b="b"/>
              <a:pathLst>
                <a:path w="171635" h="63864" extrusionOk="0">
                  <a:moveTo>
                    <a:pt x="24130" y="9162"/>
                  </a:moveTo>
                  <a:cubicBezTo>
                    <a:pt x="21376" y="3654"/>
                    <a:pt x="14671" y="1419"/>
                    <a:pt x="9162" y="4173"/>
                  </a:cubicBezTo>
                  <a:cubicBezTo>
                    <a:pt x="3654" y="6927"/>
                    <a:pt x="1419" y="13633"/>
                    <a:pt x="4173" y="19141"/>
                  </a:cubicBezTo>
                  <a:cubicBezTo>
                    <a:pt x="11198" y="33111"/>
                    <a:pt x="23013" y="44607"/>
                    <a:pt x="37622" y="52510"/>
                  </a:cubicBezTo>
                  <a:cubicBezTo>
                    <a:pt x="51872" y="60214"/>
                    <a:pt x="68876" y="64605"/>
                    <a:pt x="86718" y="64605"/>
                  </a:cubicBezTo>
                  <a:cubicBezTo>
                    <a:pt x="103682" y="64605"/>
                    <a:pt x="120007" y="60613"/>
                    <a:pt x="133937" y="53468"/>
                  </a:cubicBezTo>
                  <a:cubicBezTo>
                    <a:pt x="148187" y="46164"/>
                    <a:pt x="159922" y="35626"/>
                    <a:pt x="167386" y="22693"/>
                  </a:cubicBezTo>
                  <a:cubicBezTo>
                    <a:pt x="170500" y="17345"/>
                    <a:pt x="168664" y="10519"/>
                    <a:pt x="163315" y="7406"/>
                  </a:cubicBezTo>
                  <a:cubicBezTo>
                    <a:pt x="157966" y="4293"/>
                    <a:pt x="151141" y="6129"/>
                    <a:pt x="148028" y="11477"/>
                  </a:cubicBezTo>
                  <a:cubicBezTo>
                    <a:pt x="142719" y="20658"/>
                    <a:pt x="134217" y="28242"/>
                    <a:pt x="123759" y="33590"/>
                  </a:cubicBezTo>
                  <a:cubicBezTo>
                    <a:pt x="113022" y="39099"/>
                    <a:pt x="100209" y="42172"/>
                    <a:pt x="86718" y="42172"/>
                  </a:cubicBezTo>
                  <a:cubicBezTo>
                    <a:pt x="72628" y="42172"/>
                    <a:pt x="59296" y="38779"/>
                    <a:pt x="48239" y="32792"/>
                  </a:cubicBezTo>
                  <a:cubicBezTo>
                    <a:pt x="37542" y="27004"/>
                    <a:pt x="29000" y="18862"/>
                    <a:pt x="24130" y="9162"/>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12" name="Google Shape;1012;p13"/>
            <p:cNvSpPr/>
            <p:nvPr/>
          </p:nvSpPr>
          <p:spPr>
            <a:xfrm>
              <a:off x="8604159" y="4588250"/>
              <a:ext cx="283399" cy="283399"/>
            </a:xfrm>
            <a:custGeom>
              <a:avLst/>
              <a:gdLst/>
              <a:ahLst/>
              <a:cxnLst/>
              <a:rect l="l" t="t" r="r" b="b"/>
              <a:pathLst>
                <a:path w="283398" h="283398" extrusionOk="0">
                  <a:moveTo>
                    <a:pt x="142418" y="2994"/>
                  </a:moveTo>
                  <a:cubicBezTo>
                    <a:pt x="173432" y="2994"/>
                    <a:pt x="202091" y="13132"/>
                    <a:pt x="225242" y="30256"/>
                  </a:cubicBezTo>
                  <a:cubicBezTo>
                    <a:pt x="218776" y="39117"/>
                    <a:pt x="220652" y="37480"/>
                    <a:pt x="206482" y="44506"/>
                  </a:cubicBezTo>
                  <a:cubicBezTo>
                    <a:pt x="188081" y="32451"/>
                    <a:pt x="166048" y="25426"/>
                    <a:pt x="142418" y="25426"/>
                  </a:cubicBezTo>
                  <a:cubicBezTo>
                    <a:pt x="110086" y="25426"/>
                    <a:pt x="80868" y="38518"/>
                    <a:pt x="59673" y="59713"/>
                  </a:cubicBezTo>
                  <a:cubicBezTo>
                    <a:pt x="38518" y="80908"/>
                    <a:pt x="25386" y="110126"/>
                    <a:pt x="25386" y="142458"/>
                  </a:cubicBezTo>
                  <a:cubicBezTo>
                    <a:pt x="25386" y="174789"/>
                    <a:pt x="38478" y="204047"/>
                    <a:pt x="59673" y="225202"/>
                  </a:cubicBezTo>
                  <a:cubicBezTo>
                    <a:pt x="80868" y="246397"/>
                    <a:pt x="110086" y="259489"/>
                    <a:pt x="142418" y="259489"/>
                  </a:cubicBezTo>
                  <a:cubicBezTo>
                    <a:pt x="174749" y="259489"/>
                    <a:pt x="204007" y="246397"/>
                    <a:pt x="225162" y="225202"/>
                  </a:cubicBezTo>
                  <a:cubicBezTo>
                    <a:pt x="246357" y="204007"/>
                    <a:pt x="259449" y="174749"/>
                    <a:pt x="259449" y="142458"/>
                  </a:cubicBezTo>
                  <a:cubicBezTo>
                    <a:pt x="259449" y="130962"/>
                    <a:pt x="257773" y="119866"/>
                    <a:pt x="254700" y="109408"/>
                  </a:cubicBezTo>
                  <a:cubicBezTo>
                    <a:pt x="262204" y="104937"/>
                    <a:pt x="268909" y="101185"/>
                    <a:pt x="274458" y="97553"/>
                  </a:cubicBezTo>
                  <a:cubicBezTo>
                    <a:pt x="279248" y="111643"/>
                    <a:pt x="281842" y="126771"/>
                    <a:pt x="281842" y="142498"/>
                  </a:cubicBezTo>
                  <a:cubicBezTo>
                    <a:pt x="281842" y="181016"/>
                    <a:pt x="266235" y="215862"/>
                    <a:pt x="241009" y="241088"/>
                  </a:cubicBezTo>
                  <a:cubicBezTo>
                    <a:pt x="215782" y="266315"/>
                    <a:pt x="180896" y="281922"/>
                    <a:pt x="142418" y="281922"/>
                  </a:cubicBezTo>
                  <a:cubicBezTo>
                    <a:pt x="103900" y="281922"/>
                    <a:pt x="69053" y="266315"/>
                    <a:pt x="43827" y="241088"/>
                  </a:cubicBezTo>
                  <a:cubicBezTo>
                    <a:pt x="18601" y="215862"/>
                    <a:pt x="2994" y="180976"/>
                    <a:pt x="2994" y="142498"/>
                  </a:cubicBezTo>
                  <a:cubicBezTo>
                    <a:pt x="2994" y="103979"/>
                    <a:pt x="18601" y="69133"/>
                    <a:pt x="43827" y="43907"/>
                  </a:cubicBezTo>
                  <a:cubicBezTo>
                    <a:pt x="69053" y="18601"/>
                    <a:pt x="103939" y="2994"/>
                    <a:pt x="142418" y="2994"/>
                  </a:cubicBezTo>
                  <a:close/>
                </a:path>
              </a:pathLst>
            </a:custGeom>
            <a:solidFill>
              <a:srgbClr val="0338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13" name="Google Shape;1013;p13"/>
            <p:cNvSpPr/>
            <p:nvPr/>
          </p:nvSpPr>
          <p:spPr>
            <a:xfrm>
              <a:off x="8644827" y="4630196"/>
              <a:ext cx="155670" cy="55881"/>
            </a:xfrm>
            <a:custGeom>
              <a:avLst/>
              <a:gdLst/>
              <a:ahLst/>
              <a:cxnLst/>
              <a:rect l="l" t="t" r="r" b="b"/>
              <a:pathLst>
                <a:path w="155669" h="55881" extrusionOk="0">
                  <a:moveTo>
                    <a:pt x="151324" y="46786"/>
                  </a:moveTo>
                  <a:cubicBezTo>
                    <a:pt x="155156" y="45269"/>
                    <a:pt x="157072" y="40958"/>
                    <a:pt x="155555" y="37126"/>
                  </a:cubicBezTo>
                  <a:cubicBezTo>
                    <a:pt x="154038" y="33295"/>
                    <a:pt x="149728" y="31379"/>
                    <a:pt x="145896" y="32895"/>
                  </a:cubicBezTo>
                  <a:cubicBezTo>
                    <a:pt x="138950" y="35610"/>
                    <a:pt x="131726" y="37725"/>
                    <a:pt x="124262" y="39122"/>
                  </a:cubicBezTo>
                  <a:cubicBezTo>
                    <a:pt x="117037" y="40479"/>
                    <a:pt x="109493" y="41198"/>
                    <a:pt x="101749" y="41198"/>
                  </a:cubicBezTo>
                  <a:cubicBezTo>
                    <a:pt x="85224" y="41198"/>
                    <a:pt x="69498" y="37885"/>
                    <a:pt x="55168" y="31898"/>
                  </a:cubicBezTo>
                  <a:cubicBezTo>
                    <a:pt x="40280" y="25671"/>
                    <a:pt x="26908" y="16530"/>
                    <a:pt x="15772" y="5234"/>
                  </a:cubicBezTo>
                  <a:cubicBezTo>
                    <a:pt x="12898" y="2280"/>
                    <a:pt x="8148" y="2240"/>
                    <a:pt x="5234" y="5154"/>
                  </a:cubicBezTo>
                  <a:cubicBezTo>
                    <a:pt x="2280" y="8028"/>
                    <a:pt x="2240" y="12778"/>
                    <a:pt x="5154" y="15692"/>
                  </a:cubicBezTo>
                  <a:cubicBezTo>
                    <a:pt x="17688" y="28425"/>
                    <a:pt x="32736" y="38683"/>
                    <a:pt x="49460" y="45668"/>
                  </a:cubicBezTo>
                  <a:cubicBezTo>
                    <a:pt x="65586" y="52414"/>
                    <a:pt x="83229" y="56126"/>
                    <a:pt x="101749" y="56126"/>
                  </a:cubicBezTo>
                  <a:cubicBezTo>
                    <a:pt x="110331" y="56126"/>
                    <a:pt x="118753" y="55328"/>
                    <a:pt x="127016" y="53771"/>
                  </a:cubicBezTo>
                  <a:cubicBezTo>
                    <a:pt x="135438" y="52175"/>
                    <a:pt x="143581" y="49819"/>
                    <a:pt x="151324" y="46786"/>
                  </a:cubicBezTo>
                  <a:close/>
                </a:path>
              </a:pathLst>
            </a:custGeom>
            <a:solidFill>
              <a:srgbClr val="0338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14" name="Google Shape;1014;p13"/>
            <p:cNvSpPr/>
            <p:nvPr/>
          </p:nvSpPr>
          <p:spPr>
            <a:xfrm>
              <a:off x="8644857" y="4772060"/>
              <a:ext cx="199577" cy="55881"/>
            </a:xfrm>
            <a:custGeom>
              <a:avLst/>
              <a:gdLst/>
              <a:ahLst/>
              <a:cxnLst/>
              <a:rect l="l" t="t" r="r" b="b"/>
              <a:pathLst>
                <a:path w="199576" h="55881" extrusionOk="0">
                  <a:moveTo>
                    <a:pt x="5124" y="43428"/>
                  </a:moveTo>
                  <a:cubicBezTo>
                    <a:pt x="2250" y="46382"/>
                    <a:pt x="2290" y="51092"/>
                    <a:pt x="5204" y="53965"/>
                  </a:cubicBezTo>
                  <a:cubicBezTo>
                    <a:pt x="8158" y="56839"/>
                    <a:pt x="12868" y="56799"/>
                    <a:pt x="15742" y="53886"/>
                  </a:cubicBezTo>
                  <a:cubicBezTo>
                    <a:pt x="26878" y="42590"/>
                    <a:pt x="40250" y="33449"/>
                    <a:pt x="55138" y="27222"/>
                  </a:cubicBezTo>
                  <a:cubicBezTo>
                    <a:pt x="69468" y="21235"/>
                    <a:pt x="85194" y="17922"/>
                    <a:pt x="101719" y="17922"/>
                  </a:cubicBezTo>
                  <a:cubicBezTo>
                    <a:pt x="118244" y="17922"/>
                    <a:pt x="133971" y="21235"/>
                    <a:pt x="148301" y="27222"/>
                  </a:cubicBezTo>
                  <a:cubicBezTo>
                    <a:pt x="163189" y="33449"/>
                    <a:pt x="176561" y="42590"/>
                    <a:pt x="187697" y="53886"/>
                  </a:cubicBezTo>
                  <a:cubicBezTo>
                    <a:pt x="190571" y="56839"/>
                    <a:pt x="195321" y="56879"/>
                    <a:pt x="198235" y="53965"/>
                  </a:cubicBezTo>
                  <a:cubicBezTo>
                    <a:pt x="201188" y="51092"/>
                    <a:pt x="201228" y="46342"/>
                    <a:pt x="198314" y="43428"/>
                  </a:cubicBezTo>
                  <a:cubicBezTo>
                    <a:pt x="185781" y="30695"/>
                    <a:pt x="170733" y="20437"/>
                    <a:pt x="154008" y="13451"/>
                  </a:cubicBezTo>
                  <a:cubicBezTo>
                    <a:pt x="137883" y="6706"/>
                    <a:pt x="120240" y="2994"/>
                    <a:pt x="101679" y="2994"/>
                  </a:cubicBezTo>
                  <a:cubicBezTo>
                    <a:pt x="83159" y="2994"/>
                    <a:pt x="65476" y="6706"/>
                    <a:pt x="49351" y="13451"/>
                  </a:cubicBezTo>
                  <a:cubicBezTo>
                    <a:pt x="32706" y="20437"/>
                    <a:pt x="17658" y="30695"/>
                    <a:pt x="5124" y="43428"/>
                  </a:cubicBezTo>
                  <a:close/>
                </a:path>
              </a:pathLst>
            </a:custGeom>
            <a:solidFill>
              <a:srgbClr val="0338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15" name="Google Shape;1015;p13"/>
            <p:cNvSpPr/>
            <p:nvPr/>
          </p:nvSpPr>
          <p:spPr>
            <a:xfrm>
              <a:off x="8736159" y="4595315"/>
              <a:ext cx="19958" cy="271424"/>
            </a:xfrm>
            <a:custGeom>
              <a:avLst/>
              <a:gdLst/>
              <a:ahLst/>
              <a:cxnLst/>
              <a:rect l="l" t="t" r="r" b="b"/>
              <a:pathLst>
                <a:path w="19957" h="271424" extrusionOk="0">
                  <a:moveTo>
                    <a:pt x="17922" y="10458"/>
                  </a:moveTo>
                  <a:cubicBezTo>
                    <a:pt x="17922" y="6347"/>
                    <a:pt x="14569" y="2994"/>
                    <a:pt x="10458" y="2994"/>
                  </a:cubicBezTo>
                  <a:cubicBezTo>
                    <a:pt x="6347" y="2994"/>
                    <a:pt x="2994" y="6347"/>
                    <a:pt x="2994" y="10458"/>
                  </a:cubicBezTo>
                  <a:lnTo>
                    <a:pt x="2994" y="263601"/>
                  </a:lnTo>
                  <a:cubicBezTo>
                    <a:pt x="2994" y="267712"/>
                    <a:pt x="6347" y="271065"/>
                    <a:pt x="10458" y="271065"/>
                  </a:cubicBezTo>
                  <a:cubicBezTo>
                    <a:pt x="14609" y="271065"/>
                    <a:pt x="17922" y="267712"/>
                    <a:pt x="17922" y="263601"/>
                  </a:cubicBezTo>
                  <a:lnTo>
                    <a:pt x="17922" y="10458"/>
                  </a:lnTo>
                  <a:close/>
                </a:path>
              </a:pathLst>
            </a:custGeom>
            <a:solidFill>
              <a:srgbClr val="0338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16" name="Google Shape;1016;p13"/>
            <p:cNvSpPr/>
            <p:nvPr/>
          </p:nvSpPr>
          <p:spPr>
            <a:xfrm>
              <a:off x="8609547" y="4720210"/>
              <a:ext cx="271424" cy="19958"/>
            </a:xfrm>
            <a:custGeom>
              <a:avLst/>
              <a:gdLst/>
              <a:ahLst/>
              <a:cxnLst/>
              <a:rect l="l" t="t" r="r" b="b"/>
              <a:pathLst>
                <a:path w="271424" h="19957" extrusionOk="0">
                  <a:moveTo>
                    <a:pt x="10458" y="2994"/>
                  </a:moveTo>
                  <a:cubicBezTo>
                    <a:pt x="6347" y="2994"/>
                    <a:pt x="2994" y="6347"/>
                    <a:pt x="2994" y="10458"/>
                  </a:cubicBezTo>
                  <a:cubicBezTo>
                    <a:pt x="2994" y="14569"/>
                    <a:pt x="6347" y="17922"/>
                    <a:pt x="10458" y="17922"/>
                  </a:cubicBezTo>
                  <a:lnTo>
                    <a:pt x="263601" y="17922"/>
                  </a:lnTo>
                  <a:cubicBezTo>
                    <a:pt x="267712" y="17922"/>
                    <a:pt x="271065" y="14569"/>
                    <a:pt x="271065" y="10458"/>
                  </a:cubicBezTo>
                  <a:cubicBezTo>
                    <a:pt x="271065" y="6347"/>
                    <a:pt x="267712" y="2994"/>
                    <a:pt x="263601" y="2994"/>
                  </a:cubicBezTo>
                  <a:lnTo>
                    <a:pt x="10458" y="2994"/>
                  </a:lnTo>
                  <a:close/>
                </a:path>
              </a:pathLst>
            </a:custGeom>
            <a:solidFill>
              <a:srgbClr val="0338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17" name="Google Shape;1017;p13"/>
            <p:cNvSpPr/>
            <p:nvPr/>
          </p:nvSpPr>
          <p:spPr>
            <a:xfrm>
              <a:off x="8780739" y="4599535"/>
              <a:ext cx="127729" cy="119746"/>
            </a:xfrm>
            <a:custGeom>
              <a:avLst/>
              <a:gdLst/>
              <a:ahLst/>
              <a:cxnLst/>
              <a:rect l="l" t="t" r="r" b="b"/>
              <a:pathLst>
                <a:path w="127728" h="119745" extrusionOk="0">
                  <a:moveTo>
                    <a:pt x="58202" y="18652"/>
                  </a:moveTo>
                  <a:cubicBezTo>
                    <a:pt x="55927" y="21646"/>
                    <a:pt x="54610" y="23482"/>
                    <a:pt x="53532" y="24959"/>
                  </a:cubicBezTo>
                  <a:cubicBezTo>
                    <a:pt x="50658" y="28950"/>
                    <a:pt x="49341" y="30746"/>
                    <a:pt x="46467" y="32862"/>
                  </a:cubicBezTo>
                  <a:cubicBezTo>
                    <a:pt x="44311" y="34418"/>
                    <a:pt x="41956" y="35576"/>
                    <a:pt x="37526" y="37771"/>
                  </a:cubicBezTo>
                  <a:cubicBezTo>
                    <a:pt x="33973" y="39528"/>
                    <a:pt x="28904" y="42002"/>
                    <a:pt x="20522" y="46433"/>
                  </a:cubicBezTo>
                  <a:cubicBezTo>
                    <a:pt x="18486" y="47511"/>
                    <a:pt x="17768" y="49147"/>
                    <a:pt x="17967" y="50704"/>
                  </a:cubicBezTo>
                  <a:cubicBezTo>
                    <a:pt x="18087" y="51742"/>
                    <a:pt x="18486" y="52740"/>
                    <a:pt x="19045" y="53658"/>
                  </a:cubicBezTo>
                  <a:cubicBezTo>
                    <a:pt x="19684" y="54695"/>
                    <a:pt x="20522" y="55574"/>
                    <a:pt x="21440" y="56252"/>
                  </a:cubicBezTo>
                  <a:cubicBezTo>
                    <a:pt x="23236" y="57529"/>
                    <a:pt x="25671" y="57889"/>
                    <a:pt x="28066" y="56292"/>
                  </a:cubicBezTo>
                  <a:lnTo>
                    <a:pt x="36368" y="68666"/>
                  </a:lnTo>
                  <a:cubicBezTo>
                    <a:pt x="33933" y="70302"/>
                    <a:pt x="33215" y="72577"/>
                    <a:pt x="33654" y="74573"/>
                  </a:cubicBezTo>
                  <a:cubicBezTo>
                    <a:pt x="33854" y="75491"/>
                    <a:pt x="34213" y="76369"/>
                    <a:pt x="34772" y="77168"/>
                  </a:cubicBezTo>
                  <a:cubicBezTo>
                    <a:pt x="35291" y="77966"/>
                    <a:pt x="35969" y="78685"/>
                    <a:pt x="36767" y="79203"/>
                  </a:cubicBezTo>
                  <a:cubicBezTo>
                    <a:pt x="38444" y="80361"/>
                    <a:pt x="40839" y="80561"/>
                    <a:pt x="43274" y="78924"/>
                  </a:cubicBezTo>
                  <a:lnTo>
                    <a:pt x="51576" y="91298"/>
                  </a:lnTo>
                  <a:cubicBezTo>
                    <a:pt x="49141" y="92934"/>
                    <a:pt x="48423" y="95209"/>
                    <a:pt x="48862" y="97205"/>
                  </a:cubicBezTo>
                  <a:cubicBezTo>
                    <a:pt x="49061" y="98123"/>
                    <a:pt x="49421" y="99001"/>
                    <a:pt x="49979" y="99800"/>
                  </a:cubicBezTo>
                  <a:cubicBezTo>
                    <a:pt x="50498" y="100598"/>
                    <a:pt x="51177" y="101316"/>
                    <a:pt x="51975" y="101835"/>
                  </a:cubicBezTo>
                  <a:cubicBezTo>
                    <a:pt x="53652" y="102993"/>
                    <a:pt x="56046" y="103192"/>
                    <a:pt x="58481" y="101556"/>
                  </a:cubicBezTo>
                  <a:cubicBezTo>
                    <a:pt x="66624" y="96088"/>
                    <a:pt x="74208" y="91657"/>
                    <a:pt x="80914" y="87745"/>
                  </a:cubicBezTo>
                  <a:cubicBezTo>
                    <a:pt x="93407" y="80441"/>
                    <a:pt x="102707" y="74972"/>
                    <a:pt x="106300" y="68386"/>
                  </a:cubicBezTo>
                  <a:cubicBezTo>
                    <a:pt x="112606" y="56731"/>
                    <a:pt x="110730" y="46672"/>
                    <a:pt x="105023" y="38849"/>
                  </a:cubicBezTo>
                  <a:cubicBezTo>
                    <a:pt x="101750" y="34339"/>
                    <a:pt x="97239" y="30427"/>
                    <a:pt x="92210" y="27234"/>
                  </a:cubicBezTo>
                  <a:cubicBezTo>
                    <a:pt x="87101" y="23961"/>
                    <a:pt x="81433" y="21446"/>
                    <a:pt x="76004" y="19809"/>
                  </a:cubicBezTo>
                  <a:cubicBezTo>
                    <a:pt x="67143" y="17255"/>
                    <a:pt x="59799" y="16536"/>
                    <a:pt x="58202" y="18652"/>
                  </a:cubicBezTo>
                  <a:lnTo>
                    <a:pt x="58202" y="18652"/>
                  </a:lnTo>
                  <a:close/>
                  <a:moveTo>
                    <a:pt x="41438" y="16257"/>
                  </a:moveTo>
                  <a:cubicBezTo>
                    <a:pt x="42755" y="14421"/>
                    <a:pt x="44431" y="12106"/>
                    <a:pt x="46347" y="9591"/>
                  </a:cubicBezTo>
                  <a:cubicBezTo>
                    <a:pt x="51935" y="2287"/>
                    <a:pt x="65746" y="1209"/>
                    <a:pt x="80235" y="5560"/>
                  </a:cubicBezTo>
                  <a:cubicBezTo>
                    <a:pt x="86821" y="7555"/>
                    <a:pt x="93766" y="10669"/>
                    <a:pt x="100193" y="14740"/>
                  </a:cubicBezTo>
                  <a:cubicBezTo>
                    <a:pt x="106699" y="18891"/>
                    <a:pt x="112606" y="24080"/>
                    <a:pt x="117037" y="30187"/>
                  </a:cubicBezTo>
                  <a:cubicBezTo>
                    <a:pt x="125938" y="42441"/>
                    <a:pt x="128972" y="57889"/>
                    <a:pt x="119392" y="75531"/>
                  </a:cubicBezTo>
                  <a:cubicBezTo>
                    <a:pt x="113844" y="85789"/>
                    <a:pt x="102987" y="92136"/>
                    <a:pt x="88418" y="100678"/>
                  </a:cubicBezTo>
                  <a:cubicBezTo>
                    <a:pt x="81912" y="104470"/>
                    <a:pt x="74607" y="108741"/>
                    <a:pt x="66744" y="114010"/>
                  </a:cubicBezTo>
                  <a:cubicBezTo>
                    <a:pt x="58402" y="119598"/>
                    <a:pt x="49900" y="118560"/>
                    <a:pt x="43553" y="114209"/>
                  </a:cubicBezTo>
                  <a:cubicBezTo>
                    <a:pt x="41198" y="112613"/>
                    <a:pt x="39162" y="110537"/>
                    <a:pt x="37566" y="108142"/>
                  </a:cubicBezTo>
                  <a:cubicBezTo>
                    <a:pt x="35969" y="105747"/>
                    <a:pt x="34812" y="103073"/>
                    <a:pt x="34213" y="100279"/>
                  </a:cubicBezTo>
                  <a:cubicBezTo>
                    <a:pt x="33814" y="98283"/>
                    <a:pt x="33654" y="96247"/>
                    <a:pt x="33814" y="94212"/>
                  </a:cubicBezTo>
                  <a:cubicBezTo>
                    <a:pt x="31858" y="93573"/>
                    <a:pt x="30022" y="92655"/>
                    <a:pt x="28345" y="91537"/>
                  </a:cubicBezTo>
                  <a:cubicBezTo>
                    <a:pt x="25990" y="89941"/>
                    <a:pt x="23955" y="87865"/>
                    <a:pt x="22358" y="85470"/>
                  </a:cubicBezTo>
                  <a:cubicBezTo>
                    <a:pt x="20761" y="83075"/>
                    <a:pt x="19604" y="80401"/>
                    <a:pt x="19045" y="77607"/>
                  </a:cubicBezTo>
                  <a:cubicBezTo>
                    <a:pt x="18606" y="75531"/>
                    <a:pt x="18486" y="73416"/>
                    <a:pt x="18646" y="71340"/>
                  </a:cubicBezTo>
                  <a:cubicBezTo>
                    <a:pt x="16570" y="70662"/>
                    <a:pt x="14654" y="69624"/>
                    <a:pt x="12858" y="68386"/>
                  </a:cubicBezTo>
                  <a:cubicBezTo>
                    <a:pt x="10224" y="66550"/>
                    <a:pt x="8028" y="64155"/>
                    <a:pt x="6392" y="61481"/>
                  </a:cubicBezTo>
                  <a:cubicBezTo>
                    <a:pt x="4675" y="58727"/>
                    <a:pt x="3558" y="55613"/>
                    <a:pt x="3159" y="52500"/>
                  </a:cubicBezTo>
                  <a:cubicBezTo>
                    <a:pt x="2241" y="45156"/>
                    <a:pt x="5075" y="37731"/>
                    <a:pt x="13617" y="33221"/>
                  </a:cubicBezTo>
                  <a:cubicBezTo>
                    <a:pt x="21320" y="29150"/>
                    <a:pt x="27028" y="26356"/>
                    <a:pt x="31020" y="24400"/>
                  </a:cubicBezTo>
                  <a:cubicBezTo>
                    <a:pt x="34692" y="22604"/>
                    <a:pt x="36648" y="21646"/>
                    <a:pt x="37725" y="20847"/>
                  </a:cubicBezTo>
                  <a:cubicBezTo>
                    <a:pt x="38604" y="20169"/>
                    <a:pt x="39482" y="18931"/>
                    <a:pt x="41438" y="16257"/>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grpSp>
      <p:grpSp>
        <p:nvGrpSpPr>
          <p:cNvPr id="1018" name="Google Shape;1018;p13"/>
          <p:cNvGrpSpPr/>
          <p:nvPr/>
        </p:nvGrpSpPr>
        <p:grpSpPr>
          <a:xfrm>
            <a:off x="7509521" y="4169105"/>
            <a:ext cx="587718" cy="564372"/>
            <a:chOff x="7183196" y="4079042"/>
            <a:chExt cx="742425" cy="712933"/>
          </a:xfrm>
        </p:grpSpPr>
        <p:sp>
          <p:nvSpPr>
            <p:cNvPr id="1019" name="Google Shape;1019;p13"/>
            <p:cNvSpPr/>
            <p:nvPr/>
          </p:nvSpPr>
          <p:spPr>
            <a:xfrm>
              <a:off x="7367522" y="4079042"/>
              <a:ext cx="375204" cy="339280"/>
            </a:xfrm>
            <a:custGeom>
              <a:avLst/>
              <a:gdLst/>
              <a:ahLst/>
              <a:cxnLst/>
              <a:rect l="l" t="t" r="r" b="b"/>
              <a:pathLst>
                <a:path w="375203" h="339279" extrusionOk="0">
                  <a:moveTo>
                    <a:pt x="188799" y="2994"/>
                  </a:moveTo>
                  <a:cubicBezTo>
                    <a:pt x="240091" y="2994"/>
                    <a:pt x="286512" y="23790"/>
                    <a:pt x="320121" y="57398"/>
                  </a:cubicBezTo>
                  <a:cubicBezTo>
                    <a:pt x="353729" y="91007"/>
                    <a:pt x="374525" y="137428"/>
                    <a:pt x="374525" y="188719"/>
                  </a:cubicBezTo>
                  <a:cubicBezTo>
                    <a:pt x="374525" y="202929"/>
                    <a:pt x="372889" y="216820"/>
                    <a:pt x="369815" y="230271"/>
                  </a:cubicBezTo>
                  <a:cubicBezTo>
                    <a:pt x="366662" y="244002"/>
                    <a:pt x="361992" y="257174"/>
                    <a:pt x="356005" y="269588"/>
                  </a:cubicBezTo>
                  <a:lnTo>
                    <a:pt x="345946" y="264718"/>
                  </a:lnTo>
                  <a:lnTo>
                    <a:pt x="356044" y="269628"/>
                  </a:lnTo>
                  <a:cubicBezTo>
                    <a:pt x="355446" y="270865"/>
                    <a:pt x="354647" y="271943"/>
                    <a:pt x="353689" y="272861"/>
                  </a:cubicBezTo>
                  <a:cubicBezTo>
                    <a:pt x="335568" y="293298"/>
                    <a:pt x="311020" y="310182"/>
                    <a:pt x="282201" y="321837"/>
                  </a:cubicBezTo>
                  <a:cubicBezTo>
                    <a:pt x="254340" y="333093"/>
                    <a:pt x="222528" y="339479"/>
                    <a:pt x="188799" y="339479"/>
                  </a:cubicBezTo>
                  <a:cubicBezTo>
                    <a:pt x="155071" y="339479"/>
                    <a:pt x="123258" y="333093"/>
                    <a:pt x="95398" y="321837"/>
                  </a:cubicBezTo>
                  <a:cubicBezTo>
                    <a:pt x="66259" y="310062"/>
                    <a:pt x="41432" y="292898"/>
                    <a:pt x="23231" y="272142"/>
                  </a:cubicBezTo>
                  <a:lnTo>
                    <a:pt x="31653" y="264798"/>
                  </a:lnTo>
                  <a:lnTo>
                    <a:pt x="23191" y="272182"/>
                  </a:lnTo>
                  <a:cubicBezTo>
                    <a:pt x="22313" y="271184"/>
                    <a:pt x="21674" y="270107"/>
                    <a:pt x="21195" y="268949"/>
                  </a:cubicBezTo>
                  <a:cubicBezTo>
                    <a:pt x="15367" y="256775"/>
                    <a:pt x="10817" y="243842"/>
                    <a:pt x="7704" y="230351"/>
                  </a:cubicBezTo>
                  <a:cubicBezTo>
                    <a:pt x="4630" y="216900"/>
                    <a:pt x="2994" y="203009"/>
                    <a:pt x="2994" y="188799"/>
                  </a:cubicBezTo>
                  <a:cubicBezTo>
                    <a:pt x="2994" y="137508"/>
                    <a:pt x="23790" y="91087"/>
                    <a:pt x="57398" y="57478"/>
                  </a:cubicBezTo>
                  <a:cubicBezTo>
                    <a:pt x="91007" y="23869"/>
                    <a:pt x="137508" y="2994"/>
                    <a:pt x="188799" y="2994"/>
                  </a:cubicBezTo>
                  <a:lnTo>
                    <a:pt x="188799" y="2994"/>
                  </a:lnTo>
                  <a:close/>
                  <a:moveTo>
                    <a:pt x="304274" y="73245"/>
                  </a:moveTo>
                  <a:cubicBezTo>
                    <a:pt x="274737" y="43707"/>
                    <a:pt x="233904" y="25426"/>
                    <a:pt x="188799" y="25426"/>
                  </a:cubicBezTo>
                  <a:cubicBezTo>
                    <a:pt x="143695" y="25426"/>
                    <a:pt x="102862" y="43707"/>
                    <a:pt x="73324" y="73245"/>
                  </a:cubicBezTo>
                  <a:cubicBezTo>
                    <a:pt x="43787" y="102782"/>
                    <a:pt x="25506" y="143615"/>
                    <a:pt x="25506" y="188719"/>
                  </a:cubicBezTo>
                  <a:cubicBezTo>
                    <a:pt x="25506" y="201373"/>
                    <a:pt x="26903" y="213587"/>
                    <a:pt x="29577" y="225282"/>
                  </a:cubicBezTo>
                  <a:cubicBezTo>
                    <a:pt x="32212" y="236897"/>
                    <a:pt x="36123" y="248034"/>
                    <a:pt x="41073" y="258531"/>
                  </a:cubicBezTo>
                  <a:cubicBezTo>
                    <a:pt x="56839" y="276174"/>
                    <a:pt x="78354" y="290783"/>
                    <a:pt x="103700" y="301041"/>
                  </a:cubicBezTo>
                  <a:cubicBezTo>
                    <a:pt x="128926" y="311219"/>
                    <a:pt x="157905" y="317007"/>
                    <a:pt x="188759" y="317007"/>
                  </a:cubicBezTo>
                  <a:cubicBezTo>
                    <a:pt x="219654" y="317007"/>
                    <a:pt x="248632" y="311219"/>
                    <a:pt x="273819" y="301041"/>
                  </a:cubicBezTo>
                  <a:cubicBezTo>
                    <a:pt x="299165" y="290823"/>
                    <a:pt x="320679" y="276174"/>
                    <a:pt x="336446" y="258531"/>
                  </a:cubicBezTo>
                  <a:cubicBezTo>
                    <a:pt x="341435" y="248034"/>
                    <a:pt x="345307" y="236897"/>
                    <a:pt x="347942" y="225282"/>
                  </a:cubicBezTo>
                  <a:cubicBezTo>
                    <a:pt x="350616" y="213627"/>
                    <a:pt x="352013" y="201373"/>
                    <a:pt x="352013" y="188719"/>
                  </a:cubicBezTo>
                  <a:cubicBezTo>
                    <a:pt x="352093" y="143615"/>
                    <a:pt x="333812" y="102822"/>
                    <a:pt x="304274" y="73245"/>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20" name="Google Shape;1020;p13"/>
            <p:cNvSpPr/>
            <p:nvPr/>
          </p:nvSpPr>
          <p:spPr>
            <a:xfrm>
              <a:off x="7342136" y="4632314"/>
              <a:ext cx="427094" cy="159661"/>
            </a:xfrm>
            <a:custGeom>
              <a:avLst/>
              <a:gdLst/>
              <a:ahLst/>
              <a:cxnLst/>
              <a:rect l="l" t="t" r="r" b="b"/>
              <a:pathLst>
                <a:path w="427093" h="159661" extrusionOk="0">
                  <a:moveTo>
                    <a:pt x="414840" y="13366"/>
                  </a:moveTo>
                  <a:cubicBezTo>
                    <a:pt x="414361" y="7179"/>
                    <a:pt x="409012" y="2549"/>
                    <a:pt x="402825" y="3028"/>
                  </a:cubicBezTo>
                  <a:cubicBezTo>
                    <a:pt x="396678" y="3507"/>
                    <a:pt x="392008" y="8855"/>
                    <a:pt x="392487" y="15042"/>
                  </a:cubicBezTo>
                  <a:lnTo>
                    <a:pt x="402027" y="137582"/>
                  </a:lnTo>
                  <a:lnTo>
                    <a:pt x="25506" y="137582"/>
                  </a:lnTo>
                  <a:lnTo>
                    <a:pt x="26065" y="91759"/>
                  </a:lnTo>
                  <a:cubicBezTo>
                    <a:pt x="26145" y="85573"/>
                    <a:pt x="21195" y="80543"/>
                    <a:pt x="15008" y="80463"/>
                  </a:cubicBezTo>
                  <a:cubicBezTo>
                    <a:pt x="8821" y="80384"/>
                    <a:pt x="3792" y="85333"/>
                    <a:pt x="3712" y="91520"/>
                  </a:cubicBezTo>
                  <a:lnTo>
                    <a:pt x="3034" y="147721"/>
                  </a:lnTo>
                  <a:cubicBezTo>
                    <a:pt x="2994" y="148080"/>
                    <a:pt x="2994" y="148479"/>
                    <a:pt x="2994" y="148838"/>
                  </a:cubicBezTo>
                  <a:cubicBezTo>
                    <a:pt x="2994" y="155025"/>
                    <a:pt x="8023" y="160054"/>
                    <a:pt x="14210" y="160054"/>
                  </a:cubicBezTo>
                  <a:lnTo>
                    <a:pt x="414121" y="160054"/>
                  </a:lnTo>
                  <a:cubicBezTo>
                    <a:pt x="414441" y="160054"/>
                    <a:pt x="414720" y="160054"/>
                    <a:pt x="415039" y="160015"/>
                  </a:cubicBezTo>
                  <a:cubicBezTo>
                    <a:pt x="421226" y="159536"/>
                    <a:pt x="425816" y="154147"/>
                    <a:pt x="425337" y="147960"/>
                  </a:cubicBezTo>
                  <a:lnTo>
                    <a:pt x="425337" y="147960"/>
                  </a:lnTo>
                  <a:lnTo>
                    <a:pt x="414840" y="13366"/>
                  </a:ln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21" name="Google Shape;1021;p13"/>
            <p:cNvSpPr/>
            <p:nvPr/>
          </p:nvSpPr>
          <p:spPr>
            <a:xfrm>
              <a:off x="7183196" y="4324819"/>
              <a:ext cx="742425" cy="411127"/>
            </a:xfrm>
            <a:custGeom>
              <a:avLst/>
              <a:gdLst/>
              <a:ahLst/>
              <a:cxnLst/>
              <a:rect l="l" t="t" r="r" b="b"/>
              <a:pathLst>
                <a:path w="742424" h="411127" extrusionOk="0">
                  <a:moveTo>
                    <a:pt x="158102" y="247018"/>
                  </a:moveTo>
                  <a:cubicBezTo>
                    <a:pt x="155787" y="252766"/>
                    <a:pt x="158581" y="259272"/>
                    <a:pt x="164329" y="261547"/>
                  </a:cubicBezTo>
                  <a:cubicBezTo>
                    <a:pt x="170077" y="263862"/>
                    <a:pt x="176583" y="261068"/>
                    <a:pt x="178858" y="255320"/>
                  </a:cubicBezTo>
                  <a:cubicBezTo>
                    <a:pt x="185444" y="239035"/>
                    <a:pt x="190354" y="221712"/>
                    <a:pt x="191551" y="200996"/>
                  </a:cubicBezTo>
                  <a:cubicBezTo>
                    <a:pt x="192709" y="180519"/>
                    <a:pt x="190234" y="157049"/>
                    <a:pt x="182011" y="128390"/>
                  </a:cubicBezTo>
                  <a:lnTo>
                    <a:pt x="171234" y="131463"/>
                  </a:lnTo>
                  <a:lnTo>
                    <a:pt x="182011" y="128390"/>
                  </a:lnTo>
                  <a:cubicBezTo>
                    <a:pt x="180295" y="122442"/>
                    <a:pt x="174108" y="119010"/>
                    <a:pt x="168121" y="120686"/>
                  </a:cubicBezTo>
                  <a:cubicBezTo>
                    <a:pt x="167003" y="121005"/>
                    <a:pt x="165925" y="121484"/>
                    <a:pt x="165007" y="122123"/>
                  </a:cubicBezTo>
                  <a:cubicBezTo>
                    <a:pt x="151197" y="129627"/>
                    <a:pt x="137665" y="137490"/>
                    <a:pt x="124892" y="145753"/>
                  </a:cubicBezTo>
                  <a:cubicBezTo>
                    <a:pt x="114395" y="152538"/>
                    <a:pt x="104256" y="159643"/>
                    <a:pt x="94716" y="167147"/>
                  </a:cubicBezTo>
                  <a:lnTo>
                    <a:pt x="30972" y="109270"/>
                  </a:lnTo>
                  <a:cubicBezTo>
                    <a:pt x="50730" y="92745"/>
                    <a:pt x="75078" y="77937"/>
                    <a:pt x="102859" y="65124"/>
                  </a:cubicBezTo>
                  <a:cubicBezTo>
                    <a:pt x="134871" y="50315"/>
                    <a:pt x="171274" y="38221"/>
                    <a:pt x="210152" y="29200"/>
                  </a:cubicBezTo>
                  <a:cubicBezTo>
                    <a:pt x="227714" y="48320"/>
                    <a:pt x="251025" y="64206"/>
                    <a:pt x="278127" y="75382"/>
                  </a:cubicBezTo>
                  <a:cubicBezTo>
                    <a:pt x="306347" y="87037"/>
                    <a:pt x="338759" y="93663"/>
                    <a:pt x="373086" y="93663"/>
                  </a:cubicBezTo>
                  <a:cubicBezTo>
                    <a:pt x="408211" y="93663"/>
                    <a:pt x="441261" y="86718"/>
                    <a:pt x="469920" y="74584"/>
                  </a:cubicBezTo>
                  <a:cubicBezTo>
                    <a:pt x="497422" y="62929"/>
                    <a:pt x="520892" y="46444"/>
                    <a:pt x="538335" y="26646"/>
                  </a:cubicBezTo>
                  <a:cubicBezTo>
                    <a:pt x="575057" y="35068"/>
                    <a:pt x="609903" y="46723"/>
                    <a:pt x="641436" y="61851"/>
                  </a:cubicBezTo>
                  <a:cubicBezTo>
                    <a:pt x="668778" y="74983"/>
                    <a:pt x="693685" y="90710"/>
                    <a:pt x="715280" y="109230"/>
                  </a:cubicBezTo>
                  <a:lnTo>
                    <a:pt x="651455" y="167147"/>
                  </a:lnTo>
                  <a:cubicBezTo>
                    <a:pt x="641915" y="159643"/>
                    <a:pt x="631777" y="152538"/>
                    <a:pt x="621279" y="145753"/>
                  </a:cubicBezTo>
                  <a:cubicBezTo>
                    <a:pt x="608227" y="137331"/>
                    <a:pt x="594376" y="129308"/>
                    <a:pt x="580286" y="121644"/>
                  </a:cubicBezTo>
                  <a:lnTo>
                    <a:pt x="574937" y="131463"/>
                  </a:lnTo>
                  <a:lnTo>
                    <a:pt x="580286" y="121604"/>
                  </a:lnTo>
                  <a:cubicBezTo>
                    <a:pt x="574858" y="118650"/>
                    <a:pt x="568032" y="120646"/>
                    <a:pt x="565078" y="126114"/>
                  </a:cubicBezTo>
                  <a:cubicBezTo>
                    <a:pt x="564120" y="127871"/>
                    <a:pt x="563681" y="129747"/>
                    <a:pt x="563721" y="131623"/>
                  </a:cubicBezTo>
                  <a:cubicBezTo>
                    <a:pt x="563721" y="154414"/>
                    <a:pt x="564081" y="168824"/>
                    <a:pt x="565318" y="179601"/>
                  </a:cubicBezTo>
                  <a:cubicBezTo>
                    <a:pt x="566515" y="190099"/>
                    <a:pt x="568471" y="197044"/>
                    <a:pt x="571545" y="204309"/>
                  </a:cubicBezTo>
                  <a:lnTo>
                    <a:pt x="573022" y="203989"/>
                  </a:lnTo>
                  <a:cubicBezTo>
                    <a:pt x="581603" y="202113"/>
                    <a:pt x="587152" y="197922"/>
                    <a:pt x="591742" y="194569"/>
                  </a:cubicBezTo>
                  <a:cubicBezTo>
                    <a:pt x="589706" y="189580"/>
                    <a:pt x="588389" y="184550"/>
                    <a:pt x="587551" y="177166"/>
                  </a:cubicBezTo>
                  <a:cubicBezTo>
                    <a:pt x="586832" y="170660"/>
                    <a:pt x="586433" y="162278"/>
                    <a:pt x="586233" y="150662"/>
                  </a:cubicBezTo>
                  <a:cubicBezTo>
                    <a:pt x="593977" y="155133"/>
                    <a:pt x="601641" y="159763"/>
                    <a:pt x="609145" y="164633"/>
                  </a:cubicBezTo>
                  <a:cubicBezTo>
                    <a:pt x="621519" y="172616"/>
                    <a:pt x="633334" y="181078"/>
                    <a:pt x="644151" y="190099"/>
                  </a:cubicBezTo>
                  <a:cubicBezTo>
                    <a:pt x="648382" y="194090"/>
                    <a:pt x="655008" y="194210"/>
                    <a:pt x="659358" y="190218"/>
                  </a:cubicBezTo>
                  <a:lnTo>
                    <a:pt x="651814" y="181916"/>
                  </a:lnTo>
                  <a:lnTo>
                    <a:pt x="659358" y="190179"/>
                  </a:lnTo>
                  <a:lnTo>
                    <a:pt x="738989" y="117932"/>
                  </a:lnTo>
                  <a:cubicBezTo>
                    <a:pt x="739389" y="117613"/>
                    <a:pt x="739788" y="117253"/>
                    <a:pt x="740147" y="116854"/>
                  </a:cubicBezTo>
                  <a:cubicBezTo>
                    <a:pt x="744378" y="112344"/>
                    <a:pt x="744138" y="105239"/>
                    <a:pt x="739628" y="101008"/>
                  </a:cubicBezTo>
                  <a:lnTo>
                    <a:pt x="739588" y="101048"/>
                  </a:lnTo>
                  <a:cubicBezTo>
                    <a:pt x="714242" y="77338"/>
                    <a:pt x="684265" y="57660"/>
                    <a:pt x="651056" y="41694"/>
                  </a:cubicBezTo>
                  <a:cubicBezTo>
                    <a:pt x="616010" y="24889"/>
                    <a:pt x="577452" y="12196"/>
                    <a:pt x="537058" y="3375"/>
                  </a:cubicBezTo>
                  <a:cubicBezTo>
                    <a:pt x="532907" y="2257"/>
                    <a:pt x="528276" y="3614"/>
                    <a:pt x="525403" y="7207"/>
                  </a:cubicBezTo>
                  <a:lnTo>
                    <a:pt x="534144" y="14232"/>
                  </a:lnTo>
                  <a:lnTo>
                    <a:pt x="525442" y="7247"/>
                  </a:lnTo>
                  <a:cubicBezTo>
                    <a:pt x="509955" y="26566"/>
                    <a:pt x="487802" y="42731"/>
                    <a:pt x="461219" y="53988"/>
                  </a:cubicBezTo>
                  <a:cubicBezTo>
                    <a:pt x="435314" y="64964"/>
                    <a:pt x="405218" y="71231"/>
                    <a:pt x="373046" y="71231"/>
                  </a:cubicBezTo>
                  <a:cubicBezTo>
                    <a:pt x="341593" y="71231"/>
                    <a:pt x="312095" y="65244"/>
                    <a:pt x="286549" y="54706"/>
                  </a:cubicBezTo>
                  <a:cubicBezTo>
                    <a:pt x="260724" y="44049"/>
                    <a:pt x="238930" y="28761"/>
                    <a:pt x="223284" y="10480"/>
                  </a:cubicBezTo>
                  <a:cubicBezTo>
                    <a:pt x="220769" y="6848"/>
                    <a:pt x="216219" y="4892"/>
                    <a:pt x="211628" y="5890"/>
                  </a:cubicBezTo>
                  <a:lnTo>
                    <a:pt x="211628" y="5930"/>
                  </a:lnTo>
                  <a:cubicBezTo>
                    <a:pt x="168640" y="15509"/>
                    <a:pt x="128485" y="28601"/>
                    <a:pt x="93399" y="44807"/>
                  </a:cubicBezTo>
                  <a:cubicBezTo>
                    <a:pt x="59671" y="60414"/>
                    <a:pt x="30373" y="79014"/>
                    <a:pt x="7462" y="100249"/>
                  </a:cubicBezTo>
                  <a:cubicBezTo>
                    <a:pt x="6903" y="100649"/>
                    <a:pt x="6384" y="101128"/>
                    <a:pt x="5905" y="101646"/>
                  </a:cubicBezTo>
                  <a:cubicBezTo>
                    <a:pt x="1754" y="106237"/>
                    <a:pt x="2073" y="113342"/>
                    <a:pt x="6663" y="117493"/>
                  </a:cubicBezTo>
                  <a:lnTo>
                    <a:pt x="6663" y="117493"/>
                  </a:lnTo>
                  <a:lnTo>
                    <a:pt x="86294" y="189739"/>
                  </a:lnTo>
                  <a:cubicBezTo>
                    <a:pt x="90366" y="193891"/>
                    <a:pt x="96992" y="194290"/>
                    <a:pt x="101502" y="190498"/>
                  </a:cubicBezTo>
                  <a:lnTo>
                    <a:pt x="101502" y="190498"/>
                  </a:lnTo>
                  <a:cubicBezTo>
                    <a:pt x="112479" y="181317"/>
                    <a:pt x="124453" y="172736"/>
                    <a:pt x="137027" y="164633"/>
                  </a:cubicBezTo>
                  <a:cubicBezTo>
                    <a:pt x="145848" y="158925"/>
                    <a:pt x="154909" y="153496"/>
                    <a:pt x="164049" y="148307"/>
                  </a:cubicBezTo>
                  <a:cubicBezTo>
                    <a:pt x="168680" y="168225"/>
                    <a:pt x="170077" y="185029"/>
                    <a:pt x="169238" y="199798"/>
                  </a:cubicBezTo>
                  <a:cubicBezTo>
                    <a:pt x="168201" y="217600"/>
                    <a:pt x="163890" y="232728"/>
                    <a:pt x="158102" y="247018"/>
                  </a:cubicBezTo>
                  <a:lnTo>
                    <a:pt x="158102" y="247018"/>
                  </a:lnTo>
                  <a:close/>
                  <a:moveTo>
                    <a:pt x="621918" y="284738"/>
                  </a:moveTo>
                  <a:cubicBezTo>
                    <a:pt x="621758" y="281145"/>
                    <a:pt x="619882" y="278032"/>
                    <a:pt x="617168" y="276116"/>
                  </a:cubicBezTo>
                  <a:cubicBezTo>
                    <a:pt x="612418" y="281305"/>
                    <a:pt x="606510" y="285416"/>
                    <a:pt x="599685" y="287931"/>
                  </a:cubicBezTo>
                  <a:cubicBezTo>
                    <a:pt x="599805" y="289967"/>
                    <a:pt x="599924" y="292162"/>
                    <a:pt x="600084" y="294557"/>
                  </a:cubicBezTo>
                  <a:cubicBezTo>
                    <a:pt x="600324" y="298588"/>
                    <a:pt x="600643" y="303259"/>
                    <a:pt x="600842" y="307609"/>
                  </a:cubicBezTo>
                  <a:cubicBezTo>
                    <a:pt x="534104" y="309685"/>
                    <a:pt x="449524" y="328924"/>
                    <a:pt x="364943" y="348123"/>
                  </a:cubicBezTo>
                  <a:cubicBezTo>
                    <a:pt x="281760" y="367043"/>
                    <a:pt x="198576" y="385963"/>
                    <a:pt x="133833" y="388039"/>
                  </a:cubicBezTo>
                  <a:cubicBezTo>
                    <a:pt x="134073" y="383089"/>
                    <a:pt x="134432" y="378379"/>
                    <a:pt x="134951" y="373869"/>
                  </a:cubicBezTo>
                  <a:cubicBezTo>
                    <a:pt x="135869" y="365965"/>
                    <a:pt x="137146" y="358581"/>
                    <a:pt x="138743" y="351636"/>
                  </a:cubicBezTo>
                  <a:cubicBezTo>
                    <a:pt x="140140" y="345609"/>
                    <a:pt x="136348" y="339621"/>
                    <a:pt x="130321" y="338224"/>
                  </a:cubicBezTo>
                  <a:cubicBezTo>
                    <a:pt x="124294" y="336827"/>
                    <a:pt x="118306" y="340619"/>
                    <a:pt x="116909" y="346646"/>
                  </a:cubicBezTo>
                  <a:cubicBezTo>
                    <a:pt x="115113" y="354430"/>
                    <a:pt x="113676" y="362652"/>
                    <a:pt x="112678" y="371434"/>
                  </a:cubicBezTo>
                  <a:cubicBezTo>
                    <a:pt x="111680" y="380295"/>
                    <a:pt x="111122" y="389595"/>
                    <a:pt x="111122" y="399454"/>
                  </a:cubicBezTo>
                  <a:cubicBezTo>
                    <a:pt x="111122" y="405641"/>
                    <a:pt x="116151" y="410671"/>
                    <a:pt x="122338" y="410671"/>
                  </a:cubicBezTo>
                  <a:cubicBezTo>
                    <a:pt x="190713" y="410671"/>
                    <a:pt x="280283" y="390314"/>
                    <a:pt x="369813" y="369957"/>
                  </a:cubicBezTo>
                  <a:cubicBezTo>
                    <a:pt x="458026" y="349920"/>
                    <a:pt x="546198" y="329842"/>
                    <a:pt x="612378" y="329842"/>
                  </a:cubicBezTo>
                  <a:cubicBezTo>
                    <a:pt x="618565" y="329842"/>
                    <a:pt x="623594" y="324813"/>
                    <a:pt x="623594" y="318626"/>
                  </a:cubicBezTo>
                  <a:cubicBezTo>
                    <a:pt x="623594" y="312758"/>
                    <a:pt x="622916" y="301702"/>
                    <a:pt x="622397" y="293240"/>
                  </a:cubicBezTo>
                  <a:cubicBezTo>
                    <a:pt x="622197" y="289488"/>
                    <a:pt x="621958" y="286215"/>
                    <a:pt x="621918" y="284738"/>
                  </a:cubicBezTo>
                  <a:close/>
                </a:path>
              </a:pathLst>
            </a:custGeom>
            <a:solidFill>
              <a:srgbClr val="0338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22" name="Google Shape;1022;p13"/>
            <p:cNvSpPr/>
            <p:nvPr/>
          </p:nvSpPr>
          <p:spPr>
            <a:xfrm>
              <a:off x="7384925" y="4172877"/>
              <a:ext cx="135712" cy="135712"/>
            </a:xfrm>
            <a:custGeom>
              <a:avLst/>
              <a:gdLst/>
              <a:ahLst/>
              <a:cxnLst/>
              <a:rect l="l" t="t" r="r" b="b"/>
              <a:pathLst>
                <a:path w="135712" h="135711" extrusionOk="0">
                  <a:moveTo>
                    <a:pt x="134635" y="18247"/>
                  </a:moveTo>
                  <a:cubicBezTo>
                    <a:pt x="136870" y="12499"/>
                    <a:pt x="134036" y="5993"/>
                    <a:pt x="128288" y="3758"/>
                  </a:cubicBezTo>
                  <a:cubicBezTo>
                    <a:pt x="122540" y="1523"/>
                    <a:pt x="116034" y="4356"/>
                    <a:pt x="113799" y="10104"/>
                  </a:cubicBezTo>
                  <a:cubicBezTo>
                    <a:pt x="104538" y="33854"/>
                    <a:pt x="90488" y="55129"/>
                    <a:pt x="72846" y="72731"/>
                  </a:cubicBezTo>
                  <a:cubicBezTo>
                    <a:pt x="55163" y="90374"/>
                    <a:pt x="33888" y="104384"/>
                    <a:pt x="10139" y="113565"/>
                  </a:cubicBezTo>
                  <a:cubicBezTo>
                    <a:pt x="4391" y="115800"/>
                    <a:pt x="1517" y="122266"/>
                    <a:pt x="3752" y="128014"/>
                  </a:cubicBezTo>
                  <a:cubicBezTo>
                    <a:pt x="5988" y="133762"/>
                    <a:pt x="12454" y="136636"/>
                    <a:pt x="18202" y="134400"/>
                  </a:cubicBezTo>
                  <a:cubicBezTo>
                    <a:pt x="44905" y="124062"/>
                    <a:pt x="68814" y="108336"/>
                    <a:pt x="88612" y="88538"/>
                  </a:cubicBezTo>
                  <a:cubicBezTo>
                    <a:pt x="108450" y="68740"/>
                    <a:pt x="124257" y="44870"/>
                    <a:pt x="134635" y="18247"/>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23" name="Google Shape;1023;p13"/>
            <p:cNvSpPr/>
            <p:nvPr/>
          </p:nvSpPr>
          <p:spPr>
            <a:xfrm>
              <a:off x="7494942" y="4172854"/>
              <a:ext cx="35924" cy="103780"/>
            </a:xfrm>
            <a:custGeom>
              <a:avLst/>
              <a:gdLst/>
              <a:ahLst/>
              <a:cxnLst/>
              <a:rect l="l" t="t" r="r" b="b"/>
              <a:pathLst>
                <a:path w="35923" h="103779" extrusionOk="0">
                  <a:moveTo>
                    <a:pt x="24737" y="10487"/>
                  </a:moveTo>
                  <a:cubicBezTo>
                    <a:pt x="22702" y="4660"/>
                    <a:pt x="16315" y="1586"/>
                    <a:pt x="10487" y="3622"/>
                  </a:cubicBezTo>
                  <a:cubicBezTo>
                    <a:pt x="4660" y="5658"/>
                    <a:pt x="1586" y="12044"/>
                    <a:pt x="3622" y="17872"/>
                  </a:cubicBezTo>
                  <a:cubicBezTo>
                    <a:pt x="7693" y="29527"/>
                    <a:pt x="10487" y="41422"/>
                    <a:pt x="12124" y="53476"/>
                  </a:cubicBezTo>
                  <a:cubicBezTo>
                    <a:pt x="13760" y="65610"/>
                    <a:pt x="14160" y="77864"/>
                    <a:pt x="13321" y="90079"/>
                  </a:cubicBezTo>
                  <a:cubicBezTo>
                    <a:pt x="12922" y="96265"/>
                    <a:pt x="17592" y="101574"/>
                    <a:pt x="23739" y="102013"/>
                  </a:cubicBezTo>
                  <a:cubicBezTo>
                    <a:pt x="29886" y="102412"/>
                    <a:pt x="35235" y="97742"/>
                    <a:pt x="35634" y="91595"/>
                  </a:cubicBezTo>
                  <a:cubicBezTo>
                    <a:pt x="36552" y="77984"/>
                    <a:pt x="36113" y="64213"/>
                    <a:pt x="34277" y="50522"/>
                  </a:cubicBezTo>
                  <a:cubicBezTo>
                    <a:pt x="32481" y="36991"/>
                    <a:pt x="29327" y="23580"/>
                    <a:pt x="24737" y="10487"/>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24" name="Google Shape;1024;p13"/>
            <p:cNvSpPr/>
            <p:nvPr/>
          </p:nvSpPr>
          <p:spPr>
            <a:xfrm>
              <a:off x="7571944" y="4164517"/>
              <a:ext cx="167644" cy="143695"/>
            </a:xfrm>
            <a:custGeom>
              <a:avLst/>
              <a:gdLst/>
              <a:ahLst/>
              <a:cxnLst/>
              <a:rect l="l" t="t" r="r" b="b"/>
              <a:pathLst>
                <a:path w="167644" h="143695" extrusionOk="0">
                  <a:moveTo>
                    <a:pt x="151423" y="142841"/>
                  </a:moveTo>
                  <a:cubicBezTo>
                    <a:pt x="157211" y="144957"/>
                    <a:pt x="163677" y="142003"/>
                    <a:pt x="165792" y="136175"/>
                  </a:cubicBezTo>
                  <a:cubicBezTo>
                    <a:pt x="167908" y="130348"/>
                    <a:pt x="164954" y="123921"/>
                    <a:pt x="159126" y="121806"/>
                  </a:cubicBezTo>
                  <a:cubicBezTo>
                    <a:pt x="128711" y="110629"/>
                    <a:pt x="101249" y="94783"/>
                    <a:pt x="78178" y="75464"/>
                  </a:cubicBezTo>
                  <a:cubicBezTo>
                    <a:pt x="55227" y="56265"/>
                    <a:pt x="36746" y="33713"/>
                    <a:pt x="24093" y="9085"/>
                  </a:cubicBezTo>
                  <a:cubicBezTo>
                    <a:pt x="21299" y="3577"/>
                    <a:pt x="14553" y="1421"/>
                    <a:pt x="9085" y="4215"/>
                  </a:cubicBezTo>
                  <a:cubicBezTo>
                    <a:pt x="3577" y="7009"/>
                    <a:pt x="1421" y="13755"/>
                    <a:pt x="4215" y="19223"/>
                  </a:cubicBezTo>
                  <a:cubicBezTo>
                    <a:pt x="18265" y="46645"/>
                    <a:pt x="38662" y="71552"/>
                    <a:pt x="63809" y="92588"/>
                  </a:cubicBezTo>
                  <a:cubicBezTo>
                    <a:pt x="88836" y="113623"/>
                    <a:pt x="118573" y="130787"/>
                    <a:pt x="151423" y="142841"/>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25" name="Google Shape;1025;p13"/>
            <p:cNvSpPr/>
            <p:nvPr/>
          </p:nvSpPr>
          <p:spPr>
            <a:xfrm>
              <a:off x="7505237" y="4166296"/>
              <a:ext cx="91805" cy="107771"/>
            </a:xfrm>
            <a:custGeom>
              <a:avLst/>
              <a:gdLst/>
              <a:ahLst/>
              <a:cxnLst/>
              <a:rect l="l" t="t" r="r" b="b"/>
              <a:pathLst>
                <a:path w="91805" h="107771" extrusionOk="0">
                  <a:moveTo>
                    <a:pt x="7497" y="88373"/>
                  </a:moveTo>
                  <a:cubicBezTo>
                    <a:pt x="2548" y="92085"/>
                    <a:pt x="1510" y="99110"/>
                    <a:pt x="5222" y="104060"/>
                  </a:cubicBezTo>
                  <a:cubicBezTo>
                    <a:pt x="8934" y="109009"/>
                    <a:pt x="15959" y="110047"/>
                    <a:pt x="20909" y="106335"/>
                  </a:cubicBezTo>
                  <a:cubicBezTo>
                    <a:pt x="34560" y="96157"/>
                    <a:pt x="48251" y="82306"/>
                    <a:pt x="60345" y="67098"/>
                  </a:cubicBezTo>
                  <a:cubicBezTo>
                    <a:pt x="72559" y="51691"/>
                    <a:pt x="83177" y="34807"/>
                    <a:pt x="90402" y="18801"/>
                  </a:cubicBezTo>
                  <a:cubicBezTo>
                    <a:pt x="92956" y="13173"/>
                    <a:pt x="90441" y="6547"/>
                    <a:pt x="84813" y="3992"/>
                  </a:cubicBezTo>
                  <a:cubicBezTo>
                    <a:pt x="79185" y="1438"/>
                    <a:pt x="72559" y="3952"/>
                    <a:pt x="70005" y="9620"/>
                  </a:cubicBezTo>
                  <a:cubicBezTo>
                    <a:pt x="63538" y="23950"/>
                    <a:pt x="53959" y="39198"/>
                    <a:pt x="42862" y="53168"/>
                  </a:cubicBezTo>
                  <a:cubicBezTo>
                    <a:pt x="31926" y="66899"/>
                    <a:pt x="19632" y="79352"/>
                    <a:pt x="7497" y="88373"/>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26" name="Google Shape;1026;p13"/>
            <p:cNvSpPr/>
            <p:nvPr/>
          </p:nvSpPr>
          <p:spPr>
            <a:xfrm>
              <a:off x="7268970" y="4556373"/>
              <a:ext cx="135712" cy="127729"/>
            </a:xfrm>
            <a:custGeom>
              <a:avLst/>
              <a:gdLst/>
              <a:ahLst/>
              <a:cxnLst/>
              <a:rect l="l" t="t" r="r" b="b"/>
              <a:pathLst>
                <a:path w="135712" h="127728" extrusionOk="0">
                  <a:moveTo>
                    <a:pt x="71490" y="19215"/>
                  </a:moveTo>
                  <a:cubicBezTo>
                    <a:pt x="75961" y="20333"/>
                    <a:pt x="76759" y="20532"/>
                    <a:pt x="77477" y="20732"/>
                  </a:cubicBezTo>
                  <a:cubicBezTo>
                    <a:pt x="88654" y="23606"/>
                    <a:pt x="94761" y="25123"/>
                    <a:pt x="119269" y="29793"/>
                  </a:cubicBezTo>
                  <a:cubicBezTo>
                    <a:pt x="127092" y="31270"/>
                    <a:pt x="132081" y="35780"/>
                    <a:pt x="134596" y="41448"/>
                  </a:cubicBezTo>
                  <a:cubicBezTo>
                    <a:pt x="136073" y="44721"/>
                    <a:pt x="136632" y="48273"/>
                    <a:pt x="136392" y="51746"/>
                  </a:cubicBezTo>
                  <a:cubicBezTo>
                    <a:pt x="136153" y="55139"/>
                    <a:pt x="135195" y="58572"/>
                    <a:pt x="133518" y="61605"/>
                  </a:cubicBezTo>
                  <a:cubicBezTo>
                    <a:pt x="130285" y="67473"/>
                    <a:pt x="124577" y="71983"/>
                    <a:pt x="116954" y="72702"/>
                  </a:cubicBezTo>
                  <a:cubicBezTo>
                    <a:pt x="116235" y="72781"/>
                    <a:pt x="114399" y="72622"/>
                    <a:pt x="112044" y="72382"/>
                  </a:cubicBezTo>
                  <a:cubicBezTo>
                    <a:pt x="112483" y="75296"/>
                    <a:pt x="112363" y="78250"/>
                    <a:pt x="111725" y="81044"/>
                  </a:cubicBezTo>
                  <a:cubicBezTo>
                    <a:pt x="111046" y="83918"/>
                    <a:pt x="109889" y="86672"/>
                    <a:pt x="108212" y="89067"/>
                  </a:cubicBezTo>
                  <a:cubicBezTo>
                    <a:pt x="106935" y="90863"/>
                    <a:pt x="105458" y="92500"/>
                    <a:pt x="103702" y="93857"/>
                  </a:cubicBezTo>
                  <a:cubicBezTo>
                    <a:pt x="104660" y="95813"/>
                    <a:pt x="105298" y="97928"/>
                    <a:pt x="105658" y="100123"/>
                  </a:cubicBezTo>
                  <a:cubicBezTo>
                    <a:pt x="106097" y="103037"/>
                    <a:pt x="105977" y="106031"/>
                    <a:pt x="105338" y="108865"/>
                  </a:cubicBezTo>
                  <a:cubicBezTo>
                    <a:pt x="104660" y="111739"/>
                    <a:pt x="103462" y="114493"/>
                    <a:pt x="101826" y="116888"/>
                  </a:cubicBezTo>
                  <a:cubicBezTo>
                    <a:pt x="97275" y="123394"/>
                    <a:pt x="89492" y="127505"/>
                    <a:pt x="79433" y="125190"/>
                  </a:cubicBezTo>
                  <a:cubicBezTo>
                    <a:pt x="69814" y="122995"/>
                    <a:pt x="61032" y="121518"/>
                    <a:pt x="53209" y="120201"/>
                  </a:cubicBezTo>
                  <a:lnTo>
                    <a:pt x="48299" y="119363"/>
                  </a:lnTo>
                  <a:cubicBezTo>
                    <a:pt x="37881" y="117566"/>
                    <a:pt x="28980" y="112856"/>
                    <a:pt x="21915" y="106270"/>
                  </a:cubicBezTo>
                  <a:cubicBezTo>
                    <a:pt x="14451" y="99325"/>
                    <a:pt x="9023" y="90264"/>
                    <a:pt x="5949" y="80285"/>
                  </a:cubicBezTo>
                  <a:cubicBezTo>
                    <a:pt x="2916" y="70426"/>
                    <a:pt x="2157" y="59649"/>
                    <a:pt x="3953" y="49112"/>
                  </a:cubicBezTo>
                  <a:cubicBezTo>
                    <a:pt x="5989" y="37177"/>
                    <a:pt x="11338" y="25522"/>
                    <a:pt x="20359" y="15822"/>
                  </a:cubicBezTo>
                  <a:cubicBezTo>
                    <a:pt x="38121" y="-3177"/>
                    <a:pt x="45146" y="2251"/>
                    <a:pt x="56282" y="10913"/>
                  </a:cubicBezTo>
                  <a:lnTo>
                    <a:pt x="51732" y="16820"/>
                  </a:lnTo>
                  <a:lnTo>
                    <a:pt x="56322" y="10913"/>
                  </a:lnTo>
                  <a:lnTo>
                    <a:pt x="56522" y="11072"/>
                  </a:lnTo>
                  <a:cubicBezTo>
                    <a:pt x="60274" y="14026"/>
                    <a:pt x="64904" y="17579"/>
                    <a:pt x="71490" y="19215"/>
                  </a:cubicBezTo>
                  <a:lnTo>
                    <a:pt x="71490" y="19215"/>
                  </a:lnTo>
                  <a:close/>
                  <a:moveTo>
                    <a:pt x="73765" y="35221"/>
                  </a:moveTo>
                  <a:lnTo>
                    <a:pt x="67858" y="33704"/>
                  </a:lnTo>
                  <a:cubicBezTo>
                    <a:pt x="58198" y="31270"/>
                    <a:pt x="52251" y="26719"/>
                    <a:pt x="47301" y="22887"/>
                  </a:cubicBezTo>
                  <a:lnTo>
                    <a:pt x="47102" y="22728"/>
                  </a:lnTo>
                  <a:lnTo>
                    <a:pt x="47102" y="22728"/>
                  </a:lnTo>
                  <a:lnTo>
                    <a:pt x="47102" y="22728"/>
                  </a:lnTo>
                  <a:lnTo>
                    <a:pt x="47102" y="22728"/>
                  </a:lnTo>
                  <a:cubicBezTo>
                    <a:pt x="42551" y="19215"/>
                    <a:pt x="39678" y="16980"/>
                    <a:pt x="31255" y="26041"/>
                  </a:cubicBezTo>
                  <a:cubicBezTo>
                    <a:pt x="24310" y="33465"/>
                    <a:pt x="20199" y="42446"/>
                    <a:pt x="18642" y="51666"/>
                  </a:cubicBezTo>
                  <a:cubicBezTo>
                    <a:pt x="17245" y="59889"/>
                    <a:pt x="17804" y="68311"/>
                    <a:pt x="20159" y="75975"/>
                  </a:cubicBezTo>
                  <a:cubicBezTo>
                    <a:pt x="22474" y="83519"/>
                    <a:pt x="26506" y="90304"/>
                    <a:pt x="32014" y="95453"/>
                  </a:cubicBezTo>
                  <a:cubicBezTo>
                    <a:pt x="37043" y="100123"/>
                    <a:pt x="43350" y="103476"/>
                    <a:pt x="50774" y="104754"/>
                  </a:cubicBezTo>
                  <a:cubicBezTo>
                    <a:pt x="53608" y="105233"/>
                    <a:pt x="54646" y="105432"/>
                    <a:pt x="55604" y="105592"/>
                  </a:cubicBezTo>
                  <a:cubicBezTo>
                    <a:pt x="63627" y="106949"/>
                    <a:pt x="72608" y="108466"/>
                    <a:pt x="82706" y="110781"/>
                  </a:cubicBezTo>
                  <a:cubicBezTo>
                    <a:pt x="85860" y="111499"/>
                    <a:pt x="88215" y="110342"/>
                    <a:pt x="89532" y="108506"/>
                  </a:cubicBezTo>
                  <a:cubicBezTo>
                    <a:pt x="90130" y="107667"/>
                    <a:pt x="90570" y="106669"/>
                    <a:pt x="90769" y="105672"/>
                  </a:cubicBezTo>
                  <a:cubicBezTo>
                    <a:pt x="91009" y="104594"/>
                    <a:pt x="91049" y="103516"/>
                    <a:pt x="90929" y="102518"/>
                  </a:cubicBezTo>
                  <a:cubicBezTo>
                    <a:pt x="90570" y="100283"/>
                    <a:pt x="88973" y="98247"/>
                    <a:pt x="85820" y="97489"/>
                  </a:cubicBezTo>
                  <a:lnTo>
                    <a:pt x="89133" y="82960"/>
                  </a:lnTo>
                  <a:cubicBezTo>
                    <a:pt x="92286" y="83678"/>
                    <a:pt x="94641" y="82521"/>
                    <a:pt x="95958" y="80685"/>
                  </a:cubicBezTo>
                  <a:cubicBezTo>
                    <a:pt x="96557" y="79846"/>
                    <a:pt x="96996" y="78849"/>
                    <a:pt x="97196" y="77851"/>
                  </a:cubicBezTo>
                  <a:cubicBezTo>
                    <a:pt x="97435" y="76773"/>
                    <a:pt x="97475" y="75695"/>
                    <a:pt x="97315" y="74697"/>
                  </a:cubicBezTo>
                  <a:cubicBezTo>
                    <a:pt x="96956" y="72462"/>
                    <a:pt x="95359" y="70426"/>
                    <a:pt x="92206" y="69668"/>
                  </a:cubicBezTo>
                  <a:lnTo>
                    <a:pt x="95519" y="55139"/>
                  </a:lnTo>
                  <a:cubicBezTo>
                    <a:pt x="96357" y="55338"/>
                    <a:pt x="102903" y="56296"/>
                    <a:pt x="108571" y="57055"/>
                  </a:cubicBezTo>
                  <a:cubicBezTo>
                    <a:pt x="112403" y="57574"/>
                    <a:pt x="115636" y="57973"/>
                    <a:pt x="115636" y="57973"/>
                  </a:cubicBezTo>
                  <a:cubicBezTo>
                    <a:pt x="117792" y="57773"/>
                    <a:pt x="119468" y="56376"/>
                    <a:pt x="120466" y="54580"/>
                  </a:cubicBezTo>
                  <a:cubicBezTo>
                    <a:pt x="121065" y="53462"/>
                    <a:pt x="121424" y="52185"/>
                    <a:pt x="121544" y="50908"/>
                  </a:cubicBezTo>
                  <a:cubicBezTo>
                    <a:pt x="121624" y="49710"/>
                    <a:pt x="121464" y="48553"/>
                    <a:pt x="121025" y="47595"/>
                  </a:cubicBezTo>
                  <a:cubicBezTo>
                    <a:pt x="120386" y="46158"/>
                    <a:pt x="118949" y="45000"/>
                    <a:pt x="116554" y="44561"/>
                  </a:cubicBezTo>
                  <a:cubicBezTo>
                    <a:pt x="91009" y="39612"/>
                    <a:pt x="84942" y="38055"/>
                    <a:pt x="73765" y="35221"/>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27" name="Google Shape;1027;p13"/>
            <p:cNvSpPr/>
            <p:nvPr/>
          </p:nvSpPr>
          <p:spPr>
            <a:xfrm>
              <a:off x="7685793" y="4503285"/>
              <a:ext cx="135712" cy="123737"/>
            </a:xfrm>
            <a:custGeom>
              <a:avLst/>
              <a:gdLst/>
              <a:ahLst/>
              <a:cxnLst/>
              <a:rect l="l" t="t" r="r" b="b"/>
              <a:pathLst>
                <a:path w="135712" h="123737" extrusionOk="0">
                  <a:moveTo>
                    <a:pt x="72061" y="32827"/>
                  </a:moveTo>
                  <a:cubicBezTo>
                    <a:pt x="62002" y="35023"/>
                    <a:pt x="67830" y="33745"/>
                    <a:pt x="66073" y="34144"/>
                  </a:cubicBezTo>
                  <a:cubicBezTo>
                    <a:pt x="54618" y="36699"/>
                    <a:pt x="48391" y="38096"/>
                    <a:pt x="23124" y="42088"/>
                  </a:cubicBezTo>
                  <a:cubicBezTo>
                    <a:pt x="20729" y="42487"/>
                    <a:pt x="19253" y="43604"/>
                    <a:pt x="18574" y="45001"/>
                  </a:cubicBezTo>
                  <a:cubicBezTo>
                    <a:pt x="18095" y="45959"/>
                    <a:pt x="17895" y="47117"/>
                    <a:pt x="17935" y="48314"/>
                  </a:cubicBezTo>
                  <a:cubicBezTo>
                    <a:pt x="17975" y="49552"/>
                    <a:pt x="18295" y="50829"/>
                    <a:pt x="18893" y="51987"/>
                  </a:cubicBezTo>
                  <a:lnTo>
                    <a:pt x="12228" y="55379"/>
                  </a:lnTo>
                  <a:lnTo>
                    <a:pt x="18893" y="51987"/>
                  </a:lnTo>
                  <a:cubicBezTo>
                    <a:pt x="18933" y="52106"/>
                    <a:pt x="19013" y="52226"/>
                    <a:pt x="19053" y="52346"/>
                  </a:cubicBezTo>
                  <a:cubicBezTo>
                    <a:pt x="20011" y="54022"/>
                    <a:pt x="21568" y="55300"/>
                    <a:pt x="23603" y="55539"/>
                  </a:cubicBezTo>
                  <a:cubicBezTo>
                    <a:pt x="23683" y="55539"/>
                    <a:pt x="26876" y="55220"/>
                    <a:pt x="30708" y="54861"/>
                  </a:cubicBezTo>
                  <a:cubicBezTo>
                    <a:pt x="36376" y="54302"/>
                    <a:pt x="42882" y="53543"/>
                    <a:pt x="43801" y="53344"/>
                  </a:cubicBezTo>
                  <a:lnTo>
                    <a:pt x="46674" y="67993"/>
                  </a:lnTo>
                  <a:cubicBezTo>
                    <a:pt x="43481" y="68631"/>
                    <a:pt x="41845" y="70627"/>
                    <a:pt x="41406" y="72862"/>
                  </a:cubicBezTo>
                  <a:cubicBezTo>
                    <a:pt x="41206" y="73860"/>
                    <a:pt x="41246" y="74938"/>
                    <a:pt x="41446" y="76016"/>
                  </a:cubicBezTo>
                  <a:cubicBezTo>
                    <a:pt x="41645" y="77053"/>
                    <a:pt x="42044" y="78051"/>
                    <a:pt x="42603" y="78890"/>
                  </a:cubicBezTo>
                  <a:cubicBezTo>
                    <a:pt x="43840" y="80766"/>
                    <a:pt x="46156" y="82003"/>
                    <a:pt x="49349" y="81364"/>
                  </a:cubicBezTo>
                  <a:lnTo>
                    <a:pt x="52223" y="96013"/>
                  </a:lnTo>
                  <a:cubicBezTo>
                    <a:pt x="49029" y="96652"/>
                    <a:pt x="47393" y="98648"/>
                    <a:pt x="46954" y="100843"/>
                  </a:cubicBezTo>
                  <a:cubicBezTo>
                    <a:pt x="46754" y="101841"/>
                    <a:pt x="46794" y="102919"/>
                    <a:pt x="46994" y="103996"/>
                  </a:cubicBezTo>
                  <a:cubicBezTo>
                    <a:pt x="47193" y="105034"/>
                    <a:pt x="47592" y="106032"/>
                    <a:pt x="48151" y="106870"/>
                  </a:cubicBezTo>
                  <a:cubicBezTo>
                    <a:pt x="49389" y="108746"/>
                    <a:pt x="51704" y="109983"/>
                    <a:pt x="54897" y="109345"/>
                  </a:cubicBezTo>
                  <a:cubicBezTo>
                    <a:pt x="64796" y="107389"/>
                    <a:pt x="73976" y="106152"/>
                    <a:pt x="82119" y="105034"/>
                  </a:cubicBezTo>
                  <a:cubicBezTo>
                    <a:pt x="83197" y="104874"/>
                    <a:pt x="84235" y="104755"/>
                    <a:pt x="87029" y="104355"/>
                  </a:cubicBezTo>
                  <a:cubicBezTo>
                    <a:pt x="94493" y="103318"/>
                    <a:pt x="100879" y="100164"/>
                    <a:pt x="106028" y="95654"/>
                  </a:cubicBezTo>
                  <a:cubicBezTo>
                    <a:pt x="111657" y="90704"/>
                    <a:pt x="115888" y="84039"/>
                    <a:pt x="118482" y="76574"/>
                  </a:cubicBezTo>
                  <a:cubicBezTo>
                    <a:pt x="121077" y="68991"/>
                    <a:pt x="121915" y="60568"/>
                    <a:pt x="120757" y="52306"/>
                  </a:cubicBezTo>
                  <a:cubicBezTo>
                    <a:pt x="119480" y="43046"/>
                    <a:pt x="115648" y="33945"/>
                    <a:pt x="108942" y="26281"/>
                  </a:cubicBezTo>
                  <a:cubicBezTo>
                    <a:pt x="100760" y="16981"/>
                    <a:pt x="97846" y="19096"/>
                    <a:pt x="93176" y="22489"/>
                  </a:cubicBezTo>
                  <a:cubicBezTo>
                    <a:pt x="88027" y="26201"/>
                    <a:pt x="81840" y="30712"/>
                    <a:pt x="72061" y="32827"/>
                  </a:cubicBezTo>
                  <a:lnTo>
                    <a:pt x="72061" y="32827"/>
                  </a:lnTo>
                  <a:close/>
                  <a:moveTo>
                    <a:pt x="62880" y="19615"/>
                  </a:moveTo>
                  <a:cubicBezTo>
                    <a:pt x="68269" y="18418"/>
                    <a:pt x="63239" y="19496"/>
                    <a:pt x="68907" y="18258"/>
                  </a:cubicBezTo>
                  <a:cubicBezTo>
                    <a:pt x="75693" y="16781"/>
                    <a:pt x="80443" y="13309"/>
                    <a:pt x="84394" y="10435"/>
                  </a:cubicBezTo>
                  <a:cubicBezTo>
                    <a:pt x="95810" y="2132"/>
                    <a:pt x="102995" y="-3096"/>
                    <a:pt x="120159" y="16422"/>
                  </a:cubicBezTo>
                  <a:cubicBezTo>
                    <a:pt x="128900" y="26401"/>
                    <a:pt x="133849" y="38216"/>
                    <a:pt x="135566" y="50190"/>
                  </a:cubicBezTo>
                  <a:cubicBezTo>
                    <a:pt x="137043" y="60808"/>
                    <a:pt x="135965" y="71545"/>
                    <a:pt x="132612" y="81284"/>
                  </a:cubicBezTo>
                  <a:cubicBezTo>
                    <a:pt x="129219" y="91143"/>
                    <a:pt x="123551" y="100045"/>
                    <a:pt x="115848" y="106790"/>
                  </a:cubicBezTo>
                  <a:cubicBezTo>
                    <a:pt x="108583" y="113177"/>
                    <a:pt x="99562" y="117607"/>
                    <a:pt x="89064" y="119084"/>
                  </a:cubicBezTo>
                  <a:lnTo>
                    <a:pt x="84115" y="119763"/>
                  </a:lnTo>
                  <a:cubicBezTo>
                    <a:pt x="76371" y="120801"/>
                    <a:pt x="67710" y="121998"/>
                    <a:pt x="57771" y="123954"/>
                  </a:cubicBezTo>
                  <a:cubicBezTo>
                    <a:pt x="47632" y="125950"/>
                    <a:pt x="40009" y="121599"/>
                    <a:pt x="35658" y="114933"/>
                  </a:cubicBezTo>
                  <a:cubicBezTo>
                    <a:pt x="34021" y="112458"/>
                    <a:pt x="32904" y="109664"/>
                    <a:pt x="32345" y="106790"/>
                  </a:cubicBezTo>
                  <a:cubicBezTo>
                    <a:pt x="31786" y="103956"/>
                    <a:pt x="31746" y="100963"/>
                    <a:pt x="32305" y="98049"/>
                  </a:cubicBezTo>
                  <a:cubicBezTo>
                    <a:pt x="32704" y="95893"/>
                    <a:pt x="33423" y="93778"/>
                    <a:pt x="34460" y="91862"/>
                  </a:cubicBezTo>
                  <a:cubicBezTo>
                    <a:pt x="32784" y="90465"/>
                    <a:pt x="31307" y="88788"/>
                    <a:pt x="30110" y="86952"/>
                  </a:cubicBezTo>
                  <a:cubicBezTo>
                    <a:pt x="28473" y="84478"/>
                    <a:pt x="27355" y="81684"/>
                    <a:pt x="26797" y="78810"/>
                  </a:cubicBezTo>
                  <a:cubicBezTo>
                    <a:pt x="26238" y="75976"/>
                    <a:pt x="26198" y="73022"/>
                    <a:pt x="26717" y="70148"/>
                  </a:cubicBezTo>
                  <a:cubicBezTo>
                    <a:pt x="24322" y="70348"/>
                    <a:pt x="22486" y="70427"/>
                    <a:pt x="21807" y="70348"/>
                  </a:cubicBezTo>
                  <a:cubicBezTo>
                    <a:pt x="14463" y="69430"/>
                    <a:pt x="8994" y="64999"/>
                    <a:pt x="5881" y="59291"/>
                  </a:cubicBezTo>
                  <a:cubicBezTo>
                    <a:pt x="5761" y="59092"/>
                    <a:pt x="5642" y="58932"/>
                    <a:pt x="5562" y="58732"/>
                  </a:cubicBezTo>
                  <a:lnTo>
                    <a:pt x="5562" y="58732"/>
                  </a:lnTo>
                  <a:cubicBezTo>
                    <a:pt x="4005" y="55659"/>
                    <a:pt x="3127" y="52226"/>
                    <a:pt x="3007" y="48753"/>
                  </a:cubicBezTo>
                  <a:cubicBezTo>
                    <a:pt x="2887" y="45241"/>
                    <a:pt x="3566" y="41688"/>
                    <a:pt x="5123" y="38495"/>
                  </a:cubicBezTo>
                  <a:cubicBezTo>
                    <a:pt x="7837" y="32947"/>
                    <a:pt x="12946" y="28596"/>
                    <a:pt x="20769" y="27359"/>
                  </a:cubicBezTo>
                  <a:cubicBezTo>
                    <a:pt x="45796" y="23407"/>
                    <a:pt x="51823" y="22050"/>
                    <a:pt x="62880" y="19615"/>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28" name="Google Shape;1028;p13"/>
            <p:cNvSpPr/>
            <p:nvPr/>
          </p:nvSpPr>
          <p:spPr>
            <a:xfrm>
              <a:off x="7465115" y="4307438"/>
              <a:ext cx="39915" cy="35924"/>
            </a:xfrm>
            <a:custGeom>
              <a:avLst/>
              <a:gdLst/>
              <a:ahLst/>
              <a:cxnLst/>
              <a:rect l="l" t="t" r="r" b="b"/>
              <a:pathLst>
                <a:path w="39915" h="35923" extrusionOk="0">
                  <a:moveTo>
                    <a:pt x="17962" y="2994"/>
                  </a:moveTo>
                  <a:cubicBezTo>
                    <a:pt x="9699" y="2994"/>
                    <a:pt x="2994" y="9699"/>
                    <a:pt x="2994" y="17962"/>
                  </a:cubicBezTo>
                  <a:cubicBezTo>
                    <a:pt x="2994" y="26224"/>
                    <a:pt x="9699" y="32930"/>
                    <a:pt x="17962" y="32930"/>
                  </a:cubicBezTo>
                  <a:lnTo>
                    <a:pt x="25546" y="32930"/>
                  </a:lnTo>
                  <a:cubicBezTo>
                    <a:pt x="33808" y="32930"/>
                    <a:pt x="40514" y="26224"/>
                    <a:pt x="40514" y="17962"/>
                  </a:cubicBezTo>
                  <a:cubicBezTo>
                    <a:pt x="40514" y="9699"/>
                    <a:pt x="33808" y="2994"/>
                    <a:pt x="25546" y="2994"/>
                  </a:cubicBezTo>
                  <a:lnTo>
                    <a:pt x="17962" y="2994"/>
                  </a:ln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29" name="Google Shape;1029;p13"/>
            <p:cNvSpPr/>
            <p:nvPr/>
          </p:nvSpPr>
          <p:spPr>
            <a:xfrm>
              <a:off x="7603980" y="4307438"/>
              <a:ext cx="39915" cy="35924"/>
            </a:xfrm>
            <a:custGeom>
              <a:avLst/>
              <a:gdLst/>
              <a:ahLst/>
              <a:cxnLst/>
              <a:rect l="l" t="t" r="r" b="b"/>
              <a:pathLst>
                <a:path w="39915" h="35923" extrusionOk="0">
                  <a:moveTo>
                    <a:pt x="17962" y="2994"/>
                  </a:moveTo>
                  <a:cubicBezTo>
                    <a:pt x="9699" y="2994"/>
                    <a:pt x="2994" y="9699"/>
                    <a:pt x="2994" y="17962"/>
                  </a:cubicBezTo>
                  <a:cubicBezTo>
                    <a:pt x="2994" y="26224"/>
                    <a:pt x="9699" y="32930"/>
                    <a:pt x="17962" y="32930"/>
                  </a:cubicBezTo>
                  <a:lnTo>
                    <a:pt x="25546" y="32930"/>
                  </a:lnTo>
                  <a:cubicBezTo>
                    <a:pt x="33808" y="32930"/>
                    <a:pt x="40514" y="26224"/>
                    <a:pt x="40514" y="17962"/>
                  </a:cubicBezTo>
                  <a:cubicBezTo>
                    <a:pt x="40514" y="9699"/>
                    <a:pt x="33808" y="2994"/>
                    <a:pt x="25546" y="2994"/>
                  </a:cubicBezTo>
                  <a:lnTo>
                    <a:pt x="17962" y="2994"/>
                  </a:ln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grpSp>
      <p:grpSp>
        <p:nvGrpSpPr>
          <p:cNvPr id="1030" name="Google Shape;1030;p13"/>
          <p:cNvGrpSpPr/>
          <p:nvPr/>
        </p:nvGrpSpPr>
        <p:grpSpPr>
          <a:xfrm>
            <a:off x="10749820" y="4111802"/>
            <a:ext cx="537162" cy="582079"/>
            <a:chOff x="9243180" y="3908415"/>
            <a:chExt cx="678561" cy="735301"/>
          </a:xfrm>
        </p:grpSpPr>
        <p:sp>
          <p:nvSpPr>
            <p:cNvPr id="1031" name="Google Shape;1031;p13"/>
            <p:cNvSpPr/>
            <p:nvPr/>
          </p:nvSpPr>
          <p:spPr>
            <a:xfrm>
              <a:off x="9347449" y="4262783"/>
              <a:ext cx="399153" cy="243483"/>
            </a:xfrm>
            <a:custGeom>
              <a:avLst/>
              <a:gdLst/>
              <a:ahLst/>
              <a:cxnLst/>
              <a:rect l="l" t="t" r="r" b="b"/>
              <a:pathLst>
                <a:path w="399153" h="243483" extrusionOk="0">
                  <a:moveTo>
                    <a:pt x="375923" y="51211"/>
                  </a:moveTo>
                  <a:cubicBezTo>
                    <a:pt x="365265" y="45224"/>
                    <a:pt x="353131" y="40275"/>
                    <a:pt x="339480" y="36403"/>
                  </a:cubicBezTo>
                  <a:cubicBezTo>
                    <a:pt x="313695" y="29058"/>
                    <a:pt x="282481" y="25386"/>
                    <a:pt x="245200" y="25386"/>
                  </a:cubicBezTo>
                  <a:cubicBezTo>
                    <a:pt x="196822" y="25386"/>
                    <a:pt x="157586" y="33848"/>
                    <a:pt x="127609" y="47739"/>
                  </a:cubicBezTo>
                  <a:cubicBezTo>
                    <a:pt x="95358" y="62667"/>
                    <a:pt x="73963" y="83782"/>
                    <a:pt x="63505" y="107093"/>
                  </a:cubicBezTo>
                  <a:lnTo>
                    <a:pt x="29937" y="229433"/>
                  </a:lnTo>
                  <a:lnTo>
                    <a:pt x="2994" y="243364"/>
                  </a:lnTo>
                  <a:lnTo>
                    <a:pt x="41991" y="101185"/>
                  </a:lnTo>
                  <a:cubicBezTo>
                    <a:pt x="42151" y="100307"/>
                    <a:pt x="42390" y="99469"/>
                    <a:pt x="42789" y="98631"/>
                  </a:cubicBezTo>
                  <a:lnTo>
                    <a:pt x="42789" y="98631"/>
                  </a:lnTo>
                  <a:cubicBezTo>
                    <a:pt x="55283" y="70291"/>
                    <a:pt x="80509" y="44905"/>
                    <a:pt x="118269" y="27422"/>
                  </a:cubicBezTo>
                  <a:cubicBezTo>
                    <a:pt x="151080" y="12254"/>
                    <a:pt x="193430" y="2994"/>
                    <a:pt x="245200" y="2994"/>
                  </a:cubicBezTo>
                  <a:cubicBezTo>
                    <a:pt x="284516" y="2994"/>
                    <a:pt x="317766" y="6945"/>
                    <a:pt x="345587" y="14888"/>
                  </a:cubicBezTo>
                  <a:cubicBezTo>
                    <a:pt x="366303" y="20796"/>
                    <a:pt x="384025" y="28939"/>
                    <a:pt x="399034" y="39317"/>
                  </a:cubicBezTo>
                  <a:lnTo>
                    <a:pt x="375923" y="51211"/>
                  </a:ln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32" name="Google Shape;1032;p13"/>
            <p:cNvSpPr/>
            <p:nvPr/>
          </p:nvSpPr>
          <p:spPr>
            <a:xfrm>
              <a:off x="9490424" y="4278460"/>
              <a:ext cx="203568" cy="71848"/>
            </a:xfrm>
            <a:custGeom>
              <a:avLst/>
              <a:gdLst/>
              <a:ahLst/>
              <a:cxnLst/>
              <a:rect l="l" t="t" r="r" b="b"/>
              <a:pathLst>
                <a:path w="203568" h="71847" extrusionOk="0">
                  <a:moveTo>
                    <a:pt x="199538" y="20447"/>
                  </a:moveTo>
                  <a:cubicBezTo>
                    <a:pt x="203011" y="15338"/>
                    <a:pt x="201654" y="8392"/>
                    <a:pt x="196545" y="4920"/>
                  </a:cubicBezTo>
                  <a:cubicBezTo>
                    <a:pt x="191436" y="1447"/>
                    <a:pt x="184490" y="2804"/>
                    <a:pt x="181018" y="7913"/>
                  </a:cubicBezTo>
                  <a:cubicBezTo>
                    <a:pt x="172835" y="20008"/>
                    <a:pt x="161180" y="29787"/>
                    <a:pt x="147489" y="36572"/>
                  </a:cubicBezTo>
                  <a:cubicBezTo>
                    <a:pt x="133638" y="43438"/>
                    <a:pt x="117712" y="47230"/>
                    <a:pt x="101107" y="47230"/>
                  </a:cubicBezTo>
                  <a:cubicBezTo>
                    <a:pt x="85181" y="47230"/>
                    <a:pt x="69854" y="43757"/>
                    <a:pt x="56402" y="37371"/>
                  </a:cubicBezTo>
                  <a:cubicBezTo>
                    <a:pt x="43070" y="31064"/>
                    <a:pt x="31575" y="21963"/>
                    <a:pt x="23153" y="10628"/>
                  </a:cubicBezTo>
                  <a:cubicBezTo>
                    <a:pt x="19480" y="5678"/>
                    <a:pt x="12455" y="4640"/>
                    <a:pt x="7506" y="8312"/>
                  </a:cubicBezTo>
                  <a:cubicBezTo>
                    <a:pt x="2556" y="11985"/>
                    <a:pt x="1519" y="19010"/>
                    <a:pt x="5191" y="23959"/>
                  </a:cubicBezTo>
                  <a:cubicBezTo>
                    <a:pt x="15848" y="38289"/>
                    <a:pt x="30258" y="49784"/>
                    <a:pt x="46822" y="57608"/>
                  </a:cubicBezTo>
                  <a:cubicBezTo>
                    <a:pt x="63268" y="65391"/>
                    <a:pt x="81868" y="69662"/>
                    <a:pt x="101107" y="69662"/>
                  </a:cubicBezTo>
                  <a:cubicBezTo>
                    <a:pt x="121145" y="69662"/>
                    <a:pt x="140464" y="65032"/>
                    <a:pt x="157388" y="56610"/>
                  </a:cubicBezTo>
                  <a:cubicBezTo>
                    <a:pt x="174512" y="48188"/>
                    <a:pt x="189121" y="35814"/>
                    <a:pt x="199538" y="20447"/>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33" name="Google Shape;1033;p13"/>
            <p:cNvSpPr/>
            <p:nvPr/>
          </p:nvSpPr>
          <p:spPr>
            <a:xfrm>
              <a:off x="9393024" y="3992591"/>
              <a:ext cx="179619" cy="135712"/>
            </a:xfrm>
            <a:custGeom>
              <a:avLst/>
              <a:gdLst/>
              <a:ahLst/>
              <a:cxnLst/>
              <a:rect l="l" t="t" r="r" b="b"/>
              <a:pathLst>
                <a:path w="179618" h="135712" extrusionOk="0">
                  <a:moveTo>
                    <a:pt x="178789" y="18247"/>
                  </a:moveTo>
                  <a:cubicBezTo>
                    <a:pt x="181025" y="12499"/>
                    <a:pt x="178191" y="5993"/>
                    <a:pt x="172443" y="3758"/>
                  </a:cubicBezTo>
                  <a:cubicBezTo>
                    <a:pt x="166695" y="1523"/>
                    <a:pt x="160189" y="4356"/>
                    <a:pt x="157954" y="10104"/>
                  </a:cubicBezTo>
                  <a:cubicBezTo>
                    <a:pt x="147615" y="36608"/>
                    <a:pt x="130731" y="59400"/>
                    <a:pt x="109456" y="76763"/>
                  </a:cubicBezTo>
                  <a:cubicBezTo>
                    <a:pt x="88142" y="94126"/>
                    <a:pt x="62436" y="106101"/>
                    <a:pt x="34416" y="110930"/>
                  </a:cubicBezTo>
                  <a:cubicBezTo>
                    <a:pt x="30903" y="111529"/>
                    <a:pt x="27430" y="112008"/>
                    <a:pt x="24078" y="112367"/>
                  </a:cubicBezTo>
                  <a:cubicBezTo>
                    <a:pt x="20525" y="112727"/>
                    <a:pt x="17052" y="113006"/>
                    <a:pt x="13739" y="113126"/>
                  </a:cubicBezTo>
                  <a:cubicBezTo>
                    <a:pt x="7553" y="113365"/>
                    <a:pt x="2763" y="118554"/>
                    <a:pt x="3002" y="124741"/>
                  </a:cubicBezTo>
                  <a:cubicBezTo>
                    <a:pt x="3242" y="130928"/>
                    <a:pt x="8431" y="135718"/>
                    <a:pt x="14618" y="135478"/>
                  </a:cubicBezTo>
                  <a:cubicBezTo>
                    <a:pt x="18689" y="135319"/>
                    <a:pt x="22641" y="134999"/>
                    <a:pt x="26472" y="134600"/>
                  </a:cubicBezTo>
                  <a:cubicBezTo>
                    <a:pt x="30504" y="134161"/>
                    <a:pt x="34416" y="133642"/>
                    <a:pt x="38208" y="132964"/>
                  </a:cubicBezTo>
                  <a:cubicBezTo>
                    <a:pt x="70060" y="127495"/>
                    <a:pt x="99358" y="113884"/>
                    <a:pt x="123586" y="94086"/>
                  </a:cubicBezTo>
                  <a:cubicBezTo>
                    <a:pt x="147815" y="74288"/>
                    <a:pt x="167054" y="48343"/>
                    <a:pt x="178789" y="18247"/>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34" name="Google Shape;1034;p13"/>
            <p:cNvSpPr/>
            <p:nvPr/>
          </p:nvSpPr>
          <p:spPr>
            <a:xfrm>
              <a:off x="9547196" y="3992607"/>
              <a:ext cx="35924" cy="95797"/>
            </a:xfrm>
            <a:custGeom>
              <a:avLst/>
              <a:gdLst/>
              <a:ahLst/>
              <a:cxnLst/>
              <a:rect l="l" t="t" r="r" b="b"/>
              <a:pathLst>
                <a:path w="35923" h="95796" extrusionOk="0">
                  <a:moveTo>
                    <a:pt x="24737" y="10487"/>
                  </a:moveTo>
                  <a:cubicBezTo>
                    <a:pt x="22702" y="4660"/>
                    <a:pt x="16315" y="1586"/>
                    <a:pt x="10487" y="3622"/>
                  </a:cubicBezTo>
                  <a:cubicBezTo>
                    <a:pt x="4660" y="5658"/>
                    <a:pt x="1586" y="12044"/>
                    <a:pt x="3622" y="17872"/>
                  </a:cubicBezTo>
                  <a:cubicBezTo>
                    <a:pt x="7214" y="28250"/>
                    <a:pt x="9769" y="38867"/>
                    <a:pt x="11206" y="49565"/>
                  </a:cubicBezTo>
                  <a:cubicBezTo>
                    <a:pt x="12643" y="60342"/>
                    <a:pt x="13002" y="71278"/>
                    <a:pt x="12284" y="82175"/>
                  </a:cubicBezTo>
                  <a:cubicBezTo>
                    <a:pt x="11884" y="88322"/>
                    <a:pt x="16555" y="93671"/>
                    <a:pt x="22702" y="94070"/>
                  </a:cubicBezTo>
                  <a:cubicBezTo>
                    <a:pt x="28888" y="94469"/>
                    <a:pt x="34197" y="89799"/>
                    <a:pt x="34636" y="83652"/>
                  </a:cubicBezTo>
                  <a:cubicBezTo>
                    <a:pt x="35474" y="71358"/>
                    <a:pt x="35075" y="58945"/>
                    <a:pt x="33399" y="46571"/>
                  </a:cubicBezTo>
                  <a:cubicBezTo>
                    <a:pt x="31722" y="34397"/>
                    <a:pt x="28848" y="22302"/>
                    <a:pt x="24737" y="10487"/>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35" name="Google Shape;1035;p13"/>
            <p:cNvSpPr/>
            <p:nvPr/>
          </p:nvSpPr>
          <p:spPr>
            <a:xfrm>
              <a:off x="9616295" y="3985148"/>
              <a:ext cx="151678" cy="123737"/>
            </a:xfrm>
            <a:custGeom>
              <a:avLst/>
              <a:gdLst/>
              <a:ahLst/>
              <a:cxnLst/>
              <a:rect l="l" t="t" r="r" b="b"/>
              <a:pathLst>
                <a:path w="151678" h="123737" extrusionOk="0">
                  <a:moveTo>
                    <a:pt x="134698" y="118852"/>
                  </a:moveTo>
                  <a:cubicBezTo>
                    <a:pt x="139768" y="122365"/>
                    <a:pt x="146753" y="121127"/>
                    <a:pt x="150305" y="116058"/>
                  </a:cubicBezTo>
                  <a:cubicBezTo>
                    <a:pt x="153818" y="110989"/>
                    <a:pt x="152581" y="104003"/>
                    <a:pt x="147511" y="100451"/>
                  </a:cubicBezTo>
                  <a:cubicBezTo>
                    <a:pt x="145396" y="98974"/>
                    <a:pt x="137932" y="93865"/>
                    <a:pt x="130627" y="88836"/>
                  </a:cubicBezTo>
                  <a:cubicBezTo>
                    <a:pt x="114581" y="77819"/>
                    <a:pt x="99453" y="67401"/>
                    <a:pt x="89115" y="59139"/>
                  </a:cubicBezTo>
                  <a:lnTo>
                    <a:pt x="82090" y="67840"/>
                  </a:lnTo>
                  <a:lnTo>
                    <a:pt x="89115" y="59099"/>
                  </a:lnTo>
                  <a:cubicBezTo>
                    <a:pt x="86880" y="57303"/>
                    <a:pt x="84206" y="56504"/>
                    <a:pt x="81531" y="56664"/>
                  </a:cubicBezTo>
                  <a:lnTo>
                    <a:pt x="80893" y="56664"/>
                  </a:lnTo>
                  <a:lnTo>
                    <a:pt x="80893" y="56704"/>
                  </a:lnTo>
                  <a:lnTo>
                    <a:pt x="80853" y="56704"/>
                  </a:lnTo>
                  <a:lnTo>
                    <a:pt x="80853" y="56624"/>
                  </a:lnTo>
                  <a:cubicBezTo>
                    <a:pt x="80414" y="56624"/>
                    <a:pt x="79975" y="56664"/>
                    <a:pt x="79535" y="56744"/>
                  </a:cubicBezTo>
                  <a:cubicBezTo>
                    <a:pt x="73109" y="57223"/>
                    <a:pt x="67800" y="60216"/>
                    <a:pt x="63889" y="66204"/>
                  </a:cubicBezTo>
                  <a:cubicBezTo>
                    <a:pt x="63170" y="67281"/>
                    <a:pt x="62532" y="68439"/>
                    <a:pt x="61973" y="69716"/>
                  </a:cubicBezTo>
                  <a:cubicBezTo>
                    <a:pt x="56744" y="63569"/>
                    <a:pt x="51794" y="56744"/>
                    <a:pt x="47164" y="49639"/>
                  </a:cubicBezTo>
                  <a:cubicBezTo>
                    <a:pt x="38103" y="35868"/>
                    <a:pt x="30280" y="21219"/>
                    <a:pt x="24093" y="9085"/>
                  </a:cubicBezTo>
                  <a:cubicBezTo>
                    <a:pt x="21299" y="3577"/>
                    <a:pt x="14553" y="1421"/>
                    <a:pt x="9085" y="4215"/>
                  </a:cubicBezTo>
                  <a:cubicBezTo>
                    <a:pt x="3577" y="7009"/>
                    <a:pt x="1421" y="13755"/>
                    <a:pt x="4215" y="19223"/>
                  </a:cubicBezTo>
                  <a:cubicBezTo>
                    <a:pt x="10721" y="31877"/>
                    <a:pt x="18904" y="47204"/>
                    <a:pt x="28524" y="61893"/>
                  </a:cubicBezTo>
                  <a:cubicBezTo>
                    <a:pt x="38183" y="76582"/>
                    <a:pt x="49320" y="90632"/>
                    <a:pt x="61693" y="100810"/>
                  </a:cubicBezTo>
                  <a:cubicBezTo>
                    <a:pt x="63769" y="102886"/>
                    <a:pt x="66643" y="104123"/>
                    <a:pt x="69796" y="104043"/>
                  </a:cubicBezTo>
                  <a:cubicBezTo>
                    <a:pt x="75983" y="103924"/>
                    <a:pt x="80893" y="98814"/>
                    <a:pt x="80773" y="92628"/>
                  </a:cubicBezTo>
                  <a:lnTo>
                    <a:pt x="80733" y="92628"/>
                  </a:lnTo>
                  <a:cubicBezTo>
                    <a:pt x="80693" y="90672"/>
                    <a:pt x="80733" y="88796"/>
                    <a:pt x="80853" y="86880"/>
                  </a:cubicBezTo>
                  <a:cubicBezTo>
                    <a:pt x="80972" y="84724"/>
                    <a:pt x="81212" y="82968"/>
                    <a:pt x="81491" y="81571"/>
                  </a:cubicBezTo>
                  <a:cubicBezTo>
                    <a:pt x="91630" y="89235"/>
                    <a:pt x="104443" y="98016"/>
                    <a:pt x="117854" y="107237"/>
                  </a:cubicBezTo>
                  <a:cubicBezTo>
                    <a:pt x="121686" y="109871"/>
                    <a:pt x="125598" y="112505"/>
                    <a:pt x="134698" y="118852"/>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36" name="Google Shape;1036;p13"/>
            <p:cNvSpPr/>
            <p:nvPr/>
          </p:nvSpPr>
          <p:spPr>
            <a:xfrm>
              <a:off x="9556412" y="3986728"/>
              <a:ext cx="83822" cy="99788"/>
            </a:xfrm>
            <a:custGeom>
              <a:avLst/>
              <a:gdLst/>
              <a:ahLst/>
              <a:cxnLst/>
              <a:rect l="l" t="t" r="r" b="b"/>
              <a:pathLst>
                <a:path w="83822" h="99788" extrusionOk="0">
                  <a:moveTo>
                    <a:pt x="7497" y="79832"/>
                  </a:moveTo>
                  <a:cubicBezTo>
                    <a:pt x="2548" y="83544"/>
                    <a:pt x="1510" y="90569"/>
                    <a:pt x="5222" y="95519"/>
                  </a:cubicBezTo>
                  <a:cubicBezTo>
                    <a:pt x="8934" y="100468"/>
                    <a:pt x="15959" y="101506"/>
                    <a:pt x="20909" y="97794"/>
                  </a:cubicBezTo>
                  <a:cubicBezTo>
                    <a:pt x="33203" y="88613"/>
                    <a:pt x="45577" y="76120"/>
                    <a:pt x="56474" y="62349"/>
                  </a:cubicBezTo>
                  <a:cubicBezTo>
                    <a:pt x="67490" y="48459"/>
                    <a:pt x="77070" y="33211"/>
                    <a:pt x="83576" y="18802"/>
                  </a:cubicBezTo>
                  <a:cubicBezTo>
                    <a:pt x="86131" y="13173"/>
                    <a:pt x="83616" y="6548"/>
                    <a:pt x="77988" y="3993"/>
                  </a:cubicBezTo>
                  <a:cubicBezTo>
                    <a:pt x="72360" y="1438"/>
                    <a:pt x="65734" y="3953"/>
                    <a:pt x="63179" y="9581"/>
                  </a:cubicBezTo>
                  <a:cubicBezTo>
                    <a:pt x="57392" y="22354"/>
                    <a:pt x="48850" y="35925"/>
                    <a:pt x="38951" y="48419"/>
                  </a:cubicBezTo>
                  <a:cubicBezTo>
                    <a:pt x="29251" y="60673"/>
                    <a:pt x="18314" y="71769"/>
                    <a:pt x="7497" y="79832"/>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37" name="Google Shape;1037;p13"/>
            <p:cNvSpPr/>
            <p:nvPr/>
          </p:nvSpPr>
          <p:spPr>
            <a:xfrm>
              <a:off x="9435193" y="3908415"/>
              <a:ext cx="339280" cy="339280"/>
            </a:xfrm>
            <a:custGeom>
              <a:avLst/>
              <a:gdLst/>
              <a:ahLst/>
              <a:cxnLst/>
              <a:rect l="l" t="t" r="r" b="b"/>
              <a:pathLst>
                <a:path w="339280" h="339280" extrusionOk="0">
                  <a:moveTo>
                    <a:pt x="3143" y="142458"/>
                  </a:moveTo>
                  <a:cubicBezTo>
                    <a:pt x="2145" y="148565"/>
                    <a:pt x="6256" y="154313"/>
                    <a:pt x="12323" y="155350"/>
                  </a:cubicBezTo>
                  <a:cubicBezTo>
                    <a:pt x="18430" y="156348"/>
                    <a:pt x="24178" y="152237"/>
                    <a:pt x="25216" y="146170"/>
                  </a:cubicBezTo>
                  <a:cubicBezTo>
                    <a:pt x="31124" y="111603"/>
                    <a:pt x="49165" y="81228"/>
                    <a:pt x="74871" y="59594"/>
                  </a:cubicBezTo>
                  <a:cubicBezTo>
                    <a:pt x="100137" y="38319"/>
                    <a:pt x="132828" y="25466"/>
                    <a:pt x="168552" y="25466"/>
                  </a:cubicBezTo>
                  <a:cubicBezTo>
                    <a:pt x="208707" y="25466"/>
                    <a:pt x="245030" y="41751"/>
                    <a:pt x="271334" y="68056"/>
                  </a:cubicBezTo>
                  <a:cubicBezTo>
                    <a:pt x="297638" y="94360"/>
                    <a:pt x="313924" y="130723"/>
                    <a:pt x="313924" y="170837"/>
                  </a:cubicBezTo>
                  <a:cubicBezTo>
                    <a:pt x="313924" y="210992"/>
                    <a:pt x="297638" y="247315"/>
                    <a:pt x="271334" y="273619"/>
                  </a:cubicBezTo>
                  <a:cubicBezTo>
                    <a:pt x="245030" y="299924"/>
                    <a:pt x="208667" y="316209"/>
                    <a:pt x="168552" y="316209"/>
                  </a:cubicBezTo>
                  <a:cubicBezTo>
                    <a:pt x="134145" y="316209"/>
                    <a:pt x="102572" y="304314"/>
                    <a:pt x="77745" y="284397"/>
                  </a:cubicBezTo>
                  <a:cubicBezTo>
                    <a:pt x="52358" y="264040"/>
                    <a:pt x="33918" y="235381"/>
                    <a:pt x="26613" y="202570"/>
                  </a:cubicBezTo>
                  <a:cubicBezTo>
                    <a:pt x="25296" y="196543"/>
                    <a:pt x="19309" y="192751"/>
                    <a:pt x="13281" y="194068"/>
                  </a:cubicBezTo>
                  <a:cubicBezTo>
                    <a:pt x="7254" y="195385"/>
                    <a:pt x="3462" y="201373"/>
                    <a:pt x="4779" y="207400"/>
                  </a:cubicBezTo>
                  <a:cubicBezTo>
                    <a:pt x="13202" y="245319"/>
                    <a:pt x="34437" y="278409"/>
                    <a:pt x="63694" y="301840"/>
                  </a:cubicBezTo>
                  <a:cubicBezTo>
                    <a:pt x="92433" y="324871"/>
                    <a:pt x="128916" y="338641"/>
                    <a:pt x="168552" y="338641"/>
                  </a:cubicBezTo>
                  <a:cubicBezTo>
                    <a:pt x="214894" y="338641"/>
                    <a:pt x="256845" y="319841"/>
                    <a:pt x="287220" y="289506"/>
                  </a:cubicBezTo>
                  <a:cubicBezTo>
                    <a:pt x="317596" y="259130"/>
                    <a:pt x="336356" y="217179"/>
                    <a:pt x="336356" y="170837"/>
                  </a:cubicBezTo>
                  <a:cubicBezTo>
                    <a:pt x="336356" y="124496"/>
                    <a:pt x="317556" y="82545"/>
                    <a:pt x="287220" y="52169"/>
                  </a:cubicBezTo>
                  <a:cubicBezTo>
                    <a:pt x="256805" y="21794"/>
                    <a:pt x="214854" y="2994"/>
                    <a:pt x="168512" y="2994"/>
                  </a:cubicBezTo>
                  <a:cubicBezTo>
                    <a:pt x="127399" y="2994"/>
                    <a:pt x="89679" y="17842"/>
                    <a:pt x="60461" y="42470"/>
                  </a:cubicBezTo>
                  <a:cubicBezTo>
                    <a:pt x="30804" y="67457"/>
                    <a:pt x="9928" y="102582"/>
                    <a:pt x="3143" y="142458"/>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38" name="Google Shape;1038;p13"/>
            <p:cNvSpPr/>
            <p:nvPr/>
          </p:nvSpPr>
          <p:spPr>
            <a:xfrm>
              <a:off x="9393069" y="4040634"/>
              <a:ext cx="67856" cy="87814"/>
            </a:xfrm>
            <a:custGeom>
              <a:avLst/>
              <a:gdLst/>
              <a:ahLst/>
              <a:cxnLst/>
              <a:rect l="l" t="t" r="r" b="b"/>
              <a:pathLst>
                <a:path w="67856" h="87813" extrusionOk="0">
                  <a:moveTo>
                    <a:pt x="66542" y="17703"/>
                  </a:moveTo>
                  <a:cubicBezTo>
                    <a:pt x="68498" y="11836"/>
                    <a:pt x="65345" y="5529"/>
                    <a:pt x="59477" y="3573"/>
                  </a:cubicBezTo>
                  <a:cubicBezTo>
                    <a:pt x="53610" y="1617"/>
                    <a:pt x="47303" y="4771"/>
                    <a:pt x="45347" y="10638"/>
                  </a:cubicBezTo>
                  <a:lnTo>
                    <a:pt x="45147" y="11237"/>
                  </a:lnTo>
                  <a:lnTo>
                    <a:pt x="45147" y="11237"/>
                  </a:lnTo>
                  <a:lnTo>
                    <a:pt x="45147" y="11277"/>
                  </a:lnTo>
                  <a:lnTo>
                    <a:pt x="45147" y="11277"/>
                  </a:lnTo>
                  <a:cubicBezTo>
                    <a:pt x="45068" y="11476"/>
                    <a:pt x="45028" y="11636"/>
                    <a:pt x="44988" y="11836"/>
                  </a:cubicBezTo>
                  <a:lnTo>
                    <a:pt x="44988" y="11836"/>
                  </a:lnTo>
                  <a:lnTo>
                    <a:pt x="44988" y="11836"/>
                  </a:lnTo>
                  <a:lnTo>
                    <a:pt x="44988" y="11836"/>
                  </a:lnTo>
                  <a:cubicBezTo>
                    <a:pt x="44948" y="11955"/>
                    <a:pt x="44908" y="12035"/>
                    <a:pt x="44868" y="12155"/>
                  </a:cubicBezTo>
                  <a:cubicBezTo>
                    <a:pt x="41156" y="22852"/>
                    <a:pt x="35927" y="32991"/>
                    <a:pt x="29660" y="42251"/>
                  </a:cubicBezTo>
                  <a:cubicBezTo>
                    <a:pt x="23034" y="51951"/>
                    <a:pt x="15291" y="60612"/>
                    <a:pt x="6909" y="67837"/>
                  </a:cubicBezTo>
                  <a:cubicBezTo>
                    <a:pt x="2199" y="71868"/>
                    <a:pt x="1680" y="78893"/>
                    <a:pt x="5671" y="83603"/>
                  </a:cubicBezTo>
                  <a:cubicBezTo>
                    <a:pt x="9703" y="88313"/>
                    <a:pt x="16728" y="88832"/>
                    <a:pt x="21438" y="84841"/>
                  </a:cubicBezTo>
                  <a:cubicBezTo>
                    <a:pt x="31337" y="76339"/>
                    <a:pt x="40437" y="66200"/>
                    <a:pt x="48141" y="54904"/>
                  </a:cubicBezTo>
                  <a:cubicBezTo>
                    <a:pt x="55565" y="44007"/>
                    <a:pt x="61712" y="32073"/>
                    <a:pt x="66063" y="19539"/>
                  </a:cubicBezTo>
                  <a:cubicBezTo>
                    <a:pt x="66103" y="19420"/>
                    <a:pt x="66183" y="19260"/>
                    <a:pt x="66223" y="19140"/>
                  </a:cubicBezTo>
                  <a:lnTo>
                    <a:pt x="66223" y="19140"/>
                  </a:lnTo>
                  <a:cubicBezTo>
                    <a:pt x="66303" y="18901"/>
                    <a:pt x="66382" y="18701"/>
                    <a:pt x="66462" y="18462"/>
                  </a:cubicBezTo>
                  <a:lnTo>
                    <a:pt x="55845" y="14869"/>
                  </a:lnTo>
                  <a:lnTo>
                    <a:pt x="66462" y="18422"/>
                  </a:lnTo>
                  <a:lnTo>
                    <a:pt x="66542" y="17703"/>
                  </a:ln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39" name="Google Shape;1039;p13"/>
            <p:cNvSpPr/>
            <p:nvPr/>
          </p:nvSpPr>
          <p:spPr>
            <a:xfrm>
              <a:off x="9243180" y="4260529"/>
              <a:ext cx="678561" cy="383187"/>
            </a:xfrm>
            <a:custGeom>
              <a:avLst/>
              <a:gdLst/>
              <a:ahLst/>
              <a:cxnLst/>
              <a:rect l="l" t="t" r="r" b="b"/>
              <a:pathLst>
                <a:path w="678560" h="383186" extrusionOk="0">
                  <a:moveTo>
                    <a:pt x="7475" y="313833"/>
                  </a:moveTo>
                  <a:lnTo>
                    <a:pt x="31983" y="301180"/>
                  </a:lnTo>
                  <a:cubicBezTo>
                    <a:pt x="34617" y="304852"/>
                    <a:pt x="37770" y="308804"/>
                    <a:pt x="41323" y="313155"/>
                  </a:cubicBezTo>
                  <a:lnTo>
                    <a:pt x="20806" y="323732"/>
                  </a:lnTo>
                  <a:lnTo>
                    <a:pt x="44636" y="364805"/>
                  </a:lnTo>
                  <a:lnTo>
                    <a:pt x="469934" y="365483"/>
                  </a:lnTo>
                  <a:lnTo>
                    <a:pt x="533958" y="332873"/>
                  </a:lnTo>
                  <a:cubicBezTo>
                    <a:pt x="534197" y="333032"/>
                    <a:pt x="534397" y="333192"/>
                    <a:pt x="534636" y="333352"/>
                  </a:cubicBezTo>
                  <a:cubicBezTo>
                    <a:pt x="539426" y="336545"/>
                    <a:pt x="543777" y="339658"/>
                    <a:pt x="547769" y="342612"/>
                  </a:cubicBezTo>
                  <a:lnTo>
                    <a:pt x="475163" y="379574"/>
                  </a:lnTo>
                  <a:lnTo>
                    <a:pt x="475163" y="379574"/>
                  </a:lnTo>
                  <a:cubicBezTo>
                    <a:pt x="473845" y="380252"/>
                    <a:pt x="472448" y="380492"/>
                    <a:pt x="471091" y="380372"/>
                  </a:cubicBezTo>
                  <a:lnTo>
                    <a:pt x="40365" y="379693"/>
                  </a:lnTo>
                  <a:lnTo>
                    <a:pt x="40365" y="372229"/>
                  </a:lnTo>
                  <a:lnTo>
                    <a:pt x="40365" y="379693"/>
                  </a:lnTo>
                  <a:cubicBezTo>
                    <a:pt x="37411" y="379693"/>
                    <a:pt x="34857" y="377977"/>
                    <a:pt x="33659" y="375502"/>
                  </a:cubicBezTo>
                  <a:lnTo>
                    <a:pt x="4002" y="324411"/>
                  </a:lnTo>
                  <a:lnTo>
                    <a:pt x="4002" y="324411"/>
                  </a:lnTo>
                  <a:cubicBezTo>
                    <a:pt x="1926" y="320858"/>
                    <a:pt x="3164" y="316268"/>
                    <a:pt x="6716" y="314192"/>
                  </a:cubicBezTo>
                  <a:cubicBezTo>
                    <a:pt x="6956" y="314073"/>
                    <a:pt x="7235" y="313953"/>
                    <a:pt x="7475" y="313833"/>
                  </a:cubicBezTo>
                  <a:lnTo>
                    <a:pt x="7475" y="313833"/>
                  </a:lnTo>
                  <a:close/>
                  <a:moveTo>
                    <a:pt x="99559" y="266374"/>
                  </a:moveTo>
                  <a:cubicBezTo>
                    <a:pt x="101675" y="270804"/>
                    <a:pt x="104189" y="273958"/>
                    <a:pt x="108460" y="278588"/>
                  </a:cubicBezTo>
                  <a:lnTo>
                    <a:pt x="519828" y="66638"/>
                  </a:lnTo>
                  <a:lnTo>
                    <a:pt x="519828" y="66638"/>
                  </a:lnTo>
                  <a:cubicBezTo>
                    <a:pt x="520107" y="66478"/>
                    <a:pt x="520387" y="66318"/>
                    <a:pt x="520626" y="66159"/>
                  </a:cubicBezTo>
                  <a:cubicBezTo>
                    <a:pt x="530405" y="60291"/>
                    <a:pt x="540823" y="50672"/>
                    <a:pt x="546970" y="39535"/>
                  </a:cubicBezTo>
                  <a:cubicBezTo>
                    <a:pt x="547769" y="38058"/>
                    <a:pt x="548527" y="36541"/>
                    <a:pt x="549166" y="35025"/>
                  </a:cubicBezTo>
                  <a:lnTo>
                    <a:pt x="655939" y="221589"/>
                  </a:lnTo>
                  <a:cubicBezTo>
                    <a:pt x="665958" y="250408"/>
                    <a:pt x="662765" y="264697"/>
                    <a:pt x="653305" y="272082"/>
                  </a:cubicBezTo>
                  <a:lnTo>
                    <a:pt x="612990" y="292598"/>
                  </a:lnTo>
                  <a:cubicBezTo>
                    <a:pt x="615984" y="294873"/>
                    <a:pt x="618379" y="299743"/>
                    <a:pt x="619776" y="305930"/>
                  </a:cubicBezTo>
                  <a:lnTo>
                    <a:pt x="660569" y="285174"/>
                  </a:lnTo>
                  <a:cubicBezTo>
                    <a:pt x="685397" y="269767"/>
                    <a:pt x="679768" y="239391"/>
                    <a:pt x="669351" y="215043"/>
                  </a:cubicBezTo>
                  <a:lnTo>
                    <a:pt x="550283" y="7044"/>
                  </a:lnTo>
                  <a:cubicBezTo>
                    <a:pt x="548607" y="3771"/>
                    <a:pt x="544775" y="2174"/>
                    <a:pt x="541222" y="3412"/>
                  </a:cubicBezTo>
                  <a:cubicBezTo>
                    <a:pt x="537311" y="4769"/>
                    <a:pt x="535235" y="9000"/>
                    <a:pt x="536592" y="12912"/>
                  </a:cubicBezTo>
                  <a:lnTo>
                    <a:pt x="536592" y="12912"/>
                  </a:lnTo>
                  <a:cubicBezTo>
                    <a:pt x="538827" y="19378"/>
                    <a:pt x="537311" y="26163"/>
                    <a:pt x="533838" y="32430"/>
                  </a:cubicBezTo>
                  <a:cubicBezTo>
                    <a:pt x="529008" y="41212"/>
                    <a:pt x="520586" y="48875"/>
                    <a:pt x="512643" y="53545"/>
                  </a:cubicBezTo>
                  <a:lnTo>
                    <a:pt x="99559" y="266374"/>
                  </a:lnTo>
                  <a:close/>
                </a:path>
              </a:pathLst>
            </a:custGeom>
            <a:solidFill>
              <a:srgbClr val="0338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40" name="Google Shape;1040;p13"/>
            <p:cNvSpPr/>
            <p:nvPr/>
          </p:nvSpPr>
          <p:spPr>
            <a:xfrm>
              <a:off x="9738819" y="4254829"/>
              <a:ext cx="55881" cy="35924"/>
            </a:xfrm>
            <a:custGeom>
              <a:avLst/>
              <a:gdLst/>
              <a:ahLst/>
              <a:cxnLst/>
              <a:rect l="l" t="t" r="r" b="b"/>
              <a:pathLst>
                <a:path w="55881" h="35923" extrusionOk="0">
                  <a:moveTo>
                    <a:pt x="41272" y="19290"/>
                  </a:moveTo>
                  <a:cubicBezTo>
                    <a:pt x="42989" y="23042"/>
                    <a:pt x="47419" y="24679"/>
                    <a:pt x="51171" y="22963"/>
                  </a:cubicBezTo>
                  <a:cubicBezTo>
                    <a:pt x="54923" y="21246"/>
                    <a:pt x="56560" y="16816"/>
                    <a:pt x="54804" y="13064"/>
                  </a:cubicBezTo>
                  <a:cubicBezTo>
                    <a:pt x="49615" y="1807"/>
                    <a:pt x="41193" y="1009"/>
                    <a:pt x="31094" y="5679"/>
                  </a:cubicBezTo>
                  <a:cubicBezTo>
                    <a:pt x="23550" y="9152"/>
                    <a:pt x="15248" y="16257"/>
                    <a:pt x="6945" y="23362"/>
                  </a:cubicBezTo>
                  <a:cubicBezTo>
                    <a:pt x="5628" y="24479"/>
                    <a:pt x="4311" y="25637"/>
                    <a:pt x="2994" y="26754"/>
                  </a:cubicBezTo>
                  <a:cubicBezTo>
                    <a:pt x="7504" y="29309"/>
                    <a:pt x="11895" y="32023"/>
                    <a:pt x="16166" y="35017"/>
                  </a:cubicBezTo>
                  <a:lnTo>
                    <a:pt x="16246" y="35057"/>
                  </a:lnTo>
                  <a:lnTo>
                    <a:pt x="16645" y="34698"/>
                  </a:lnTo>
                  <a:cubicBezTo>
                    <a:pt x="24149" y="28271"/>
                    <a:pt x="31653" y="21845"/>
                    <a:pt x="37321" y="19210"/>
                  </a:cubicBezTo>
                  <a:cubicBezTo>
                    <a:pt x="39277" y="18292"/>
                    <a:pt x="40714" y="18133"/>
                    <a:pt x="41272" y="19290"/>
                  </a:cubicBezTo>
                  <a:close/>
                </a:path>
              </a:pathLst>
            </a:custGeom>
            <a:solidFill>
              <a:srgbClr val="0338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41" name="Google Shape;1041;p13"/>
            <p:cNvSpPr/>
            <p:nvPr/>
          </p:nvSpPr>
          <p:spPr>
            <a:xfrm>
              <a:off x="9256673" y="4495207"/>
              <a:ext cx="123738" cy="111763"/>
            </a:xfrm>
            <a:custGeom>
              <a:avLst/>
              <a:gdLst/>
              <a:ahLst/>
              <a:cxnLst/>
              <a:rect l="l" t="t" r="r" b="b"/>
              <a:pathLst>
                <a:path w="123737" h="111762" extrusionOk="0">
                  <a:moveTo>
                    <a:pt x="89060" y="18045"/>
                  </a:moveTo>
                  <a:cubicBezTo>
                    <a:pt x="92892" y="30818"/>
                    <a:pt x="95007" y="33053"/>
                    <a:pt x="104268" y="42952"/>
                  </a:cubicBezTo>
                  <a:cubicBezTo>
                    <a:pt x="107581" y="46465"/>
                    <a:pt x="111692" y="50855"/>
                    <a:pt x="117400" y="57322"/>
                  </a:cubicBezTo>
                  <a:cubicBezTo>
                    <a:pt x="121471" y="61952"/>
                    <a:pt x="122788" y="66981"/>
                    <a:pt x="122150" y="71811"/>
                  </a:cubicBezTo>
                  <a:cubicBezTo>
                    <a:pt x="121711" y="75363"/>
                    <a:pt x="120194" y="78636"/>
                    <a:pt x="117959" y="81351"/>
                  </a:cubicBezTo>
                  <a:cubicBezTo>
                    <a:pt x="115883" y="83905"/>
                    <a:pt x="113169" y="86021"/>
                    <a:pt x="110135" y="87458"/>
                  </a:cubicBezTo>
                  <a:cubicBezTo>
                    <a:pt x="104946" y="89932"/>
                    <a:pt x="98759" y="90411"/>
                    <a:pt x="93131" y="87817"/>
                  </a:cubicBezTo>
                  <a:cubicBezTo>
                    <a:pt x="92453" y="87497"/>
                    <a:pt x="91495" y="86819"/>
                    <a:pt x="90417" y="85941"/>
                  </a:cubicBezTo>
                  <a:lnTo>
                    <a:pt x="90377" y="85981"/>
                  </a:lnTo>
                  <a:cubicBezTo>
                    <a:pt x="88900" y="88296"/>
                    <a:pt x="86984" y="90292"/>
                    <a:pt x="84829" y="91848"/>
                  </a:cubicBezTo>
                  <a:cubicBezTo>
                    <a:pt x="82674" y="93405"/>
                    <a:pt x="80159" y="94562"/>
                    <a:pt x="77485" y="95201"/>
                  </a:cubicBezTo>
                  <a:cubicBezTo>
                    <a:pt x="75768" y="95640"/>
                    <a:pt x="73972" y="95840"/>
                    <a:pt x="72216" y="95800"/>
                  </a:cubicBezTo>
                  <a:cubicBezTo>
                    <a:pt x="71697" y="97476"/>
                    <a:pt x="70899" y="99113"/>
                    <a:pt x="69941" y="100590"/>
                  </a:cubicBezTo>
                  <a:cubicBezTo>
                    <a:pt x="68464" y="102905"/>
                    <a:pt x="66548" y="104901"/>
                    <a:pt x="64392" y="106457"/>
                  </a:cubicBezTo>
                  <a:cubicBezTo>
                    <a:pt x="62237" y="108014"/>
                    <a:pt x="59722" y="109172"/>
                    <a:pt x="57048" y="109810"/>
                  </a:cubicBezTo>
                  <a:cubicBezTo>
                    <a:pt x="49943" y="111526"/>
                    <a:pt x="42040" y="109650"/>
                    <a:pt x="36491" y="101907"/>
                  </a:cubicBezTo>
                  <a:cubicBezTo>
                    <a:pt x="31263" y="94602"/>
                    <a:pt x="26473" y="88695"/>
                    <a:pt x="22162" y="83426"/>
                  </a:cubicBezTo>
                  <a:cubicBezTo>
                    <a:pt x="12303" y="71292"/>
                    <a:pt x="4958" y="62231"/>
                    <a:pt x="3482" y="51414"/>
                  </a:cubicBezTo>
                  <a:cubicBezTo>
                    <a:pt x="927" y="32814"/>
                    <a:pt x="8671" y="20280"/>
                    <a:pt x="20485" y="12537"/>
                  </a:cubicBezTo>
                  <a:cubicBezTo>
                    <a:pt x="26393" y="8665"/>
                    <a:pt x="33218" y="6070"/>
                    <a:pt x="40244" y="4593"/>
                  </a:cubicBezTo>
                  <a:cubicBezTo>
                    <a:pt x="47069" y="3156"/>
                    <a:pt x="54134" y="2717"/>
                    <a:pt x="60521" y="3156"/>
                  </a:cubicBezTo>
                  <a:cubicBezTo>
                    <a:pt x="74770" y="4114"/>
                    <a:pt x="86545" y="9703"/>
                    <a:pt x="89060" y="18045"/>
                  </a:cubicBezTo>
                  <a:lnTo>
                    <a:pt x="89060" y="18045"/>
                  </a:lnTo>
                  <a:close/>
                  <a:moveTo>
                    <a:pt x="93411" y="53170"/>
                  </a:moveTo>
                  <a:cubicBezTo>
                    <a:pt x="82155" y="41156"/>
                    <a:pt x="79600" y="38442"/>
                    <a:pt x="74770" y="22316"/>
                  </a:cubicBezTo>
                  <a:cubicBezTo>
                    <a:pt x="74132" y="20240"/>
                    <a:pt x="67825" y="18604"/>
                    <a:pt x="59642" y="18045"/>
                  </a:cubicBezTo>
                  <a:cubicBezTo>
                    <a:pt x="54493" y="17686"/>
                    <a:pt x="48865" y="18045"/>
                    <a:pt x="43397" y="19202"/>
                  </a:cubicBezTo>
                  <a:cubicBezTo>
                    <a:pt x="38088" y="20320"/>
                    <a:pt x="32979" y="22196"/>
                    <a:pt x="28788" y="24990"/>
                  </a:cubicBezTo>
                  <a:cubicBezTo>
                    <a:pt x="21523" y="29780"/>
                    <a:pt x="16773" y="37643"/>
                    <a:pt x="18370" y="49458"/>
                  </a:cubicBezTo>
                  <a:cubicBezTo>
                    <a:pt x="19288" y="56124"/>
                    <a:pt x="25515" y="63748"/>
                    <a:pt x="33857" y="74046"/>
                  </a:cubicBezTo>
                  <a:cubicBezTo>
                    <a:pt x="38447" y="79714"/>
                    <a:pt x="43636" y="86100"/>
                    <a:pt x="48746" y="93245"/>
                  </a:cubicBezTo>
                  <a:cubicBezTo>
                    <a:pt x="50182" y="95241"/>
                    <a:pt x="52019" y="95760"/>
                    <a:pt x="53655" y="95361"/>
                  </a:cubicBezTo>
                  <a:cubicBezTo>
                    <a:pt x="54374" y="95201"/>
                    <a:pt x="55092" y="94842"/>
                    <a:pt x="55811" y="94323"/>
                  </a:cubicBezTo>
                  <a:cubicBezTo>
                    <a:pt x="56529" y="93804"/>
                    <a:pt x="57088" y="93245"/>
                    <a:pt x="57487" y="92607"/>
                  </a:cubicBezTo>
                  <a:cubicBezTo>
                    <a:pt x="58365" y="91210"/>
                    <a:pt x="58445" y="89294"/>
                    <a:pt x="57048" y="87298"/>
                  </a:cubicBezTo>
                  <a:lnTo>
                    <a:pt x="69182" y="78596"/>
                  </a:lnTo>
                  <a:cubicBezTo>
                    <a:pt x="70619" y="80592"/>
                    <a:pt x="72455" y="81111"/>
                    <a:pt x="74092" y="80712"/>
                  </a:cubicBezTo>
                  <a:cubicBezTo>
                    <a:pt x="74810" y="80552"/>
                    <a:pt x="75529" y="80193"/>
                    <a:pt x="76247" y="79674"/>
                  </a:cubicBezTo>
                  <a:cubicBezTo>
                    <a:pt x="76966" y="79155"/>
                    <a:pt x="77524" y="78596"/>
                    <a:pt x="77924" y="77958"/>
                  </a:cubicBezTo>
                  <a:cubicBezTo>
                    <a:pt x="78802" y="76561"/>
                    <a:pt x="78882" y="74645"/>
                    <a:pt x="77485" y="72649"/>
                  </a:cubicBezTo>
                  <a:lnTo>
                    <a:pt x="89619" y="63947"/>
                  </a:lnTo>
                  <a:cubicBezTo>
                    <a:pt x="90257" y="64826"/>
                    <a:pt x="93211" y="67979"/>
                    <a:pt x="96085" y="70813"/>
                  </a:cubicBezTo>
                  <a:cubicBezTo>
                    <a:pt x="98001" y="72729"/>
                    <a:pt x="99438" y="74206"/>
                    <a:pt x="99478" y="74246"/>
                  </a:cubicBezTo>
                  <a:cubicBezTo>
                    <a:pt x="100795" y="74844"/>
                    <a:pt x="102392" y="74645"/>
                    <a:pt x="103869" y="73926"/>
                  </a:cubicBezTo>
                  <a:cubicBezTo>
                    <a:pt x="104906" y="73447"/>
                    <a:pt x="105824" y="72729"/>
                    <a:pt x="106463" y="71931"/>
                  </a:cubicBezTo>
                  <a:cubicBezTo>
                    <a:pt x="106982" y="71252"/>
                    <a:pt x="107341" y="70573"/>
                    <a:pt x="107421" y="69935"/>
                  </a:cubicBezTo>
                  <a:cubicBezTo>
                    <a:pt x="107501" y="69176"/>
                    <a:pt x="107182" y="68258"/>
                    <a:pt x="106263" y="67221"/>
                  </a:cubicBezTo>
                  <a:cubicBezTo>
                    <a:pt x="101154" y="61433"/>
                    <a:pt x="96843" y="56843"/>
                    <a:pt x="93411" y="53170"/>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42" name="Google Shape;1042;p13"/>
            <p:cNvSpPr/>
            <p:nvPr/>
          </p:nvSpPr>
          <p:spPr>
            <a:xfrm>
              <a:off x="9761660" y="4510300"/>
              <a:ext cx="111763" cy="123737"/>
            </a:xfrm>
            <a:custGeom>
              <a:avLst/>
              <a:gdLst/>
              <a:ahLst/>
              <a:cxnLst/>
              <a:rect l="l" t="t" r="r" b="b"/>
              <a:pathLst>
                <a:path w="111762" h="123737" extrusionOk="0">
                  <a:moveTo>
                    <a:pt x="90279" y="48855"/>
                  </a:moveTo>
                  <a:cubicBezTo>
                    <a:pt x="73994" y="44584"/>
                    <a:pt x="71160" y="42149"/>
                    <a:pt x="58786" y="31332"/>
                  </a:cubicBezTo>
                  <a:cubicBezTo>
                    <a:pt x="55114" y="28099"/>
                    <a:pt x="50444" y="24067"/>
                    <a:pt x="44297" y="18998"/>
                  </a:cubicBezTo>
                  <a:cubicBezTo>
                    <a:pt x="43219" y="18120"/>
                    <a:pt x="42301" y="17841"/>
                    <a:pt x="41543" y="17960"/>
                  </a:cubicBezTo>
                  <a:cubicBezTo>
                    <a:pt x="40904" y="18080"/>
                    <a:pt x="40225" y="18439"/>
                    <a:pt x="39547" y="18998"/>
                  </a:cubicBezTo>
                  <a:cubicBezTo>
                    <a:pt x="38749" y="19717"/>
                    <a:pt x="38070" y="20635"/>
                    <a:pt x="37631" y="21673"/>
                  </a:cubicBezTo>
                  <a:cubicBezTo>
                    <a:pt x="36992" y="23189"/>
                    <a:pt x="36833" y="24826"/>
                    <a:pt x="37471" y="26063"/>
                  </a:cubicBezTo>
                  <a:cubicBezTo>
                    <a:pt x="37511" y="26143"/>
                    <a:pt x="39028" y="27460"/>
                    <a:pt x="41024" y="29336"/>
                  </a:cubicBezTo>
                  <a:cubicBezTo>
                    <a:pt x="43978" y="32090"/>
                    <a:pt x="47251" y="34964"/>
                    <a:pt x="48089" y="35523"/>
                  </a:cubicBezTo>
                  <a:lnTo>
                    <a:pt x="39866" y="47977"/>
                  </a:lnTo>
                  <a:cubicBezTo>
                    <a:pt x="37831" y="46620"/>
                    <a:pt x="35915" y="46779"/>
                    <a:pt x="34557" y="47737"/>
                  </a:cubicBezTo>
                  <a:cubicBezTo>
                    <a:pt x="33919" y="48176"/>
                    <a:pt x="33360" y="48775"/>
                    <a:pt x="32881" y="49454"/>
                  </a:cubicBezTo>
                  <a:cubicBezTo>
                    <a:pt x="32402" y="50172"/>
                    <a:pt x="32083" y="50890"/>
                    <a:pt x="31923" y="51649"/>
                  </a:cubicBezTo>
                  <a:cubicBezTo>
                    <a:pt x="31604" y="53285"/>
                    <a:pt x="32163" y="55122"/>
                    <a:pt x="34198" y="56479"/>
                  </a:cubicBezTo>
                  <a:lnTo>
                    <a:pt x="25976" y="68932"/>
                  </a:lnTo>
                  <a:cubicBezTo>
                    <a:pt x="23940" y="67575"/>
                    <a:pt x="22024" y="67735"/>
                    <a:pt x="20667" y="68653"/>
                  </a:cubicBezTo>
                  <a:cubicBezTo>
                    <a:pt x="20028" y="69092"/>
                    <a:pt x="19470" y="69691"/>
                    <a:pt x="18991" y="70369"/>
                  </a:cubicBezTo>
                  <a:cubicBezTo>
                    <a:pt x="18512" y="71088"/>
                    <a:pt x="18192" y="71806"/>
                    <a:pt x="18033" y="72565"/>
                  </a:cubicBezTo>
                  <a:cubicBezTo>
                    <a:pt x="17713" y="74201"/>
                    <a:pt x="18272" y="76037"/>
                    <a:pt x="20308" y="77394"/>
                  </a:cubicBezTo>
                  <a:cubicBezTo>
                    <a:pt x="27971" y="82463"/>
                    <a:pt x="34358" y="87293"/>
                    <a:pt x="40026" y="91564"/>
                  </a:cubicBezTo>
                  <a:cubicBezTo>
                    <a:pt x="50603" y="99547"/>
                    <a:pt x="58507" y="105495"/>
                    <a:pt x="65133" y="106173"/>
                  </a:cubicBezTo>
                  <a:cubicBezTo>
                    <a:pt x="76988" y="107371"/>
                    <a:pt x="84691" y="102341"/>
                    <a:pt x="89202" y="94877"/>
                  </a:cubicBezTo>
                  <a:cubicBezTo>
                    <a:pt x="91796" y="90566"/>
                    <a:pt x="93512" y="85417"/>
                    <a:pt x="94430" y="80069"/>
                  </a:cubicBezTo>
                  <a:cubicBezTo>
                    <a:pt x="95388" y="74520"/>
                    <a:pt x="95548" y="68892"/>
                    <a:pt x="95029" y="63823"/>
                  </a:cubicBezTo>
                  <a:cubicBezTo>
                    <a:pt x="94231" y="55680"/>
                    <a:pt x="92395" y="49414"/>
                    <a:pt x="90279" y="48855"/>
                  </a:cubicBezTo>
                  <a:lnTo>
                    <a:pt x="90279" y="48855"/>
                  </a:lnTo>
                  <a:close/>
                  <a:moveTo>
                    <a:pt x="68605" y="20116"/>
                  </a:moveTo>
                  <a:cubicBezTo>
                    <a:pt x="78824" y="29057"/>
                    <a:pt x="81139" y="31053"/>
                    <a:pt x="94031" y="34445"/>
                  </a:cubicBezTo>
                  <a:cubicBezTo>
                    <a:pt x="102493" y="36681"/>
                    <a:pt x="108481" y="48256"/>
                    <a:pt x="109918" y="62346"/>
                  </a:cubicBezTo>
                  <a:cubicBezTo>
                    <a:pt x="110556" y="68773"/>
                    <a:pt x="110397" y="75838"/>
                    <a:pt x="109199" y="82663"/>
                  </a:cubicBezTo>
                  <a:cubicBezTo>
                    <a:pt x="107962" y="89688"/>
                    <a:pt x="105647" y="96633"/>
                    <a:pt x="101974" y="102661"/>
                  </a:cubicBezTo>
                  <a:cubicBezTo>
                    <a:pt x="94630" y="114755"/>
                    <a:pt x="82376" y="122898"/>
                    <a:pt x="63696" y="121022"/>
                  </a:cubicBezTo>
                  <a:cubicBezTo>
                    <a:pt x="52799" y="119904"/>
                    <a:pt x="43499" y="112919"/>
                    <a:pt x="31045" y="103499"/>
                  </a:cubicBezTo>
                  <a:cubicBezTo>
                    <a:pt x="25457" y="99308"/>
                    <a:pt x="19190" y="94558"/>
                    <a:pt x="12085" y="89848"/>
                  </a:cubicBezTo>
                  <a:cubicBezTo>
                    <a:pt x="4142" y="84579"/>
                    <a:pt x="1947" y="76756"/>
                    <a:pt x="3424" y="69611"/>
                  </a:cubicBezTo>
                  <a:cubicBezTo>
                    <a:pt x="3982" y="66936"/>
                    <a:pt x="5060" y="64382"/>
                    <a:pt x="6537" y="62147"/>
                  </a:cubicBezTo>
                  <a:cubicBezTo>
                    <a:pt x="8014" y="59911"/>
                    <a:pt x="9930" y="57916"/>
                    <a:pt x="12165" y="56399"/>
                  </a:cubicBezTo>
                  <a:cubicBezTo>
                    <a:pt x="13642" y="55401"/>
                    <a:pt x="15238" y="54563"/>
                    <a:pt x="16915" y="53964"/>
                  </a:cubicBezTo>
                  <a:cubicBezTo>
                    <a:pt x="16795" y="52208"/>
                    <a:pt x="16955" y="50412"/>
                    <a:pt x="17314" y="48655"/>
                  </a:cubicBezTo>
                  <a:cubicBezTo>
                    <a:pt x="17873" y="45981"/>
                    <a:pt x="18951" y="43426"/>
                    <a:pt x="20427" y="41191"/>
                  </a:cubicBezTo>
                  <a:cubicBezTo>
                    <a:pt x="21904" y="38956"/>
                    <a:pt x="23820" y="36960"/>
                    <a:pt x="26056" y="35443"/>
                  </a:cubicBezTo>
                  <a:lnTo>
                    <a:pt x="26095" y="35403"/>
                  </a:lnTo>
                  <a:cubicBezTo>
                    <a:pt x="25177" y="34366"/>
                    <a:pt x="24499" y="33448"/>
                    <a:pt x="24140" y="32769"/>
                  </a:cubicBezTo>
                  <a:cubicBezTo>
                    <a:pt x="21346" y="27221"/>
                    <a:pt x="21625" y="21034"/>
                    <a:pt x="23900" y="15765"/>
                  </a:cubicBezTo>
                  <a:cubicBezTo>
                    <a:pt x="25217" y="12692"/>
                    <a:pt x="27253" y="9898"/>
                    <a:pt x="29728" y="7742"/>
                  </a:cubicBezTo>
                  <a:cubicBezTo>
                    <a:pt x="32362" y="5427"/>
                    <a:pt x="35595" y="3830"/>
                    <a:pt x="39108" y="3232"/>
                  </a:cubicBezTo>
                  <a:cubicBezTo>
                    <a:pt x="43898" y="2433"/>
                    <a:pt x="48967" y="3591"/>
                    <a:pt x="53757" y="7503"/>
                  </a:cubicBezTo>
                  <a:cubicBezTo>
                    <a:pt x="60223" y="12811"/>
                    <a:pt x="64893" y="16883"/>
                    <a:pt x="68605" y="20116"/>
                  </a:cubicBezTo>
                  <a:close/>
                </a:path>
              </a:pathLst>
            </a:custGeom>
            <a:solidFill>
              <a:srgbClr val="2121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grpSp>
      <p:sp>
        <p:nvSpPr>
          <p:cNvPr id="1043" name="Google Shape;1043;p13"/>
          <p:cNvSpPr/>
          <p:nvPr/>
        </p:nvSpPr>
        <p:spPr>
          <a:xfrm>
            <a:off x="5572960" y="2940868"/>
            <a:ext cx="2516196"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600" dirty="0">
                <a:solidFill>
                  <a:schemeClr val="dk1"/>
                </a:solidFill>
                <a:latin typeface="Arial"/>
                <a:ea typeface="Arial"/>
                <a:cs typeface="Arial"/>
                <a:sym typeface="Arial"/>
              </a:rPr>
              <a:t>Your Heading Text Here</a:t>
            </a:r>
            <a:endParaRPr dirty="0"/>
          </a:p>
        </p:txBody>
      </p:sp>
      <p:sp>
        <p:nvSpPr>
          <p:cNvPr id="1044" name="Google Shape;1044;p13"/>
          <p:cNvSpPr/>
          <p:nvPr/>
        </p:nvSpPr>
        <p:spPr>
          <a:xfrm>
            <a:off x="5791630" y="3401307"/>
            <a:ext cx="2297526"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200" dirty="0">
                <a:solidFill>
                  <a:schemeClr val="dk1"/>
                </a:solidFill>
                <a:latin typeface="Arial"/>
                <a:ea typeface="Arial"/>
                <a:cs typeface="Arial"/>
                <a:sym typeface="Arial"/>
              </a:rPr>
              <a:t>This is dummy text. This text can be replaced with your own text.</a:t>
            </a:r>
            <a:endParaRPr dirty="0"/>
          </a:p>
        </p:txBody>
      </p:sp>
      <p:sp>
        <p:nvSpPr>
          <p:cNvPr id="1045" name="Google Shape;1045;p13"/>
          <p:cNvSpPr/>
          <p:nvPr/>
        </p:nvSpPr>
        <p:spPr>
          <a:xfrm>
            <a:off x="5572960" y="4856077"/>
            <a:ext cx="2516196"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600" dirty="0">
                <a:solidFill>
                  <a:schemeClr val="dk1"/>
                </a:solidFill>
                <a:latin typeface="Arial"/>
                <a:ea typeface="Arial"/>
                <a:cs typeface="Arial"/>
                <a:sym typeface="Arial"/>
              </a:rPr>
              <a:t>Your Heading Text Here</a:t>
            </a:r>
            <a:endParaRPr dirty="0"/>
          </a:p>
        </p:txBody>
      </p:sp>
      <p:sp>
        <p:nvSpPr>
          <p:cNvPr id="1046" name="Google Shape;1046;p13"/>
          <p:cNvSpPr/>
          <p:nvPr/>
        </p:nvSpPr>
        <p:spPr>
          <a:xfrm>
            <a:off x="5791630" y="5316516"/>
            <a:ext cx="2297526"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200" dirty="0">
                <a:solidFill>
                  <a:schemeClr val="dk1"/>
                </a:solidFill>
                <a:latin typeface="Arial"/>
                <a:ea typeface="Arial"/>
                <a:cs typeface="Arial"/>
                <a:sym typeface="Arial"/>
              </a:rPr>
              <a:t>This is dummy text. This text can be replaced with your own text.</a:t>
            </a:r>
            <a:endParaRPr dirty="0"/>
          </a:p>
        </p:txBody>
      </p:sp>
      <p:sp>
        <p:nvSpPr>
          <p:cNvPr id="1047" name="Google Shape;1047;p13"/>
          <p:cNvSpPr/>
          <p:nvPr/>
        </p:nvSpPr>
        <p:spPr>
          <a:xfrm>
            <a:off x="8786898" y="4856077"/>
            <a:ext cx="2516196"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600" dirty="0">
                <a:solidFill>
                  <a:schemeClr val="dk1"/>
                </a:solidFill>
                <a:latin typeface="Arial"/>
                <a:ea typeface="Arial"/>
                <a:cs typeface="Arial"/>
                <a:sym typeface="Arial"/>
              </a:rPr>
              <a:t>Your Heading Text Here</a:t>
            </a:r>
            <a:endParaRPr dirty="0"/>
          </a:p>
        </p:txBody>
      </p:sp>
      <p:sp>
        <p:nvSpPr>
          <p:cNvPr id="1048" name="Google Shape;1048;p13"/>
          <p:cNvSpPr/>
          <p:nvPr/>
        </p:nvSpPr>
        <p:spPr>
          <a:xfrm>
            <a:off x="9005568" y="5316516"/>
            <a:ext cx="2297526"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200" dirty="0">
                <a:solidFill>
                  <a:schemeClr val="dk1"/>
                </a:solidFill>
                <a:latin typeface="Arial"/>
                <a:ea typeface="Arial"/>
                <a:cs typeface="Arial"/>
                <a:sym typeface="Arial"/>
              </a:rPr>
              <a:t>This is dummy text. This text can be replaced with your own text.</a:t>
            </a:r>
            <a:endParaRPr dirty="0"/>
          </a:p>
        </p:txBody>
      </p:sp>
      <p:sp>
        <p:nvSpPr>
          <p:cNvPr id="1049" name="Google Shape;1049;p13"/>
          <p:cNvSpPr/>
          <p:nvPr/>
        </p:nvSpPr>
        <p:spPr>
          <a:xfrm>
            <a:off x="8786898" y="2940868"/>
            <a:ext cx="2516196"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600" dirty="0">
                <a:solidFill>
                  <a:schemeClr val="dk1"/>
                </a:solidFill>
                <a:latin typeface="Arial"/>
                <a:ea typeface="Arial"/>
                <a:cs typeface="Arial"/>
                <a:sym typeface="Arial"/>
              </a:rPr>
              <a:t>Your Heading Text Here</a:t>
            </a:r>
            <a:endParaRPr dirty="0"/>
          </a:p>
        </p:txBody>
      </p:sp>
      <p:sp>
        <p:nvSpPr>
          <p:cNvPr id="1050" name="Google Shape;1050;p13"/>
          <p:cNvSpPr/>
          <p:nvPr/>
        </p:nvSpPr>
        <p:spPr>
          <a:xfrm>
            <a:off x="9005568" y="3401307"/>
            <a:ext cx="2297526"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200" dirty="0">
                <a:solidFill>
                  <a:schemeClr val="dk1"/>
                </a:solidFill>
                <a:latin typeface="Arial"/>
                <a:ea typeface="Arial"/>
                <a:cs typeface="Arial"/>
                <a:sym typeface="Arial"/>
              </a:rPr>
              <a:t>This is dummy text. This text can be replaced with your own text.</a:t>
            </a:r>
            <a:endParaRPr dirty="0"/>
          </a:p>
        </p:txBody>
      </p:sp>
      <p:sp>
        <p:nvSpPr>
          <p:cNvPr id="1051" name="Google Shape;1051;p13"/>
          <p:cNvSpPr txBox="1">
            <a:spLocks noGrp="1"/>
          </p:cNvSpPr>
          <p:nvPr>
            <p:ph type="sldNum" idx="12"/>
          </p:nvPr>
        </p:nvSpPr>
        <p:spPr>
          <a:xfrm>
            <a:off x="8881946" y="8363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17</a:t>
            </a:r>
            <a:endParaRPr dirty="0"/>
          </a:p>
        </p:txBody>
      </p:sp>
      <p:graphicFrame>
        <p:nvGraphicFramePr>
          <p:cNvPr id="1052" name="Google Shape;1052;p13"/>
          <p:cNvGraphicFramePr/>
          <p:nvPr>
            <p:extLst>
              <p:ext uri="{D42A27DB-BD31-4B8C-83A1-F6EECF244321}">
                <p14:modId xmlns:p14="http://schemas.microsoft.com/office/powerpoint/2010/main" val="2952598276"/>
              </p:ext>
            </p:extLst>
          </p:nvPr>
        </p:nvGraphicFramePr>
        <p:xfrm>
          <a:off x="4816383" y="1887795"/>
          <a:ext cx="6764462" cy="4886573"/>
        </p:xfrm>
        <a:graphic>
          <a:graphicData uri="http://schemas.openxmlformats.org/drawingml/2006/table">
            <a:tbl>
              <a:tblPr firstRow="1" firstCol="1" bandRow="1">
                <a:noFill/>
                <a:tableStyleId>{02DC7433-ED65-4F4F-A769-65F5C2737A96}</a:tableStyleId>
              </a:tblPr>
              <a:tblGrid>
                <a:gridCol w="4001037">
                  <a:extLst>
                    <a:ext uri="{9D8B030D-6E8A-4147-A177-3AD203B41FA5}">
                      <a16:colId xmlns:a16="http://schemas.microsoft.com/office/drawing/2014/main" val="20001"/>
                    </a:ext>
                  </a:extLst>
                </a:gridCol>
                <a:gridCol w="902028">
                  <a:extLst>
                    <a:ext uri="{9D8B030D-6E8A-4147-A177-3AD203B41FA5}">
                      <a16:colId xmlns:a16="http://schemas.microsoft.com/office/drawing/2014/main" val="20002"/>
                    </a:ext>
                  </a:extLst>
                </a:gridCol>
                <a:gridCol w="1861397">
                  <a:extLst>
                    <a:ext uri="{9D8B030D-6E8A-4147-A177-3AD203B41FA5}">
                      <a16:colId xmlns:a16="http://schemas.microsoft.com/office/drawing/2014/main" val="20003"/>
                    </a:ext>
                  </a:extLst>
                </a:gridCol>
              </a:tblGrid>
              <a:tr h="1476920">
                <a:tc>
                  <a:txBody>
                    <a:bodyPr/>
                    <a:lstStyle/>
                    <a:p>
                      <a:pPr marL="0" marR="0" lvl="0" indent="0" algn="l" rtl="0">
                        <a:spcBef>
                          <a:spcPts val="0"/>
                        </a:spcBef>
                        <a:spcAft>
                          <a:spcPts val="0"/>
                        </a:spcAft>
                        <a:buNone/>
                      </a:pPr>
                      <a:r>
                        <a:rPr lang="en-IN" sz="1100" dirty="0"/>
                        <a:t>crime</a:t>
                      </a:r>
                      <a:endParaRPr sz="1200" dirty="0">
                        <a:latin typeface="Times New Roman"/>
                        <a:ea typeface="Times New Roman"/>
                        <a:cs typeface="Times New Roman"/>
                        <a:sym typeface="Times New Roman"/>
                      </a:endParaRPr>
                    </a:p>
                  </a:txBody>
                  <a:tcPr marL="68575" marR="68575" marT="0" marB="0" anchor="ctr"/>
                </a:tc>
                <a:tc>
                  <a:txBody>
                    <a:bodyPr/>
                    <a:lstStyle/>
                    <a:p>
                      <a:pPr marL="0" marR="0" lvl="0" indent="0" algn="l" rtl="0">
                        <a:spcBef>
                          <a:spcPts val="0"/>
                        </a:spcBef>
                        <a:spcAft>
                          <a:spcPts val="0"/>
                        </a:spcAft>
                        <a:buNone/>
                      </a:pPr>
                      <a:r>
                        <a:rPr lang="en-IN" sz="1100" dirty="0"/>
                        <a:t>Actual </a:t>
                      </a:r>
                      <a:endParaRPr sz="1200" dirty="0">
                        <a:latin typeface="Times New Roman"/>
                        <a:ea typeface="Times New Roman"/>
                        <a:cs typeface="Times New Roman"/>
                        <a:sym typeface="Times New Roman"/>
                      </a:endParaRPr>
                    </a:p>
                  </a:txBody>
                  <a:tcPr marL="68575" marR="68575" marT="0" marB="0" anchor="ctr"/>
                </a:tc>
                <a:tc>
                  <a:txBody>
                    <a:bodyPr/>
                    <a:lstStyle/>
                    <a:p>
                      <a:pPr marL="0" marR="0" lvl="0" indent="0" algn="l" rtl="0">
                        <a:spcBef>
                          <a:spcPts val="0"/>
                        </a:spcBef>
                        <a:spcAft>
                          <a:spcPts val="0"/>
                        </a:spcAft>
                        <a:buNone/>
                      </a:pPr>
                      <a:r>
                        <a:rPr lang="en-IN" sz="1100" dirty="0"/>
                        <a:t>predicted_2016</a:t>
                      </a:r>
                      <a:endParaRPr sz="1200" dirty="0">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0"/>
                  </a:ext>
                </a:extLst>
              </a:tr>
              <a:tr h="1069708">
                <a:tc>
                  <a:txBody>
                    <a:bodyPr/>
                    <a:lstStyle/>
                    <a:p>
                      <a:pPr marL="0" marR="0" lvl="0" indent="0" algn="l" rtl="0">
                        <a:spcBef>
                          <a:spcPts val="0"/>
                        </a:spcBef>
                        <a:spcAft>
                          <a:spcPts val="0"/>
                        </a:spcAft>
                        <a:buNone/>
                      </a:pPr>
                      <a:r>
                        <a:rPr lang="en-US" sz="1100" dirty="0">
                          <a:latin typeface="Times New Roman"/>
                          <a:ea typeface="Times New Roman"/>
                          <a:cs typeface="Times New Roman"/>
                          <a:sym typeface="Times New Roman"/>
                        </a:rPr>
                        <a:t>R</a:t>
                      </a:r>
                      <a:r>
                        <a:rPr lang="en-IN" sz="1100" dirty="0">
                          <a:latin typeface="Times New Roman"/>
                          <a:ea typeface="Times New Roman"/>
                          <a:cs typeface="Times New Roman"/>
                          <a:sym typeface="Times New Roman"/>
                        </a:rPr>
                        <a:t>APE</a:t>
                      </a:r>
                      <a:endParaRPr sz="1200" dirty="0">
                        <a:latin typeface="Times New Roman"/>
                        <a:ea typeface="Times New Roman"/>
                        <a:cs typeface="Times New Roman"/>
                        <a:sym typeface="Times New Roman"/>
                      </a:endParaRPr>
                    </a:p>
                  </a:txBody>
                  <a:tcPr marL="68575" marR="68575" marT="0" marB="0" anchor="ctr"/>
                </a:tc>
                <a:tc>
                  <a:txBody>
                    <a:bodyPr/>
                    <a:lstStyle/>
                    <a:p>
                      <a:pPr marL="0" marR="0" lvl="0" indent="0" algn="r" rtl="0">
                        <a:spcBef>
                          <a:spcPts val="0"/>
                        </a:spcBef>
                        <a:spcAft>
                          <a:spcPts val="0"/>
                        </a:spcAft>
                        <a:buNone/>
                      </a:pPr>
                      <a:r>
                        <a:rPr lang="en-IN" sz="1100" dirty="0"/>
                        <a:t>2086</a:t>
                      </a:r>
                      <a:endParaRPr sz="1200" dirty="0">
                        <a:latin typeface="Times New Roman"/>
                        <a:ea typeface="Times New Roman"/>
                        <a:cs typeface="Times New Roman"/>
                        <a:sym typeface="Times New Roman"/>
                      </a:endParaRPr>
                    </a:p>
                  </a:txBody>
                  <a:tcPr marL="68575" marR="68575" marT="0" marB="0" anchor="ctr"/>
                </a:tc>
                <a:tc>
                  <a:txBody>
                    <a:bodyPr/>
                    <a:lstStyle/>
                    <a:p>
                      <a:pPr marL="0" marR="0" lvl="0" indent="0" algn="r" rtl="0">
                        <a:spcBef>
                          <a:spcPts val="0"/>
                        </a:spcBef>
                        <a:spcAft>
                          <a:spcPts val="0"/>
                        </a:spcAft>
                        <a:buNone/>
                      </a:pPr>
                      <a:r>
                        <a:rPr lang="en-IN" sz="1100" dirty="0"/>
                        <a:t>2076</a:t>
                      </a:r>
                      <a:endParaRPr sz="1200" dirty="0">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1"/>
                  </a:ext>
                </a:extLst>
              </a:tr>
              <a:tr h="792138">
                <a:tc>
                  <a:txBody>
                    <a:bodyPr/>
                    <a:lstStyle/>
                    <a:p>
                      <a:pPr marL="0" marR="0" lvl="0" indent="0" algn="l" rtl="0">
                        <a:spcBef>
                          <a:spcPts val="0"/>
                        </a:spcBef>
                        <a:spcAft>
                          <a:spcPts val="0"/>
                        </a:spcAft>
                        <a:buNone/>
                      </a:pPr>
                      <a:r>
                        <a:rPr lang="en-US" sz="1100" dirty="0">
                          <a:latin typeface="Times New Roman"/>
                          <a:ea typeface="Times New Roman"/>
                          <a:cs typeface="Times New Roman"/>
                          <a:sym typeface="Times New Roman"/>
                        </a:rPr>
                        <a:t>MURDER</a:t>
                      </a:r>
                      <a:endParaRPr sz="1200" dirty="0">
                        <a:latin typeface="Times New Roman"/>
                        <a:ea typeface="Times New Roman"/>
                        <a:cs typeface="Times New Roman"/>
                        <a:sym typeface="Times New Roman"/>
                      </a:endParaRPr>
                    </a:p>
                  </a:txBody>
                  <a:tcPr marL="68575" marR="68575" marT="0" marB="0" anchor="ctr"/>
                </a:tc>
                <a:tc>
                  <a:txBody>
                    <a:bodyPr/>
                    <a:lstStyle/>
                    <a:p>
                      <a:pPr marL="0" marR="0" lvl="0" indent="0" algn="r" rtl="0">
                        <a:spcBef>
                          <a:spcPts val="0"/>
                        </a:spcBef>
                        <a:spcAft>
                          <a:spcPts val="0"/>
                        </a:spcAft>
                        <a:buNone/>
                      </a:pPr>
                      <a:r>
                        <a:rPr lang="en-IN" sz="1100" dirty="0"/>
                        <a:t>1302</a:t>
                      </a:r>
                      <a:endParaRPr sz="1200" dirty="0">
                        <a:latin typeface="Times New Roman"/>
                        <a:ea typeface="Times New Roman"/>
                        <a:cs typeface="Times New Roman"/>
                        <a:sym typeface="Times New Roman"/>
                      </a:endParaRPr>
                    </a:p>
                  </a:txBody>
                  <a:tcPr marL="68575" marR="68575" marT="0" marB="0" anchor="ctr"/>
                </a:tc>
                <a:tc>
                  <a:txBody>
                    <a:bodyPr/>
                    <a:lstStyle/>
                    <a:p>
                      <a:pPr marL="0" marR="0" lvl="0" indent="0" algn="r" rtl="0">
                        <a:spcBef>
                          <a:spcPts val="0"/>
                        </a:spcBef>
                        <a:spcAft>
                          <a:spcPts val="0"/>
                        </a:spcAft>
                        <a:buNone/>
                      </a:pPr>
                      <a:r>
                        <a:rPr lang="en-IN" sz="1100" dirty="0"/>
                        <a:t>539</a:t>
                      </a:r>
                      <a:endParaRPr sz="1200" dirty="0">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2"/>
                  </a:ext>
                </a:extLst>
              </a:tr>
              <a:tr h="792138">
                <a:tc>
                  <a:txBody>
                    <a:bodyPr/>
                    <a:lstStyle/>
                    <a:p>
                      <a:pPr marL="0" marR="0" lvl="0" indent="0" algn="l" rtl="0">
                        <a:spcBef>
                          <a:spcPts val="0"/>
                        </a:spcBef>
                        <a:spcAft>
                          <a:spcPts val="0"/>
                        </a:spcAft>
                        <a:buNone/>
                      </a:pPr>
                      <a:r>
                        <a:rPr lang="en-US" sz="1100" dirty="0">
                          <a:latin typeface="Times New Roman"/>
                          <a:ea typeface="Times New Roman"/>
                          <a:cs typeface="Times New Roman"/>
                          <a:sym typeface="Times New Roman"/>
                        </a:rPr>
                        <a:t>T</a:t>
                      </a:r>
                      <a:r>
                        <a:rPr lang="en-IN" sz="1100" dirty="0">
                          <a:latin typeface="Times New Roman"/>
                          <a:ea typeface="Times New Roman"/>
                          <a:cs typeface="Times New Roman"/>
                          <a:sym typeface="Times New Roman"/>
                        </a:rPr>
                        <a:t>HEFT</a:t>
                      </a:r>
                      <a:endParaRPr sz="1200" dirty="0">
                        <a:latin typeface="Times New Roman"/>
                        <a:ea typeface="Times New Roman"/>
                        <a:cs typeface="Times New Roman"/>
                        <a:sym typeface="Times New Roman"/>
                      </a:endParaRPr>
                    </a:p>
                  </a:txBody>
                  <a:tcPr marL="68575" marR="68575" marT="0" marB="0" anchor="ctr"/>
                </a:tc>
                <a:tc>
                  <a:txBody>
                    <a:bodyPr/>
                    <a:lstStyle/>
                    <a:p>
                      <a:pPr marL="0" marR="0" lvl="0" indent="0" algn="r" rtl="0">
                        <a:spcBef>
                          <a:spcPts val="0"/>
                        </a:spcBef>
                        <a:spcAft>
                          <a:spcPts val="0"/>
                        </a:spcAft>
                        <a:buNone/>
                      </a:pPr>
                      <a:r>
                        <a:rPr lang="en-IN" sz="1100" dirty="0"/>
                        <a:t>9912</a:t>
                      </a:r>
                      <a:endParaRPr sz="1200" dirty="0">
                        <a:latin typeface="Times New Roman"/>
                        <a:ea typeface="Times New Roman"/>
                        <a:cs typeface="Times New Roman"/>
                        <a:sym typeface="Times New Roman"/>
                      </a:endParaRPr>
                    </a:p>
                  </a:txBody>
                  <a:tcPr marL="68575" marR="68575" marT="0" marB="0" anchor="ctr"/>
                </a:tc>
                <a:tc>
                  <a:txBody>
                    <a:bodyPr/>
                    <a:lstStyle/>
                    <a:p>
                      <a:pPr marL="0" marR="0" lvl="0" indent="0" algn="r" rtl="0">
                        <a:spcBef>
                          <a:spcPts val="0"/>
                        </a:spcBef>
                        <a:spcAft>
                          <a:spcPts val="0"/>
                        </a:spcAft>
                        <a:buNone/>
                      </a:pPr>
                      <a:r>
                        <a:rPr lang="en-IN" sz="1100" dirty="0"/>
                        <a:t>8883</a:t>
                      </a:r>
                      <a:endParaRPr sz="1200" dirty="0">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3"/>
                  </a:ext>
                </a:extLst>
              </a:tr>
              <a:tr h="755669">
                <a:tc>
                  <a:txBody>
                    <a:bodyPr/>
                    <a:lstStyle/>
                    <a:p>
                      <a:pPr marL="0" marR="0" lvl="0" indent="0" algn="l" rtl="0">
                        <a:spcBef>
                          <a:spcPts val="0"/>
                        </a:spcBef>
                        <a:spcAft>
                          <a:spcPts val="0"/>
                        </a:spcAft>
                        <a:buNone/>
                      </a:pPr>
                      <a:r>
                        <a:rPr lang="en-US" sz="1100" dirty="0">
                          <a:latin typeface="Times New Roman"/>
                          <a:ea typeface="Times New Roman"/>
                          <a:cs typeface="Times New Roman"/>
                          <a:sym typeface="Times New Roman"/>
                        </a:rPr>
                        <a:t>R</a:t>
                      </a:r>
                      <a:r>
                        <a:rPr lang="en-IN" sz="1100" dirty="0">
                          <a:latin typeface="Times New Roman"/>
                          <a:ea typeface="Times New Roman"/>
                          <a:cs typeface="Times New Roman"/>
                          <a:sym typeface="Times New Roman"/>
                        </a:rPr>
                        <a:t>OBBERY AND BULGARY</a:t>
                      </a:r>
                      <a:endParaRPr sz="1200" dirty="0">
                        <a:latin typeface="Times New Roman"/>
                        <a:ea typeface="Times New Roman"/>
                        <a:cs typeface="Times New Roman"/>
                        <a:sym typeface="Times New Roman"/>
                      </a:endParaRPr>
                    </a:p>
                  </a:txBody>
                  <a:tcPr marL="68575" marR="68575" marT="0" marB="0" anchor="ctr"/>
                </a:tc>
                <a:tc>
                  <a:txBody>
                    <a:bodyPr/>
                    <a:lstStyle/>
                    <a:p>
                      <a:pPr marL="0" marR="0" lvl="0" indent="0" algn="r" rtl="0">
                        <a:spcBef>
                          <a:spcPts val="0"/>
                        </a:spcBef>
                        <a:spcAft>
                          <a:spcPts val="0"/>
                        </a:spcAft>
                        <a:buNone/>
                      </a:pPr>
                      <a:r>
                        <a:rPr lang="en-IN" sz="1100" dirty="0"/>
                        <a:t>6002</a:t>
                      </a:r>
                      <a:endParaRPr sz="1200" dirty="0">
                        <a:latin typeface="Times New Roman"/>
                        <a:ea typeface="Times New Roman"/>
                        <a:cs typeface="Times New Roman"/>
                        <a:sym typeface="Times New Roman"/>
                      </a:endParaRPr>
                    </a:p>
                  </a:txBody>
                  <a:tcPr marL="68575" marR="68575" marT="0" marB="0" anchor="ctr"/>
                </a:tc>
                <a:tc>
                  <a:txBody>
                    <a:bodyPr/>
                    <a:lstStyle/>
                    <a:p>
                      <a:pPr marL="0" marR="0" lvl="0" indent="0" algn="r" rtl="0">
                        <a:spcBef>
                          <a:spcPts val="0"/>
                        </a:spcBef>
                        <a:spcAft>
                          <a:spcPts val="0"/>
                        </a:spcAft>
                        <a:buNone/>
                      </a:pPr>
                      <a:r>
                        <a:rPr lang="en-IN" sz="1100" dirty="0"/>
                        <a:t>5157</a:t>
                      </a:r>
                      <a:endParaRPr sz="1200" dirty="0">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4"/>
                  </a:ext>
                </a:extLst>
              </a:tr>
            </a:tbl>
          </a:graphicData>
        </a:graphic>
      </p:graphicFrame>
      <p:pic>
        <p:nvPicPr>
          <p:cNvPr id="5" name="Picture 4">
            <a:extLst>
              <a:ext uri="{FF2B5EF4-FFF2-40B4-BE49-F238E27FC236}">
                <a16:creationId xmlns:a16="http://schemas.microsoft.com/office/drawing/2014/main" id="{F9DFD950-5392-AB24-EBCD-C6E1F820BAE0}"/>
              </a:ext>
            </a:extLst>
          </p:cNvPr>
          <p:cNvPicPr>
            <a:picLocks noChangeAspect="1"/>
          </p:cNvPicPr>
          <p:nvPr/>
        </p:nvPicPr>
        <p:blipFill>
          <a:blip r:embed="rId3"/>
          <a:stretch>
            <a:fillRect/>
          </a:stretch>
        </p:blipFill>
        <p:spPr>
          <a:xfrm>
            <a:off x="192714" y="1690477"/>
            <a:ext cx="3650122" cy="293007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6"/>
          <p:cNvSpPr/>
          <p:nvPr/>
        </p:nvSpPr>
        <p:spPr>
          <a:xfrm rot="10800000" flipH="1">
            <a:off x="-42426" y="-13112"/>
            <a:ext cx="4330508" cy="6874906"/>
          </a:xfrm>
          <a:custGeom>
            <a:avLst/>
            <a:gdLst/>
            <a:ahLst/>
            <a:cxnLst/>
            <a:rect l="l" t="t" r="r" b="b"/>
            <a:pathLst>
              <a:path w="4330508" h="6874906" extrusionOk="0">
                <a:moveTo>
                  <a:pt x="0" y="0"/>
                </a:moveTo>
                <a:lnTo>
                  <a:pt x="56216" y="0"/>
                </a:lnTo>
                <a:cubicBezTo>
                  <a:pt x="819018" y="0"/>
                  <a:pt x="2103738" y="0"/>
                  <a:pt x="4267477" y="0"/>
                </a:cubicBezTo>
                <a:cubicBezTo>
                  <a:pt x="4598963" y="1620248"/>
                  <a:pt x="3585882" y="3407724"/>
                  <a:pt x="2099781" y="4890474"/>
                </a:cubicBezTo>
                <a:cubicBezTo>
                  <a:pt x="1507575" y="5481344"/>
                  <a:pt x="1213335" y="6194848"/>
                  <a:pt x="1086700" y="6874906"/>
                </a:cubicBezTo>
                <a:cubicBezTo>
                  <a:pt x="1086700" y="6874906"/>
                  <a:pt x="1086700" y="6874906"/>
                  <a:pt x="63718" y="6874906"/>
                </a:cubicBezTo>
                <a:lnTo>
                  <a:pt x="0" y="6874906"/>
                </a:lnTo>
                <a:lnTo>
                  <a:pt x="0" y="0"/>
                </a:lnTo>
                <a:close/>
              </a:path>
            </a:pathLst>
          </a:custGeom>
          <a:solidFill>
            <a:srgbClr val="E753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136" name="Google Shape;1136;p16"/>
          <p:cNvSpPr/>
          <p:nvPr/>
        </p:nvSpPr>
        <p:spPr>
          <a:xfrm>
            <a:off x="8838350" y="3500438"/>
            <a:ext cx="3380642" cy="3380642"/>
          </a:xfrm>
          <a:custGeom>
            <a:avLst/>
            <a:gdLst/>
            <a:ahLst/>
            <a:cxnLst/>
            <a:rect l="l" t="t" r="r" b="b"/>
            <a:pathLst>
              <a:path w="186" h="186" extrusionOk="0">
                <a:moveTo>
                  <a:pt x="186" y="0"/>
                </a:moveTo>
                <a:cubicBezTo>
                  <a:pt x="83" y="0"/>
                  <a:pt x="0" y="84"/>
                  <a:pt x="0" y="186"/>
                </a:cubicBezTo>
                <a:cubicBezTo>
                  <a:pt x="186" y="186"/>
                  <a:pt x="186" y="186"/>
                  <a:pt x="186" y="186"/>
                </a:cubicBezTo>
                <a:lnTo>
                  <a:pt x="186" y="0"/>
                </a:lnTo>
                <a:close/>
              </a:path>
            </a:pathLst>
          </a:custGeom>
          <a:solidFill>
            <a:srgbClr val="E7535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dirty="0">
              <a:solidFill>
                <a:schemeClr val="dk1"/>
              </a:solidFill>
              <a:latin typeface="Arial"/>
              <a:ea typeface="Arial"/>
              <a:cs typeface="Arial"/>
              <a:sym typeface="Arial"/>
            </a:endParaRPr>
          </a:p>
        </p:txBody>
      </p:sp>
      <p:sp>
        <p:nvSpPr>
          <p:cNvPr id="1137" name="Google Shape;1137;p16"/>
          <p:cNvSpPr/>
          <p:nvPr/>
        </p:nvSpPr>
        <p:spPr>
          <a:xfrm>
            <a:off x="5361690" y="1853598"/>
            <a:ext cx="34766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dk1"/>
                </a:solidFill>
                <a:latin typeface="Arial"/>
                <a:ea typeface="Arial"/>
                <a:cs typeface="Arial"/>
                <a:sym typeface="Arial"/>
              </a:rPr>
              <a:t>Thank you</a:t>
            </a:r>
            <a:endParaRPr dirty="0"/>
          </a:p>
        </p:txBody>
      </p:sp>
      <p:sp>
        <p:nvSpPr>
          <p:cNvPr id="1138" name="Google Shape;1138;p16"/>
          <p:cNvSpPr/>
          <p:nvPr/>
        </p:nvSpPr>
        <p:spPr>
          <a:xfrm>
            <a:off x="4073507" y="1853598"/>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139" name="Google Shape;1139;p16"/>
          <p:cNvSpPr/>
          <p:nvPr/>
        </p:nvSpPr>
        <p:spPr>
          <a:xfrm>
            <a:off x="6981950" y="3581302"/>
            <a:ext cx="1401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dirty="0">
                <a:solidFill>
                  <a:schemeClr val="lt1"/>
                </a:solidFill>
                <a:latin typeface="Arial"/>
                <a:ea typeface="Arial"/>
                <a:cs typeface="Arial"/>
                <a:sym typeface="Arial"/>
              </a:rPr>
              <a:t>Cone</a:t>
            </a:r>
            <a:endParaRPr sz="2000" dirty="0">
              <a:solidFill>
                <a:schemeClr val="lt1"/>
              </a:solidFill>
              <a:latin typeface="Arial"/>
              <a:ea typeface="Arial"/>
              <a:cs typeface="Arial"/>
              <a:sym typeface="Arial"/>
            </a:endParaRPr>
          </a:p>
        </p:txBody>
      </p:sp>
      <p:sp>
        <p:nvSpPr>
          <p:cNvPr id="1140" name="Google Shape;1140;p16"/>
          <p:cNvSpPr txBox="1">
            <a:spLocks noGrp="1"/>
          </p:cNvSpPr>
          <p:nvPr>
            <p:ph type="sldNum" idx="12"/>
          </p:nvPr>
        </p:nvSpPr>
        <p:spPr>
          <a:xfrm>
            <a:off x="8881946" y="8363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dirty="0"/>
          </a:p>
        </p:txBody>
      </p:sp>
      <p:sp>
        <p:nvSpPr>
          <p:cNvPr id="1723" name="Google Shape;1723;p16"/>
          <p:cNvSpPr/>
          <p:nvPr/>
        </p:nvSpPr>
        <p:spPr>
          <a:xfrm>
            <a:off x="8527221" y="1840878"/>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pic>
        <p:nvPicPr>
          <p:cNvPr id="5" name="Picture 4">
            <a:extLst>
              <a:ext uri="{FF2B5EF4-FFF2-40B4-BE49-F238E27FC236}">
                <a16:creationId xmlns:a16="http://schemas.microsoft.com/office/drawing/2014/main" id="{AC443DF2-302C-D5B6-5087-863CDA06834B}"/>
              </a:ext>
            </a:extLst>
          </p:cNvPr>
          <p:cNvPicPr>
            <a:picLocks noChangeAspect="1"/>
          </p:cNvPicPr>
          <p:nvPr/>
        </p:nvPicPr>
        <p:blipFill>
          <a:blip r:embed="rId3"/>
          <a:stretch>
            <a:fillRect/>
          </a:stretch>
        </p:blipFill>
        <p:spPr>
          <a:xfrm>
            <a:off x="3559277" y="3785127"/>
            <a:ext cx="7315200" cy="31020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p:nvPr/>
        </p:nvSpPr>
        <p:spPr>
          <a:xfrm>
            <a:off x="2881274" y="1291977"/>
            <a:ext cx="8218267" cy="5482390"/>
          </a:xfrm>
          <a:prstGeom prst="roundRect">
            <a:avLst>
              <a:gd name="adj" fmla="val 1581"/>
            </a:avLst>
          </a:prstGeom>
          <a:solidFill>
            <a:schemeClr val="lt1"/>
          </a:solidFill>
          <a:ln>
            <a:noFill/>
          </a:ln>
          <a:effectLst>
            <a:outerShdw blurRad="177800" dist="63500" dir="5400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350" b="1" dirty="0">
              <a:solidFill>
                <a:schemeClr val="lt1"/>
              </a:solidFill>
              <a:latin typeface="Arial"/>
              <a:ea typeface="Arial"/>
              <a:cs typeface="Arial"/>
              <a:sym typeface="Arial"/>
            </a:endParaRPr>
          </a:p>
        </p:txBody>
      </p:sp>
      <p:sp>
        <p:nvSpPr>
          <p:cNvPr id="103" name="Google Shape;103;p2"/>
          <p:cNvSpPr/>
          <p:nvPr/>
        </p:nvSpPr>
        <p:spPr>
          <a:xfrm>
            <a:off x="3489343" y="2294269"/>
            <a:ext cx="7297308" cy="2012144"/>
          </a:xfrm>
          <a:prstGeom prst="rect">
            <a:avLst/>
          </a:prstGeom>
          <a:noFill/>
          <a:ln w="22225" cap="flat" cmpd="sng">
            <a:solidFill>
              <a:srgbClr val="F25A2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04" name="Google Shape;104;p2"/>
          <p:cNvSpPr/>
          <p:nvPr/>
        </p:nvSpPr>
        <p:spPr>
          <a:xfrm>
            <a:off x="4239006" y="2604024"/>
            <a:ext cx="5939328"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1" dirty="0">
                <a:solidFill>
                  <a:srgbClr val="033862"/>
                </a:solidFill>
                <a:latin typeface="Jacques Francois Shadow"/>
                <a:ea typeface="Jacques Francois Shadow"/>
                <a:cs typeface="Jacques Francois Shadow"/>
                <a:sym typeface="Jacques Francois Shadow"/>
              </a:rPr>
              <a:t>Raise a voice  on crimes and thefts.</a:t>
            </a:r>
            <a:endParaRPr dirty="0"/>
          </a:p>
        </p:txBody>
      </p:sp>
      <p:sp>
        <p:nvSpPr>
          <p:cNvPr id="107" name="Google Shape;107;p2"/>
          <p:cNvSpPr/>
          <p:nvPr/>
        </p:nvSpPr>
        <p:spPr>
          <a:xfrm>
            <a:off x="1710935" y="2505226"/>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8" name="Google Shape;108;p2"/>
          <p:cNvSpPr/>
          <p:nvPr/>
        </p:nvSpPr>
        <p:spPr>
          <a:xfrm>
            <a:off x="-780260" y="-247892"/>
            <a:ext cx="1874282" cy="1706598"/>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09" name="Google Shape;109;p2"/>
          <p:cNvSpPr/>
          <p:nvPr/>
        </p:nvSpPr>
        <p:spPr>
          <a:xfrm>
            <a:off x="11117815" y="6117227"/>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74" name="Google Shape;174;p2"/>
          <p:cNvSpPr txBox="1">
            <a:spLocks noGrp="1"/>
          </p:cNvSpPr>
          <p:nvPr>
            <p:ph type="sldNum" idx="12"/>
          </p:nvPr>
        </p:nvSpPr>
        <p:spPr>
          <a:xfrm>
            <a:off x="8881946" y="8363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dirty="0"/>
          </a:p>
        </p:txBody>
      </p:sp>
      <p:pic>
        <p:nvPicPr>
          <p:cNvPr id="3" name="Picture 2">
            <a:extLst>
              <a:ext uri="{FF2B5EF4-FFF2-40B4-BE49-F238E27FC236}">
                <a16:creationId xmlns:a16="http://schemas.microsoft.com/office/drawing/2014/main" id="{84D45EB4-C502-281E-03CC-68F450401A98}"/>
              </a:ext>
            </a:extLst>
          </p:cNvPr>
          <p:cNvPicPr>
            <a:picLocks noChangeAspect="1"/>
          </p:cNvPicPr>
          <p:nvPr/>
        </p:nvPicPr>
        <p:blipFill>
          <a:blip r:embed="rId3"/>
          <a:stretch>
            <a:fillRect/>
          </a:stretch>
        </p:blipFill>
        <p:spPr>
          <a:xfrm>
            <a:off x="221287" y="2058483"/>
            <a:ext cx="2659739" cy="26532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
          <p:cNvSpPr/>
          <p:nvPr/>
        </p:nvSpPr>
        <p:spPr>
          <a:xfrm>
            <a:off x="5661397" y="543261"/>
            <a:ext cx="184926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dirty="0">
                <a:solidFill>
                  <a:schemeClr val="dk1"/>
                </a:solidFill>
              </a:rPr>
              <a:t>THEFT</a:t>
            </a:r>
            <a:endParaRPr sz="1600" b="0" i="0" u="none" strike="noStrike" cap="none" dirty="0">
              <a:solidFill>
                <a:schemeClr val="dk1"/>
              </a:solidFill>
              <a:latin typeface="Arial"/>
              <a:ea typeface="Arial"/>
              <a:cs typeface="Arial"/>
              <a:sym typeface="Arial"/>
            </a:endParaRPr>
          </a:p>
        </p:txBody>
      </p:sp>
      <p:sp>
        <p:nvSpPr>
          <p:cNvPr id="180" name="Google Shape;180;p3"/>
          <p:cNvSpPr/>
          <p:nvPr/>
        </p:nvSpPr>
        <p:spPr>
          <a:xfrm>
            <a:off x="8428860" y="610406"/>
            <a:ext cx="1281777"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dirty="0">
                <a:solidFill>
                  <a:schemeClr val="dk1"/>
                </a:solidFill>
              </a:rPr>
              <a:t>ASSAULT</a:t>
            </a:r>
            <a:endParaRPr sz="1600" b="0" i="0" u="none" strike="noStrike" cap="none" dirty="0">
              <a:solidFill>
                <a:schemeClr val="dk1"/>
              </a:solidFill>
              <a:latin typeface="Arial"/>
              <a:ea typeface="Arial"/>
              <a:cs typeface="Arial"/>
              <a:sym typeface="Arial"/>
            </a:endParaRPr>
          </a:p>
        </p:txBody>
      </p:sp>
      <p:sp>
        <p:nvSpPr>
          <p:cNvPr id="181" name="Google Shape;181;p3"/>
          <p:cNvSpPr/>
          <p:nvPr/>
        </p:nvSpPr>
        <p:spPr>
          <a:xfrm>
            <a:off x="8558057" y="3125898"/>
            <a:ext cx="184926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IN" sz="1600" dirty="0">
                <a:solidFill>
                  <a:schemeClr val="dk1"/>
                </a:solidFill>
              </a:rPr>
              <a:t>PROPERTY DAMAGE</a:t>
            </a:r>
            <a:r>
              <a:rPr lang="en-IN" sz="1600" dirty="0">
                <a:solidFill>
                  <a:schemeClr val="dk1"/>
                </a:solidFill>
                <a:latin typeface="Arial"/>
                <a:ea typeface="Arial"/>
                <a:cs typeface="Arial"/>
                <a:sym typeface="Arial"/>
              </a:rPr>
              <a:t> </a:t>
            </a:r>
            <a:endParaRPr sz="1600" b="0" i="0" u="none" strike="noStrike" cap="none" dirty="0">
              <a:solidFill>
                <a:schemeClr val="dk1"/>
              </a:solidFill>
              <a:latin typeface="Arial"/>
              <a:ea typeface="Arial"/>
              <a:cs typeface="Arial"/>
              <a:sym typeface="Arial"/>
            </a:endParaRPr>
          </a:p>
        </p:txBody>
      </p:sp>
      <p:sp>
        <p:nvSpPr>
          <p:cNvPr id="182" name="Google Shape;182;p3"/>
          <p:cNvSpPr/>
          <p:nvPr/>
        </p:nvSpPr>
        <p:spPr>
          <a:xfrm>
            <a:off x="8498382" y="5324435"/>
            <a:ext cx="184926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IN" sz="1600" dirty="0">
                <a:solidFill>
                  <a:schemeClr val="dk1"/>
                </a:solidFill>
                <a:latin typeface="Arial"/>
                <a:ea typeface="Arial"/>
                <a:cs typeface="Arial"/>
                <a:sym typeface="Arial"/>
              </a:rPr>
              <a:t>Dowry Deaths </a:t>
            </a:r>
            <a:endParaRPr sz="1600" b="0" i="0" u="none" strike="noStrike" cap="none" dirty="0">
              <a:solidFill>
                <a:schemeClr val="dk1"/>
              </a:solidFill>
              <a:latin typeface="Arial"/>
              <a:ea typeface="Arial"/>
              <a:cs typeface="Arial"/>
              <a:sym typeface="Arial"/>
            </a:endParaRPr>
          </a:p>
        </p:txBody>
      </p:sp>
      <p:sp>
        <p:nvSpPr>
          <p:cNvPr id="183" name="Google Shape;183;p3"/>
          <p:cNvSpPr/>
          <p:nvPr/>
        </p:nvSpPr>
        <p:spPr>
          <a:xfrm>
            <a:off x="4272195" y="5965828"/>
            <a:ext cx="1849264" cy="338514"/>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600"/>
              <a:buFont typeface="Arial"/>
              <a:buNone/>
            </a:pPr>
            <a:r>
              <a:rPr lang="en-US" sz="1600" dirty="0">
                <a:solidFill>
                  <a:schemeClr val="dk1"/>
                </a:solidFill>
              </a:rPr>
              <a:t>ROBBERY</a:t>
            </a:r>
            <a:endParaRPr sz="1600" b="0" i="0" u="none" strike="noStrike" cap="none" dirty="0">
              <a:solidFill>
                <a:schemeClr val="dk1"/>
              </a:solidFill>
              <a:latin typeface="Arial"/>
              <a:ea typeface="Arial"/>
              <a:cs typeface="Arial"/>
              <a:sym typeface="Arial"/>
            </a:endParaRPr>
          </a:p>
        </p:txBody>
      </p:sp>
      <p:sp>
        <p:nvSpPr>
          <p:cNvPr id="184" name="Google Shape;184;p3"/>
          <p:cNvSpPr/>
          <p:nvPr/>
        </p:nvSpPr>
        <p:spPr>
          <a:xfrm>
            <a:off x="2358402" y="4977425"/>
            <a:ext cx="1849264"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dirty="0">
                <a:solidFill>
                  <a:schemeClr val="dk1"/>
                </a:solidFill>
              </a:rPr>
              <a:t>RAPE</a:t>
            </a:r>
            <a:endParaRPr sz="1600" b="0" i="0" u="none" strike="noStrike" cap="none" dirty="0">
              <a:solidFill>
                <a:schemeClr val="dk1"/>
              </a:solidFill>
              <a:latin typeface="Arial"/>
              <a:ea typeface="Arial"/>
              <a:cs typeface="Arial"/>
              <a:sym typeface="Arial"/>
            </a:endParaRPr>
          </a:p>
        </p:txBody>
      </p:sp>
      <p:sp>
        <p:nvSpPr>
          <p:cNvPr id="185" name="Google Shape;185;p3"/>
          <p:cNvSpPr/>
          <p:nvPr/>
        </p:nvSpPr>
        <p:spPr>
          <a:xfrm>
            <a:off x="2085786" y="3202077"/>
            <a:ext cx="1849264"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IN" sz="1600" dirty="0">
                <a:solidFill>
                  <a:schemeClr val="dk1"/>
                </a:solidFill>
              </a:rPr>
              <a:t>MURDERS</a:t>
            </a:r>
            <a:r>
              <a:rPr lang="en-IN" sz="1600" dirty="0">
                <a:solidFill>
                  <a:schemeClr val="dk1"/>
                </a:solidFill>
                <a:latin typeface="Arial"/>
                <a:ea typeface="Arial"/>
                <a:cs typeface="Arial"/>
                <a:sym typeface="Arial"/>
              </a:rPr>
              <a:t> </a:t>
            </a:r>
            <a:endParaRPr sz="1600" b="0" i="0" u="none" strike="noStrike" cap="none" dirty="0">
              <a:solidFill>
                <a:schemeClr val="dk1"/>
              </a:solidFill>
              <a:latin typeface="Arial"/>
              <a:ea typeface="Arial"/>
              <a:cs typeface="Arial"/>
              <a:sym typeface="Arial"/>
            </a:endParaRPr>
          </a:p>
        </p:txBody>
      </p:sp>
      <p:sp>
        <p:nvSpPr>
          <p:cNvPr id="186" name="Google Shape;186;p3"/>
          <p:cNvSpPr/>
          <p:nvPr/>
        </p:nvSpPr>
        <p:spPr>
          <a:xfrm>
            <a:off x="4067635" y="1559866"/>
            <a:ext cx="4222237" cy="4222237"/>
          </a:xfrm>
          <a:prstGeom prst="ellipse">
            <a:avLst/>
          </a:prstGeom>
          <a:noFill/>
          <a:ln w="168275" cap="flat" cmpd="sng">
            <a:solidFill>
              <a:srgbClr val="E5454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87" name="Google Shape;187;p3"/>
          <p:cNvSpPr/>
          <p:nvPr/>
        </p:nvSpPr>
        <p:spPr>
          <a:xfrm>
            <a:off x="5994009" y="1401967"/>
            <a:ext cx="318842" cy="318842"/>
          </a:xfrm>
          <a:prstGeom prst="ellipse">
            <a:avLst/>
          </a:prstGeom>
          <a:solidFill>
            <a:srgbClr val="214E7D"/>
          </a:solidFill>
          <a:ln w="635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88" name="Google Shape;188;p3"/>
          <p:cNvSpPr/>
          <p:nvPr/>
        </p:nvSpPr>
        <p:spPr>
          <a:xfrm>
            <a:off x="7571088" y="2129280"/>
            <a:ext cx="318842" cy="318842"/>
          </a:xfrm>
          <a:prstGeom prst="ellipse">
            <a:avLst/>
          </a:prstGeom>
          <a:solidFill>
            <a:srgbClr val="634D7A"/>
          </a:solidFill>
          <a:ln w="635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cxnSp>
        <p:nvCxnSpPr>
          <p:cNvPr id="189" name="Google Shape;189;p3"/>
          <p:cNvCxnSpPr/>
          <p:nvPr/>
        </p:nvCxnSpPr>
        <p:spPr>
          <a:xfrm rot="10800000">
            <a:off x="8444405" y="3743532"/>
            <a:ext cx="1656414" cy="0"/>
          </a:xfrm>
          <a:prstGeom prst="straightConnector1">
            <a:avLst/>
          </a:prstGeom>
          <a:noFill/>
          <a:ln w="15875" cap="flat" cmpd="sng">
            <a:solidFill>
              <a:srgbClr val="A5A5A5"/>
            </a:solidFill>
            <a:prstDash val="solid"/>
            <a:miter lim="800000"/>
            <a:headEnd type="none" w="sm" len="sm"/>
            <a:tailEnd type="none" w="sm" len="sm"/>
          </a:ln>
        </p:spPr>
      </p:cxnSp>
      <p:cxnSp>
        <p:nvCxnSpPr>
          <p:cNvPr id="190" name="Google Shape;190;p3"/>
          <p:cNvCxnSpPr/>
          <p:nvPr/>
        </p:nvCxnSpPr>
        <p:spPr>
          <a:xfrm>
            <a:off x="6175758" y="811620"/>
            <a:ext cx="0" cy="590347"/>
          </a:xfrm>
          <a:prstGeom prst="straightConnector1">
            <a:avLst/>
          </a:prstGeom>
          <a:noFill/>
          <a:ln w="15875" cap="flat" cmpd="sng">
            <a:solidFill>
              <a:srgbClr val="A5A5A5"/>
            </a:solidFill>
            <a:prstDash val="solid"/>
            <a:miter lim="800000"/>
            <a:headEnd type="none" w="sm" len="sm"/>
            <a:tailEnd type="none" w="sm" len="sm"/>
          </a:ln>
        </p:spPr>
      </p:cxnSp>
      <p:grpSp>
        <p:nvGrpSpPr>
          <p:cNvPr id="191" name="Google Shape;191;p3"/>
          <p:cNvGrpSpPr/>
          <p:nvPr/>
        </p:nvGrpSpPr>
        <p:grpSpPr>
          <a:xfrm rot="10800000" flipH="1">
            <a:off x="2310604" y="1627928"/>
            <a:ext cx="2061398" cy="546025"/>
            <a:chOff x="2083491" y="4782216"/>
            <a:chExt cx="1971927" cy="522326"/>
          </a:xfrm>
        </p:grpSpPr>
        <p:cxnSp>
          <p:nvCxnSpPr>
            <p:cNvPr id="192" name="Google Shape;192;p3"/>
            <p:cNvCxnSpPr/>
            <p:nvPr/>
          </p:nvCxnSpPr>
          <p:spPr>
            <a:xfrm rot="10800000">
              <a:off x="2084238" y="5304542"/>
              <a:ext cx="1430350" cy="0"/>
            </a:xfrm>
            <a:prstGeom prst="straightConnector1">
              <a:avLst/>
            </a:prstGeom>
            <a:noFill/>
            <a:ln w="15875" cap="flat" cmpd="sng">
              <a:solidFill>
                <a:srgbClr val="A5A5A5"/>
              </a:solidFill>
              <a:prstDash val="solid"/>
              <a:miter lim="800000"/>
              <a:headEnd type="none" w="sm" len="sm"/>
              <a:tailEnd type="none" w="sm" len="sm"/>
            </a:ln>
          </p:spPr>
        </p:cxnSp>
        <p:cxnSp>
          <p:nvCxnSpPr>
            <p:cNvPr id="193" name="Google Shape;193;p3"/>
            <p:cNvCxnSpPr/>
            <p:nvPr/>
          </p:nvCxnSpPr>
          <p:spPr>
            <a:xfrm flipH="1">
              <a:off x="3511622" y="4784121"/>
              <a:ext cx="540580" cy="519949"/>
            </a:xfrm>
            <a:prstGeom prst="straightConnector1">
              <a:avLst/>
            </a:prstGeom>
            <a:noFill/>
            <a:ln w="15875" cap="flat" cmpd="sng">
              <a:solidFill>
                <a:srgbClr val="A5A5A5"/>
              </a:solidFill>
              <a:prstDash val="solid"/>
              <a:miter lim="800000"/>
              <a:headEnd type="none" w="sm" len="sm"/>
              <a:tailEnd type="none" w="sm" len="sm"/>
            </a:ln>
          </p:spPr>
        </p:cxnSp>
        <p:cxnSp>
          <p:nvCxnSpPr>
            <p:cNvPr id="194" name="Google Shape;194;p3"/>
            <p:cNvCxnSpPr/>
            <p:nvPr/>
          </p:nvCxnSpPr>
          <p:spPr>
            <a:xfrm flipH="1">
              <a:off x="3512319" y="4782216"/>
              <a:ext cx="540580" cy="519949"/>
            </a:xfrm>
            <a:prstGeom prst="straightConnector1">
              <a:avLst/>
            </a:prstGeom>
            <a:noFill/>
            <a:ln w="15875" cap="flat" cmpd="sng">
              <a:solidFill>
                <a:srgbClr val="A5A5A5"/>
              </a:solidFill>
              <a:prstDash val="solid"/>
              <a:miter lim="800000"/>
              <a:headEnd type="none" w="sm" len="sm"/>
              <a:tailEnd type="none" w="sm" len="sm"/>
            </a:ln>
          </p:spPr>
        </p:cxnSp>
        <p:cxnSp>
          <p:nvCxnSpPr>
            <p:cNvPr id="195" name="Google Shape;195;p3"/>
            <p:cNvCxnSpPr/>
            <p:nvPr/>
          </p:nvCxnSpPr>
          <p:spPr>
            <a:xfrm rot="10800000">
              <a:off x="2083491" y="5304542"/>
              <a:ext cx="1430350" cy="0"/>
            </a:xfrm>
            <a:prstGeom prst="straightConnector1">
              <a:avLst/>
            </a:prstGeom>
            <a:noFill/>
            <a:ln w="15875" cap="flat" cmpd="sng">
              <a:solidFill>
                <a:srgbClr val="A5A5A5"/>
              </a:solidFill>
              <a:prstDash val="solid"/>
              <a:miter lim="800000"/>
              <a:headEnd type="none" w="sm" len="sm"/>
              <a:tailEnd type="none" w="sm" len="sm"/>
            </a:ln>
          </p:spPr>
        </p:cxnSp>
        <p:cxnSp>
          <p:nvCxnSpPr>
            <p:cNvPr id="196" name="Google Shape;196;p3"/>
            <p:cNvCxnSpPr/>
            <p:nvPr/>
          </p:nvCxnSpPr>
          <p:spPr>
            <a:xfrm flipH="1">
              <a:off x="3511572" y="4782216"/>
              <a:ext cx="540580" cy="519949"/>
            </a:xfrm>
            <a:prstGeom prst="straightConnector1">
              <a:avLst/>
            </a:prstGeom>
            <a:noFill/>
            <a:ln w="15875" cap="flat" cmpd="sng">
              <a:solidFill>
                <a:srgbClr val="A5A5A5"/>
              </a:solidFill>
              <a:prstDash val="solid"/>
              <a:miter lim="800000"/>
              <a:headEnd type="none" w="sm" len="sm"/>
              <a:tailEnd type="none" w="sm" len="sm"/>
            </a:ln>
          </p:spPr>
        </p:cxnSp>
        <p:cxnSp>
          <p:nvCxnSpPr>
            <p:cNvPr id="197" name="Google Shape;197;p3"/>
            <p:cNvCxnSpPr/>
            <p:nvPr/>
          </p:nvCxnSpPr>
          <p:spPr>
            <a:xfrm rot="10800000">
              <a:off x="2085693" y="5304542"/>
              <a:ext cx="1430350" cy="0"/>
            </a:xfrm>
            <a:prstGeom prst="straightConnector1">
              <a:avLst/>
            </a:prstGeom>
            <a:noFill/>
            <a:ln w="15875" cap="flat" cmpd="sng">
              <a:solidFill>
                <a:srgbClr val="A5A5A5"/>
              </a:solidFill>
              <a:prstDash val="solid"/>
              <a:miter lim="800000"/>
              <a:headEnd type="none" w="sm" len="sm"/>
              <a:tailEnd type="none" w="sm" len="sm"/>
            </a:ln>
          </p:spPr>
        </p:cxnSp>
        <p:cxnSp>
          <p:nvCxnSpPr>
            <p:cNvPr id="198" name="Google Shape;198;p3"/>
            <p:cNvCxnSpPr/>
            <p:nvPr/>
          </p:nvCxnSpPr>
          <p:spPr>
            <a:xfrm flipH="1">
              <a:off x="3513774" y="4782216"/>
              <a:ext cx="540580" cy="519949"/>
            </a:xfrm>
            <a:prstGeom prst="straightConnector1">
              <a:avLst/>
            </a:prstGeom>
            <a:noFill/>
            <a:ln w="15875" cap="flat" cmpd="sng">
              <a:solidFill>
                <a:srgbClr val="A5A5A5"/>
              </a:solidFill>
              <a:prstDash val="solid"/>
              <a:miter lim="800000"/>
              <a:headEnd type="none" w="sm" len="sm"/>
              <a:tailEnd type="none" w="sm" len="sm"/>
            </a:ln>
          </p:spPr>
        </p:cxnSp>
        <p:cxnSp>
          <p:nvCxnSpPr>
            <p:cNvPr id="199" name="Google Shape;199;p3"/>
            <p:cNvCxnSpPr/>
            <p:nvPr/>
          </p:nvCxnSpPr>
          <p:spPr>
            <a:xfrm rot="10800000">
              <a:off x="2086757" y="5304542"/>
              <a:ext cx="1430350" cy="0"/>
            </a:xfrm>
            <a:prstGeom prst="straightConnector1">
              <a:avLst/>
            </a:prstGeom>
            <a:noFill/>
            <a:ln w="15875" cap="flat" cmpd="sng">
              <a:solidFill>
                <a:srgbClr val="A5A5A5"/>
              </a:solidFill>
              <a:prstDash val="solid"/>
              <a:miter lim="800000"/>
              <a:headEnd type="none" w="sm" len="sm"/>
              <a:tailEnd type="none" w="sm" len="sm"/>
            </a:ln>
          </p:spPr>
        </p:cxnSp>
        <p:cxnSp>
          <p:nvCxnSpPr>
            <p:cNvPr id="200" name="Google Shape;200;p3"/>
            <p:cNvCxnSpPr/>
            <p:nvPr/>
          </p:nvCxnSpPr>
          <p:spPr>
            <a:xfrm flipH="1">
              <a:off x="3514838" y="4782216"/>
              <a:ext cx="540580" cy="519949"/>
            </a:xfrm>
            <a:prstGeom prst="straightConnector1">
              <a:avLst/>
            </a:prstGeom>
            <a:noFill/>
            <a:ln w="15875" cap="flat" cmpd="sng">
              <a:solidFill>
                <a:srgbClr val="A5A5A5"/>
              </a:solidFill>
              <a:prstDash val="solid"/>
              <a:miter lim="800000"/>
              <a:headEnd type="none" w="sm" len="sm"/>
              <a:tailEnd type="none" w="sm" len="sm"/>
            </a:ln>
          </p:spPr>
        </p:cxnSp>
      </p:grpSp>
      <p:grpSp>
        <p:nvGrpSpPr>
          <p:cNvPr id="201" name="Google Shape;201;p3"/>
          <p:cNvGrpSpPr/>
          <p:nvPr/>
        </p:nvGrpSpPr>
        <p:grpSpPr>
          <a:xfrm>
            <a:off x="2386861" y="5212613"/>
            <a:ext cx="2056151" cy="546793"/>
            <a:chOff x="2090779" y="4793016"/>
            <a:chExt cx="1966907" cy="523060"/>
          </a:xfrm>
        </p:grpSpPr>
        <p:cxnSp>
          <p:nvCxnSpPr>
            <p:cNvPr id="202" name="Google Shape;202;p3"/>
            <p:cNvCxnSpPr/>
            <p:nvPr/>
          </p:nvCxnSpPr>
          <p:spPr>
            <a:xfrm rot="10800000">
              <a:off x="2091526" y="5316076"/>
              <a:ext cx="1430350" cy="0"/>
            </a:xfrm>
            <a:prstGeom prst="straightConnector1">
              <a:avLst/>
            </a:prstGeom>
            <a:noFill/>
            <a:ln w="15875" cap="flat" cmpd="sng">
              <a:solidFill>
                <a:srgbClr val="A5A5A5"/>
              </a:solidFill>
              <a:prstDash val="solid"/>
              <a:miter lim="800000"/>
              <a:headEnd type="none" w="sm" len="sm"/>
              <a:tailEnd type="none" w="sm" len="sm"/>
            </a:ln>
          </p:spPr>
        </p:cxnSp>
        <p:cxnSp>
          <p:nvCxnSpPr>
            <p:cNvPr id="203" name="Google Shape;203;p3"/>
            <p:cNvCxnSpPr/>
            <p:nvPr/>
          </p:nvCxnSpPr>
          <p:spPr>
            <a:xfrm flipH="1">
              <a:off x="3514587" y="4793016"/>
              <a:ext cx="540580" cy="519949"/>
            </a:xfrm>
            <a:prstGeom prst="straightConnector1">
              <a:avLst/>
            </a:prstGeom>
            <a:noFill/>
            <a:ln w="15875" cap="flat" cmpd="sng">
              <a:solidFill>
                <a:srgbClr val="A5A5A5"/>
              </a:solidFill>
              <a:prstDash val="solid"/>
              <a:miter lim="800000"/>
              <a:headEnd type="none" w="sm" len="sm"/>
              <a:tailEnd type="none" w="sm" len="sm"/>
            </a:ln>
          </p:spPr>
        </p:cxnSp>
        <p:cxnSp>
          <p:nvCxnSpPr>
            <p:cNvPr id="204" name="Google Shape;204;p3"/>
            <p:cNvCxnSpPr/>
            <p:nvPr/>
          </p:nvCxnSpPr>
          <p:spPr>
            <a:xfrm rot="10800000">
              <a:off x="2090779" y="5316076"/>
              <a:ext cx="1430350" cy="0"/>
            </a:xfrm>
            <a:prstGeom prst="straightConnector1">
              <a:avLst/>
            </a:prstGeom>
            <a:noFill/>
            <a:ln w="15875" cap="flat" cmpd="sng">
              <a:solidFill>
                <a:srgbClr val="A5A5A5"/>
              </a:solidFill>
              <a:prstDash val="solid"/>
              <a:miter lim="800000"/>
              <a:headEnd type="none" w="sm" len="sm"/>
              <a:tailEnd type="none" w="sm" len="sm"/>
            </a:ln>
          </p:spPr>
        </p:cxnSp>
        <p:cxnSp>
          <p:nvCxnSpPr>
            <p:cNvPr id="205" name="Google Shape;205;p3"/>
            <p:cNvCxnSpPr/>
            <p:nvPr/>
          </p:nvCxnSpPr>
          <p:spPr>
            <a:xfrm flipH="1">
              <a:off x="3513840" y="4793016"/>
              <a:ext cx="540580" cy="519949"/>
            </a:xfrm>
            <a:prstGeom prst="straightConnector1">
              <a:avLst/>
            </a:prstGeom>
            <a:noFill/>
            <a:ln w="15875" cap="flat" cmpd="sng">
              <a:solidFill>
                <a:srgbClr val="A5A5A5"/>
              </a:solidFill>
              <a:prstDash val="solid"/>
              <a:miter lim="800000"/>
              <a:headEnd type="none" w="sm" len="sm"/>
              <a:tailEnd type="none" w="sm" len="sm"/>
            </a:ln>
          </p:spPr>
        </p:cxnSp>
        <p:cxnSp>
          <p:nvCxnSpPr>
            <p:cNvPr id="206" name="Google Shape;206;p3"/>
            <p:cNvCxnSpPr/>
            <p:nvPr/>
          </p:nvCxnSpPr>
          <p:spPr>
            <a:xfrm rot="10800000">
              <a:off x="2092981" y="5316076"/>
              <a:ext cx="1430350" cy="0"/>
            </a:xfrm>
            <a:prstGeom prst="straightConnector1">
              <a:avLst/>
            </a:prstGeom>
            <a:noFill/>
            <a:ln w="15875" cap="flat" cmpd="sng">
              <a:solidFill>
                <a:srgbClr val="A5A5A5"/>
              </a:solidFill>
              <a:prstDash val="solid"/>
              <a:miter lim="800000"/>
              <a:headEnd type="none" w="sm" len="sm"/>
              <a:tailEnd type="none" w="sm" len="sm"/>
            </a:ln>
          </p:spPr>
        </p:cxnSp>
        <p:cxnSp>
          <p:nvCxnSpPr>
            <p:cNvPr id="207" name="Google Shape;207;p3"/>
            <p:cNvCxnSpPr/>
            <p:nvPr/>
          </p:nvCxnSpPr>
          <p:spPr>
            <a:xfrm flipH="1">
              <a:off x="3516042" y="4793016"/>
              <a:ext cx="540580" cy="519949"/>
            </a:xfrm>
            <a:prstGeom prst="straightConnector1">
              <a:avLst/>
            </a:prstGeom>
            <a:noFill/>
            <a:ln w="15875" cap="flat" cmpd="sng">
              <a:solidFill>
                <a:srgbClr val="A5A5A5"/>
              </a:solidFill>
              <a:prstDash val="solid"/>
              <a:miter lim="800000"/>
              <a:headEnd type="none" w="sm" len="sm"/>
              <a:tailEnd type="none" w="sm" len="sm"/>
            </a:ln>
          </p:spPr>
        </p:cxnSp>
        <p:cxnSp>
          <p:nvCxnSpPr>
            <p:cNvPr id="208" name="Google Shape;208;p3"/>
            <p:cNvCxnSpPr/>
            <p:nvPr/>
          </p:nvCxnSpPr>
          <p:spPr>
            <a:xfrm rot="10800000">
              <a:off x="2094045" y="5316076"/>
              <a:ext cx="1430350" cy="0"/>
            </a:xfrm>
            <a:prstGeom prst="straightConnector1">
              <a:avLst/>
            </a:prstGeom>
            <a:noFill/>
            <a:ln w="15875" cap="flat" cmpd="sng">
              <a:solidFill>
                <a:srgbClr val="A5A5A5"/>
              </a:solidFill>
              <a:prstDash val="solid"/>
              <a:miter lim="800000"/>
              <a:headEnd type="none" w="sm" len="sm"/>
              <a:tailEnd type="none" w="sm" len="sm"/>
            </a:ln>
          </p:spPr>
        </p:cxnSp>
        <p:cxnSp>
          <p:nvCxnSpPr>
            <p:cNvPr id="209" name="Google Shape;209;p3"/>
            <p:cNvCxnSpPr/>
            <p:nvPr/>
          </p:nvCxnSpPr>
          <p:spPr>
            <a:xfrm flipH="1">
              <a:off x="3517106" y="4793016"/>
              <a:ext cx="540580" cy="519949"/>
            </a:xfrm>
            <a:prstGeom prst="straightConnector1">
              <a:avLst/>
            </a:prstGeom>
            <a:noFill/>
            <a:ln w="15875" cap="flat" cmpd="sng">
              <a:solidFill>
                <a:srgbClr val="A5A5A5"/>
              </a:solidFill>
              <a:prstDash val="solid"/>
              <a:miter lim="800000"/>
              <a:headEnd type="none" w="sm" len="sm"/>
              <a:tailEnd type="none" w="sm" len="sm"/>
            </a:ln>
          </p:spPr>
        </p:cxnSp>
      </p:grpSp>
      <p:grpSp>
        <p:nvGrpSpPr>
          <p:cNvPr id="210" name="Google Shape;210;p3"/>
          <p:cNvGrpSpPr/>
          <p:nvPr/>
        </p:nvGrpSpPr>
        <p:grpSpPr>
          <a:xfrm rot="10800000">
            <a:off x="7899378" y="1642192"/>
            <a:ext cx="2056701" cy="543540"/>
            <a:chOff x="2087733" y="4793016"/>
            <a:chExt cx="1967434" cy="519949"/>
          </a:xfrm>
        </p:grpSpPr>
        <p:cxnSp>
          <p:nvCxnSpPr>
            <p:cNvPr id="211" name="Google Shape;211;p3"/>
            <p:cNvCxnSpPr/>
            <p:nvPr/>
          </p:nvCxnSpPr>
          <p:spPr>
            <a:xfrm rot="10800000">
              <a:off x="2087733" y="5312965"/>
              <a:ext cx="1430350" cy="0"/>
            </a:xfrm>
            <a:prstGeom prst="straightConnector1">
              <a:avLst/>
            </a:prstGeom>
            <a:noFill/>
            <a:ln w="15875" cap="flat" cmpd="sng">
              <a:solidFill>
                <a:srgbClr val="A5A5A5"/>
              </a:solidFill>
              <a:prstDash val="solid"/>
              <a:miter lim="800000"/>
              <a:headEnd type="none" w="sm" len="sm"/>
              <a:tailEnd type="none" w="sm" len="sm"/>
            </a:ln>
          </p:spPr>
        </p:cxnSp>
        <p:cxnSp>
          <p:nvCxnSpPr>
            <p:cNvPr id="212" name="Google Shape;212;p3"/>
            <p:cNvCxnSpPr/>
            <p:nvPr/>
          </p:nvCxnSpPr>
          <p:spPr>
            <a:xfrm flipH="1">
              <a:off x="3514587" y="4793016"/>
              <a:ext cx="540580" cy="519949"/>
            </a:xfrm>
            <a:prstGeom prst="straightConnector1">
              <a:avLst/>
            </a:prstGeom>
            <a:noFill/>
            <a:ln w="15875" cap="flat" cmpd="sng">
              <a:solidFill>
                <a:srgbClr val="A5A5A5"/>
              </a:solidFill>
              <a:prstDash val="solid"/>
              <a:miter lim="800000"/>
              <a:headEnd type="none" w="sm" len="sm"/>
              <a:tailEnd type="none" w="sm" len="sm"/>
            </a:ln>
          </p:spPr>
        </p:cxnSp>
      </p:grpSp>
      <p:grpSp>
        <p:nvGrpSpPr>
          <p:cNvPr id="213" name="Google Shape;213;p3"/>
          <p:cNvGrpSpPr/>
          <p:nvPr/>
        </p:nvGrpSpPr>
        <p:grpSpPr>
          <a:xfrm flipH="1">
            <a:off x="7915045" y="5197004"/>
            <a:ext cx="2055269" cy="543540"/>
            <a:chOff x="2089103" y="4793016"/>
            <a:chExt cx="1966064" cy="519949"/>
          </a:xfrm>
        </p:grpSpPr>
        <p:cxnSp>
          <p:nvCxnSpPr>
            <p:cNvPr id="214" name="Google Shape;214;p3"/>
            <p:cNvCxnSpPr/>
            <p:nvPr/>
          </p:nvCxnSpPr>
          <p:spPr>
            <a:xfrm rot="10800000">
              <a:off x="2090167" y="5312965"/>
              <a:ext cx="1430350" cy="0"/>
            </a:xfrm>
            <a:prstGeom prst="straightConnector1">
              <a:avLst/>
            </a:prstGeom>
            <a:noFill/>
            <a:ln w="15875" cap="flat" cmpd="sng">
              <a:solidFill>
                <a:srgbClr val="A5A5A5"/>
              </a:solidFill>
              <a:prstDash val="solid"/>
              <a:miter lim="800000"/>
              <a:headEnd type="none" w="sm" len="sm"/>
              <a:tailEnd type="none" w="sm" len="sm"/>
            </a:ln>
          </p:spPr>
        </p:cxnSp>
        <p:cxnSp>
          <p:nvCxnSpPr>
            <p:cNvPr id="215" name="Google Shape;215;p3"/>
            <p:cNvCxnSpPr/>
            <p:nvPr/>
          </p:nvCxnSpPr>
          <p:spPr>
            <a:xfrm flipH="1">
              <a:off x="3514587" y="4793016"/>
              <a:ext cx="540580" cy="519949"/>
            </a:xfrm>
            <a:prstGeom prst="straightConnector1">
              <a:avLst/>
            </a:prstGeom>
            <a:noFill/>
            <a:ln w="15875" cap="flat" cmpd="sng">
              <a:solidFill>
                <a:srgbClr val="A5A5A5"/>
              </a:solidFill>
              <a:prstDash val="solid"/>
              <a:miter lim="800000"/>
              <a:headEnd type="none" w="sm" len="sm"/>
              <a:tailEnd type="none" w="sm" len="sm"/>
            </a:ln>
          </p:spPr>
        </p:cxnSp>
        <p:cxnSp>
          <p:nvCxnSpPr>
            <p:cNvPr id="216" name="Google Shape;216;p3"/>
            <p:cNvCxnSpPr/>
            <p:nvPr/>
          </p:nvCxnSpPr>
          <p:spPr>
            <a:xfrm rot="10800000">
              <a:off x="2089103" y="5312965"/>
              <a:ext cx="1430350" cy="0"/>
            </a:xfrm>
            <a:prstGeom prst="straightConnector1">
              <a:avLst/>
            </a:prstGeom>
            <a:noFill/>
            <a:ln w="15875" cap="flat" cmpd="sng">
              <a:solidFill>
                <a:srgbClr val="A5A5A5"/>
              </a:solidFill>
              <a:prstDash val="solid"/>
              <a:miter lim="800000"/>
              <a:headEnd type="none" w="sm" len="sm"/>
              <a:tailEnd type="none" w="sm" len="sm"/>
            </a:ln>
          </p:spPr>
        </p:cxnSp>
        <p:cxnSp>
          <p:nvCxnSpPr>
            <p:cNvPr id="217" name="Google Shape;217;p3"/>
            <p:cNvCxnSpPr/>
            <p:nvPr/>
          </p:nvCxnSpPr>
          <p:spPr>
            <a:xfrm flipH="1">
              <a:off x="3513524" y="4793016"/>
              <a:ext cx="540580" cy="519949"/>
            </a:xfrm>
            <a:prstGeom prst="straightConnector1">
              <a:avLst/>
            </a:prstGeom>
            <a:noFill/>
            <a:ln w="15875" cap="flat" cmpd="sng">
              <a:solidFill>
                <a:srgbClr val="A5A5A5"/>
              </a:solidFill>
              <a:prstDash val="solid"/>
              <a:miter lim="800000"/>
              <a:headEnd type="none" w="sm" len="sm"/>
              <a:tailEnd type="none" w="sm" len="sm"/>
            </a:ln>
          </p:spPr>
        </p:cxnSp>
      </p:grpSp>
      <p:sp>
        <p:nvSpPr>
          <p:cNvPr id="218" name="Google Shape;218;p3"/>
          <p:cNvSpPr/>
          <p:nvPr/>
        </p:nvSpPr>
        <p:spPr>
          <a:xfrm>
            <a:off x="8125563" y="3572847"/>
            <a:ext cx="318842" cy="311231"/>
          </a:xfrm>
          <a:prstGeom prst="ellipse">
            <a:avLst/>
          </a:prstGeom>
          <a:solidFill>
            <a:srgbClr val="B34B6C"/>
          </a:solidFill>
          <a:ln w="635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19" name="Google Shape;219;p3"/>
          <p:cNvSpPr/>
          <p:nvPr/>
        </p:nvSpPr>
        <p:spPr>
          <a:xfrm>
            <a:off x="7666941" y="4938372"/>
            <a:ext cx="318842" cy="318842"/>
          </a:xfrm>
          <a:prstGeom prst="ellipse">
            <a:avLst/>
          </a:prstGeom>
          <a:solidFill>
            <a:srgbClr val="E14751"/>
          </a:solidFill>
          <a:ln w="635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20" name="Google Shape;220;p3"/>
          <p:cNvSpPr/>
          <p:nvPr/>
        </p:nvSpPr>
        <p:spPr>
          <a:xfrm>
            <a:off x="3912148" y="3572847"/>
            <a:ext cx="318842" cy="318842"/>
          </a:xfrm>
          <a:prstGeom prst="ellipse">
            <a:avLst/>
          </a:prstGeom>
          <a:solidFill>
            <a:srgbClr val="964C73"/>
          </a:solidFill>
          <a:ln w="635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21" name="Google Shape;221;p3"/>
          <p:cNvSpPr/>
          <p:nvPr/>
        </p:nvSpPr>
        <p:spPr>
          <a:xfrm>
            <a:off x="6007534" y="5611138"/>
            <a:ext cx="318842" cy="318842"/>
          </a:xfrm>
          <a:prstGeom prst="ellipse">
            <a:avLst/>
          </a:prstGeom>
          <a:solidFill>
            <a:srgbClr val="E54648"/>
          </a:solidFill>
          <a:ln w="635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22" name="Google Shape;222;p3"/>
          <p:cNvSpPr/>
          <p:nvPr/>
        </p:nvSpPr>
        <p:spPr>
          <a:xfrm>
            <a:off x="4475624" y="4919740"/>
            <a:ext cx="318842" cy="318842"/>
          </a:xfrm>
          <a:prstGeom prst="ellipse">
            <a:avLst/>
          </a:prstGeom>
          <a:solidFill>
            <a:srgbClr val="D6495C"/>
          </a:solidFill>
          <a:ln w="635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cxnSp>
        <p:nvCxnSpPr>
          <p:cNvPr id="223" name="Google Shape;223;p3"/>
          <p:cNvCxnSpPr/>
          <p:nvPr/>
        </p:nvCxnSpPr>
        <p:spPr>
          <a:xfrm rot="10800000">
            <a:off x="2151313" y="3750386"/>
            <a:ext cx="1718209" cy="0"/>
          </a:xfrm>
          <a:prstGeom prst="straightConnector1">
            <a:avLst/>
          </a:prstGeom>
          <a:noFill/>
          <a:ln w="15875" cap="flat" cmpd="sng">
            <a:solidFill>
              <a:srgbClr val="A5A5A5"/>
            </a:solidFill>
            <a:prstDash val="solid"/>
            <a:miter lim="800000"/>
            <a:headEnd type="none" w="sm" len="sm"/>
            <a:tailEnd type="none" w="sm" len="sm"/>
          </a:ln>
        </p:spPr>
      </p:cxnSp>
      <p:cxnSp>
        <p:nvCxnSpPr>
          <p:cNvPr id="224" name="Google Shape;224;p3"/>
          <p:cNvCxnSpPr/>
          <p:nvPr/>
        </p:nvCxnSpPr>
        <p:spPr>
          <a:xfrm>
            <a:off x="6162334" y="5949540"/>
            <a:ext cx="0" cy="601063"/>
          </a:xfrm>
          <a:prstGeom prst="straightConnector1">
            <a:avLst/>
          </a:prstGeom>
          <a:noFill/>
          <a:ln w="15875" cap="flat" cmpd="sng">
            <a:solidFill>
              <a:srgbClr val="A5A5A5"/>
            </a:solidFill>
            <a:prstDash val="solid"/>
            <a:miter lim="800000"/>
            <a:headEnd type="none" w="sm" len="sm"/>
            <a:tailEnd type="none" w="sm" len="sm"/>
          </a:ln>
        </p:spPr>
      </p:cxnSp>
      <p:sp>
        <p:nvSpPr>
          <p:cNvPr id="225" name="Google Shape;225;p3"/>
          <p:cNvSpPr/>
          <p:nvPr/>
        </p:nvSpPr>
        <p:spPr>
          <a:xfrm>
            <a:off x="4321875" y="2065305"/>
            <a:ext cx="318842" cy="318842"/>
          </a:xfrm>
          <a:prstGeom prst="ellipse">
            <a:avLst/>
          </a:prstGeom>
          <a:solidFill>
            <a:srgbClr val="344E7D"/>
          </a:solidFill>
          <a:ln w="635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26" name="Google Shape;226;p3"/>
          <p:cNvSpPr/>
          <p:nvPr/>
        </p:nvSpPr>
        <p:spPr>
          <a:xfrm>
            <a:off x="2364041" y="1035008"/>
            <a:ext cx="184926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IN" sz="1600" dirty="0">
                <a:solidFill>
                  <a:schemeClr val="dk1"/>
                </a:solidFill>
                <a:latin typeface="Arial"/>
                <a:ea typeface="Arial"/>
                <a:cs typeface="Arial"/>
                <a:sym typeface="Arial"/>
              </a:rPr>
              <a:t>Kidnapping &amp; Abduction</a:t>
            </a:r>
            <a:endParaRPr sz="1600" b="0" i="0" u="none" strike="noStrike" cap="none" dirty="0">
              <a:solidFill>
                <a:schemeClr val="dk1"/>
              </a:solidFill>
              <a:latin typeface="Arial"/>
              <a:ea typeface="Arial"/>
              <a:cs typeface="Arial"/>
              <a:sym typeface="Arial"/>
            </a:endParaRPr>
          </a:p>
        </p:txBody>
      </p:sp>
      <p:sp>
        <p:nvSpPr>
          <p:cNvPr id="227" name="Google Shape;227;p3"/>
          <p:cNvSpPr/>
          <p:nvPr/>
        </p:nvSpPr>
        <p:spPr>
          <a:xfrm>
            <a:off x="0" y="5737028"/>
            <a:ext cx="12223358" cy="1124842"/>
          </a:xfrm>
          <a:custGeom>
            <a:avLst/>
            <a:gdLst/>
            <a:ahLst/>
            <a:cxnLst/>
            <a:rect l="l" t="t" r="r" b="b"/>
            <a:pathLst>
              <a:path w="3292" h="406" extrusionOk="0">
                <a:moveTo>
                  <a:pt x="0" y="0"/>
                </a:moveTo>
                <a:cubicBezTo>
                  <a:pt x="0" y="406"/>
                  <a:pt x="0" y="406"/>
                  <a:pt x="0" y="406"/>
                </a:cubicBezTo>
                <a:cubicBezTo>
                  <a:pt x="3292" y="406"/>
                  <a:pt x="3292" y="406"/>
                  <a:pt x="3292" y="406"/>
                </a:cubicBezTo>
                <a:cubicBezTo>
                  <a:pt x="3292" y="1"/>
                  <a:pt x="3292" y="1"/>
                  <a:pt x="3292" y="1"/>
                </a:cubicBezTo>
                <a:cubicBezTo>
                  <a:pt x="2860" y="177"/>
                  <a:pt x="2282" y="284"/>
                  <a:pt x="1647" y="284"/>
                </a:cubicBezTo>
                <a:cubicBezTo>
                  <a:pt x="1011" y="284"/>
                  <a:pt x="432" y="176"/>
                  <a:pt x="0" y="0"/>
                </a:cubicBezTo>
                <a:close/>
              </a:path>
            </a:pathLst>
          </a:custGeom>
          <a:solidFill>
            <a:srgbClr val="E5454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350"/>
              <a:buFont typeface="Arial"/>
              <a:buNone/>
            </a:pPr>
            <a:endParaRPr sz="1350" b="0" i="0" u="none" strike="noStrike" cap="none" dirty="0">
              <a:solidFill>
                <a:srgbClr val="000000"/>
              </a:solidFill>
              <a:latin typeface="Arial"/>
              <a:ea typeface="Arial"/>
              <a:cs typeface="Arial"/>
              <a:sym typeface="Arial"/>
            </a:endParaRPr>
          </a:p>
        </p:txBody>
      </p:sp>
      <p:sp>
        <p:nvSpPr>
          <p:cNvPr id="228" name="Google Shape;228;p3"/>
          <p:cNvSpPr/>
          <p:nvPr/>
        </p:nvSpPr>
        <p:spPr>
          <a:xfrm>
            <a:off x="190778" y="190743"/>
            <a:ext cx="4491335"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rgbClr val="385623"/>
                </a:solidFill>
                <a:latin typeface="Arial"/>
                <a:ea typeface="Arial"/>
                <a:cs typeface="Arial"/>
                <a:sym typeface="Arial"/>
              </a:rPr>
              <a:t>How to prevent these ?</a:t>
            </a:r>
            <a:endParaRPr dirty="0"/>
          </a:p>
          <a:p>
            <a:pPr marL="0" marR="0" lvl="0" indent="0" algn="l" rtl="0">
              <a:spcBef>
                <a:spcPts val="0"/>
              </a:spcBef>
              <a:spcAft>
                <a:spcPts val="0"/>
              </a:spcAft>
              <a:buNone/>
            </a:pPr>
            <a:r>
              <a:rPr lang="en-IN" sz="2400" dirty="0">
                <a:solidFill>
                  <a:srgbClr val="385623"/>
                </a:solidFill>
                <a:latin typeface="Arial"/>
                <a:ea typeface="Arial"/>
                <a:cs typeface="Arial"/>
                <a:sym typeface="Arial"/>
              </a:rPr>
              <a:t>This is what reflects in our project</a:t>
            </a:r>
            <a:endParaRPr dirty="0"/>
          </a:p>
          <a:p>
            <a:pPr marL="0" marR="0" lvl="0" indent="0" algn="l" rtl="0">
              <a:spcBef>
                <a:spcPts val="0"/>
              </a:spcBef>
              <a:spcAft>
                <a:spcPts val="0"/>
              </a:spcAft>
              <a:buNone/>
            </a:pPr>
            <a:endParaRPr sz="1800" dirty="0">
              <a:solidFill>
                <a:srgbClr val="385623"/>
              </a:solidFill>
              <a:latin typeface="Arial"/>
              <a:ea typeface="Arial"/>
              <a:cs typeface="Arial"/>
              <a:sym typeface="Arial"/>
            </a:endParaRPr>
          </a:p>
        </p:txBody>
      </p:sp>
      <p:sp>
        <p:nvSpPr>
          <p:cNvPr id="229" name="Google Shape;229;p3"/>
          <p:cNvSpPr txBox="1">
            <a:spLocks noGrp="1"/>
          </p:cNvSpPr>
          <p:nvPr>
            <p:ph type="sldNum" idx="12"/>
          </p:nvPr>
        </p:nvSpPr>
        <p:spPr>
          <a:xfrm>
            <a:off x="8881946" y="8363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dirty="0"/>
          </a:p>
        </p:txBody>
      </p:sp>
      <p:pic>
        <p:nvPicPr>
          <p:cNvPr id="3" name="Picture 2">
            <a:extLst>
              <a:ext uri="{FF2B5EF4-FFF2-40B4-BE49-F238E27FC236}">
                <a16:creationId xmlns:a16="http://schemas.microsoft.com/office/drawing/2014/main" id="{DEDE0962-8513-71A7-7E98-E2A7EDFECBF1}"/>
              </a:ext>
            </a:extLst>
          </p:cNvPr>
          <p:cNvPicPr>
            <a:picLocks noChangeAspect="1"/>
          </p:cNvPicPr>
          <p:nvPr/>
        </p:nvPicPr>
        <p:blipFill>
          <a:blip r:embed="rId3"/>
          <a:stretch>
            <a:fillRect/>
          </a:stretch>
        </p:blipFill>
        <p:spPr>
          <a:xfrm>
            <a:off x="4863473" y="2282171"/>
            <a:ext cx="2687812" cy="26158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p:cTn id="7" dur="750"/>
                                        <p:tgtEl>
                                          <p:spTgt spid="1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gtEl>
                                        <p:attrNameLst>
                                          <p:attrName>style.visibility</p:attrName>
                                        </p:attrNameLst>
                                      </p:cBhvr>
                                      <p:to>
                                        <p:strVal val="visible"/>
                                      </p:to>
                                    </p:set>
                                    <p:animEffect transition="in" filter="fade">
                                      <p:cBhvr>
                                        <p:cTn id="12" dur="2000"/>
                                        <p:tgtEl>
                                          <p:spTgt spid="225"/>
                                        </p:tgtEl>
                                      </p:cBhvr>
                                    </p:animEffect>
                                  </p:childTnLst>
                                </p:cTn>
                              </p:par>
                              <p:par>
                                <p:cTn id="13" presetID="10" presetClass="entr" presetSubtype="0" fill="hold" nodeType="withEffect">
                                  <p:stCondLst>
                                    <p:cond delay="0"/>
                                  </p:stCondLst>
                                  <p:childTnLst>
                                    <p:set>
                                      <p:cBhvr>
                                        <p:cTn id="14" dur="1" fill="hold">
                                          <p:stCondLst>
                                            <p:cond delay="0"/>
                                          </p:stCondLst>
                                        </p:cTn>
                                        <p:tgtEl>
                                          <p:spTgt spid="191"/>
                                        </p:tgtEl>
                                        <p:attrNameLst>
                                          <p:attrName>style.visibility</p:attrName>
                                        </p:attrNameLst>
                                      </p:cBhvr>
                                      <p:to>
                                        <p:strVal val="visible"/>
                                      </p:to>
                                    </p:set>
                                    <p:animEffect transition="in" filter="fade">
                                      <p:cBhvr>
                                        <p:cTn id="15" dur="2000"/>
                                        <p:tgtEl>
                                          <p:spTgt spid="191"/>
                                        </p:tgtEl>
                                      </p:cBhvr>
                                    </p:animEffect>
                                  </p:childTnLst>
                                </p:cTn>
                              </p:par>
                              <p:par>
                                <p:cTn id="16" presetID="10" presetClass="entr" presetSubtype="0" fill="hold" nodeType="withEffect">
                                  <p:stCondLst>
                                    <p:cond delay="0"/>
                                  </p:stCondLst>
                                  <p:childTnLst>
                                    <p:set>
                                      <p:cBhvr>
                                        <p:cTn id="17" dur="1" fill="hold">
                                          <p:stCondLst>
                                            <p:cond delay="0"/>
                                          </p:stCondLst>
                                        </p:cTn>
                                        <p:tgtEl>
                                          <p:spTgt spid="220"/>
                                        </p:tgtEl>
                                        <p:attrNameLst>
                                          <p:attrName>style.visibility</p:attrName>
                                        </p:attrNameLst>
                                      </p:cBhvr>
                                      <p:to>
                                        <p:strVal val="visible"/>
                                      </p:to>
                                    </p:set>
                                    <p:animEffect transition="in" filter="fade">
                                      <p:cBhvr>
                                        <p:cTn id="18" dur="2000"/>
                                        <p:tgtEl>
                                          <p:spTgt spid="220"/>
                                        </p:tgtEl>
                                      </p:cBhvr>
                                    </p:animEffect>
                                  </p:childTnLst>
                                </p:cTn>
                              </p:par>
                              <p:par>
                                <p:cTn id="19" presetID="10" presetClass="entr" presetSubtype="0"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fade">
                                      <p:cBhvr>
                                        <p:cTn id="21" dur="2000"/>
                                        <p:tgtEl>
                                          <p:spTgt spid="223"/>
                                        </p:tgtEl>
                                      </p:cBhvr>
                                    </p:animEffect>
                                  </p:childTnLst>
                                </p:cTn>
                              </p:par>
                              <p:par>
                                <p:cTn id="22" presetID="10" presetClass="entr" presetSubtype="0" fill="hold" nodeType="withEffect">
                                  <p:stCondLst>
                                    <p:cond delay="0"/>
                                  </p:stCondLst>
                                  <p:childTnLst>
                                    <p:set>
                                      <p:cBhvr>
                                        <p:cTn id="23" dur="1" fill="hold">
                                          <p:stCondLst>
                                            <p:cond delay="0"/>
                                          </p:stCondLst>
                                        </p:cTn>
                                        <p:tgtEl>
                                          <p:spTgt spid="222"/>
                                        </p:tgtEl>
                                        <p:attrNameLst>
                                          <p:attrName>style.visibility</p:attrName>
                                        </p:attrNameLst>
                                      </p:cBhvr>
                                      <p:to>
                                        <p:strVal val="visible"/>
                                      </p:to>
                                    </p:set>
                                    <p:animEffect transition="in" filter="fade">
                                      <p:cBhvr>
                                        <p:cTn id="24" dur="2000"/>
                                        <p:tgtEl>
                                          <p:spTgt spid="222"/>
                                        </p:tgtEl>
                                      </p:cBhvr>
                                    </p:animEffect>
                                  </p:childTnLst>
                                </p:cTn>
                              </p:par>
                              <p:par>
                                <p:cTn id="25" presetID="10" presetClass="entr" presetSubtype="0" fill="hold" nodeType="withEffect">
                                  <p:stCondLst>
                                    <p:cond delay="0"/>
                                  </p:stCondLst>
                                  <p:childTnLst>
                                    <p:set>
                                      <p:cBhvr>
                                        <p:cTn id="26" dur="1" fill="hold">
                                          <p:stCondLst>
                                            <p:cond delay="0"/>
                                          </p:stCondLst>
                                        </p:cTn>
                                        <p:tgtEl>
                                          <p:spTgt spid="201"/>
                                        </p:tgtEl>
                                        <p:attrNameLst>
                                          <p:attrName>style.visibility</p:attrName>
                                        </p:attrNameLst>
                                      </p:cBhvr>
                                      <p:to>
                                        <p:strVal val="visible"/>
                                      </p:to>
                                    </p:set>
                                    <p:animEffect transition="in" filter="fade">
                                      <p:cBhvr>
                                        <p:cTn id="27" dur="2000"/>
                                        <p:tgtEl>
                                          <p:spTgt spid="201"/>
                                        </p:tgtEl>
                                      </p:cBhvr>
                                    </p:animEffect>
                                  </p:childTnLst>
                                </p:cTn>
                              </p:par>
                              <p:par>
                                <p:cTn id="28" presetID="10" presetClass="entr" presetSubtype="0" fill="hold" nodeType="withEffect">
                                  <p:stCondLst>
                                    <p:cond delay="0"/>
                                  </p:stCondLst>
                                  <p:childTnLst>
                                    <p:set>
                                      <p:cBhvr>
                                        <p:cTn id="29" dur="1" fill="hold">
                                          <p:stCondLst>
                                            <p:cond delay="0"/>
                                          </p:stCondLst>
                                        </p:cTn>
                                        <p:tgtEl>
                                          <p:spTgt spid="221"/>
                                        </p:tgtEl>
                                        <p:attrNameLst>
                                          <p:attrName>style.visibility</p:attrName>
                                        </p:attrNameLst>
                                      </p:cBhvr>
                                      <p:to>
                                        <p:strVal val="visible"/>
                                      </p:to>
                                    </p:set>
                                    <p:animEffect transition="in" filter="fade">
                                      <p:cBhvr>
                                        <p:cTn id="30" dur="2000"/>
                                        <p:tgtEl>
                                          <p:spTgt spid="221"/>
                                        </p:tgtEl>
                                      </p:cBhvr>
                                    </p:animEffect>
                                  </p:childTnLst>
                                </p:cTn>
                              </p:par>
                              <p:par>
                                <p:cTn id="31" presetID="10" presetClass="entr" presetSubtype="0" fill="hold" nodeType="withEffect">
                                  <p:stCondLst>
                                    <p:cond delay="0"/>
                                  </p:stCondLst>
                                  <p:childTnLst>
                                    <p:set>
                                      <p:cBhvr>
                                        <p:cTn id="32" dur="1" fill="hold">
                                          <p:stCondLst>
                                            <p:cond delay="0"/>
                                          </p:stCondLst>
                                        </p:cTn>
                                        <p:tgtEl>
                                          <p:spTgt spid="224"/>
                                        </p:tgtEl>
                                        <p:attrNameLst>
                                          <p:attrName>style.visibility</p:attrName>
                                        </p:attrNameLst>
                                      </p:cBhvr>
                                      <p:to>
                                        <p:strVal val="visible"/>
                                      </p:to>
                                    </p:set>
                                    <p:animEffect transition="in" filter="fade">
                                      <p:cBhvr>
                                        <p:cTn id="33" dur="2000"/>
                                        <p:tgtEl>
                                          <p:spTgt spid="224"/>
                                        </p:tgtEl>
                                      </p:cBhvr>
                                    </p:animEffect>
                                  </p:childTnLst>
                                </p:cTn>
                              </p:par>
                              <p:par>
                                <p:cTn id="34" presetID="10" presetClass="entr" presetSubtype="0" fill="hold" nodeType="withEffect">
                                  <p:stCondLst>
                                    <p:cond delay="0"/>
                                  </p:stCondLst>
                                  <p:childTnLst>
                                    <p:set>
                                      <p:cBhvr>
                                        <p:cTn id="35" dur="1" fill="hold">
                                          <p:stCondLst>
                                            <p:cond delay="0"/>
                                          </p:stCondLst>
                                        </p:cTn>
                                        <p:tgtEl>
                                          <p:spTgt spid="219"/>
                                        </p:tgtEl>
                                        <p:attrNameLst>
                                          <p:attrName>style.visibility</p:attrName>
                                        </p:attrNameLst>
                                      </p:cBhvr>
                                      <p:to>
                                        <p:strVal val="visible"/>
                                      </p:to>
                                    </p:set>
                                    <p:animEffect transition="in" filter="fade">
                                      <p:cBhvr>
                                        <p:cTn id="36" dur="2000"/>
                                        <p:tgtEl>
                                          <p:spTgt spid="219"/>
                                        </p:tgtEl>
                                      </p:cBhvr>
                                    </p:animEffect>
                                  </p:childTnLst>
                                </p:cTn>
                              </p:par>
                              <p:par>
                                <p:cTn id="37" presetID="10" presetClass="entr" presetSubtype="0" fill="hold" nodeType="withEffect">
                                  <p:stCondLst>
                                    <p:cond delay="0"/>
                                  </p:stCondLst>
                                  <p:childTnLst>
                                    <p:set>
                                      <p:cBhvr>
                                        <p:cTn id="38" dur="1" fill="hold">
                                          <p:stCondLst>
                                            <p:cond delay="0"/>
                                          </p:stCondLst>
                                        </p:cTn>
                                        <p:tgtEl>
                                          <p:spTgt spid="213"/>
                                        </p:tgtEl>
                                        <p:attrNameLst>
                                          <p:attrName>style.visibility</p:attrName>
                                        </p:attrNameLst>
                                      </p:cBhvr>
                                      <p:to>
                                        <p:strVal val="visible"/>
                                      </p:to>
                                    </p:set>
                                    <p:animEffect transition="in" filter="fade">
                                      <p:cBhvr>
                                        <p:cTn id="39" dur="2000"/>
                                        <p:tgtEl>
                                          <p:spTgt spid="213"/>
                                        </p:tgtEl>
                                      </p:cBhvr>
                                    </p:animEffect>
                                  </p:childTnLst>
                                </p:cTn>
                              </p:par>
                              <p:par>
                                <p:cTn id="40" presetID="10" presetClass="entr" presetSubtype="0" fill="hold" nodeType="withEffect">
                                  <p:stCondLst>
                                    <p:cond delay="0"/>
                                  </p:stCondLst>
                                  <p:childTnLst>
                                    <p:set>
                                      <p:cBhvr>
                                        <p:cTn id="41" dur="1" fill="hold">
                                          <p:stCondLst>
                                            <p:cond delay="0"/>
                                          </p:stCondLst>
                                        </p:cTn>
                                        <p:tgtEl>
                                          <p:spTgt spid="218"/>
                                        </p:tgtEl>
                                        <p:attrNameLst>
                                          <p:attrName>style.visibility</p:attrName>
                                        </p:attrNameLst>
                                      </p:cBhvr>
                                      <p:to>
                                        <p:strVal val="visible"/>
                                      </p:to>
                                    </p:set>
                                    <p:animEffect transition="in" filter="fade">
                                      <p:cBhvr>
                                        <p:cTn id="42" dur="2000"/>
                                        <p:tgtEl>
                                          <p:spTgt spid="218"/>
                                        </p:tgtEl>
                                      </p:cBhvr>
                                    </p:animEffect>
                                  </p:childTnLst>
                                </p:cTn>
                              </p:par>
                              <p:par>
                                <p:cTn id="43" presetID="10" presetClass="entr" presetSubtype="0" fill="hold" nodeType="withEffect">
                                  <p:stCondLst>
                                    <p:cond delay="0"/>
                                  </p:stCondLst>
                                  <p:childTnLst>
                                    <p:set>
                                      <p:cBhvr>
                                        <p:cTn id="44" dur="1" fill="hold">
                                          <p:stCondLst>
                                            <p:cond delay="0"/>
                                          </p:stCondLst>
                                        </p:cTn>
                                        <p:tgtEl>
                                          <p:spTgt spid="189"/>
                                        </p:tgtEl>
                                        <p:attrNameLst>
                                          <p:attrName>style.visibility</p:attrName>
                                        </p:attrNameLst>
                                      </p:cBhvr>
                                      <p:to>
                                        <p:strVal val="visible"/>
                                      </p:to>
                                    </p:set>
                                    <p:animEffect transition="in" filter="fade">
                                      <p:cBhvr>
                                        <p:cTn id="45" dur="2000"/>
                                        <p:tgtEl>
                                          <p:spTgt spid="189"/>
                                        </p:tgtEl>
                                      </p:cBhvr>
                                    </p:animEffect>
                                  </p:childTnLst>
                                </p:cTn>
                              </p:par>
                              <p:par>
                                <p:cTn id="46" presetID="10" presetClass="entr" presetSubtype="0" fill="hold" nodeType="withEffect">
                                  <p:stCondLst>
                                    <p:cond delay="0"/>
                                  </p:stCondLst>
                                  <p:childTnLst>
                                    <p:set>
                                      <p:cBhvr>
                                        <p:cTn id="47" dur="1" fill="hold">
                                          <p:stCondLst>
                                            <p:cond delay="0"/>
                                          </p:stCondLst>
                                        </p:cTn>
                                        <p:tgtEl>
                                          <p:spTgt spid="188"/>
                                        </p:tgtEl>
                                        <p:attrNameLst>
                                          <p:attrName>style.visibility</p:attrName>
                                        </p:attrNameLst>
                                      </p:cBhvr>
                                      <p:to>
                                        <p:strVal val="visible"/>
                                      </p:to>
                                    </p:set>
                                    <p:animEffect transition="in" filter="fade">
                                      <p:cBhvr>
                                        <p:cTn id="48" dur="2000"/>
                                        <p:tgtEl>
                                          <p:spTgt spid="188"/>
                                        </p:tgtEl>
                                      </p:cBhvr>
                                    </p:animEffect>
                                  </p:childTnLst>
                                </p:cTn>
                              </p:par>
                              <p:par>
                                <p:cTn id="49" presetID="10" presetClass="entr" presetSubtype="0" fill="hold" nodeType="withEffect">
                                  <p:stCondLst>
                                    <p:cond delay="0"/>
                                  </p:stCondLst>
                                  <p:childTnLst>
                                    <p:set>
                                      <p:cBhvr>
                                        <p:cTn id="50" dur="1" fill="hold">
                                          <p:stCondLst>
                                            <p:cond delay="0"/>
                                          </p:stCondLst>
                                        </p:cTn>
                                        <p:tgtEl>
                                          <p:spTgt spid="210"/>
                                        </p:tgtEl>
                                        <p:attrNameLst>
                                          <p:attrName>style.visibility</p:attrName>
                                        </p:attrNameLst>
                                      </p:cBhvr>
                                      <p:to>
                                        <p:strVal val="visible"/>
                                      </p:to>
                                    </p:set>
                                    <p:animEffect transition="in" filter="fade">
                                      <p:cBhvr>
                                        <p:cTn id="51" dur="2000"/>
                                        <p:tgtEl>
                                          <p:spTgt spid="210"/>
                                        </p:tgtEl>
                                      </p:cBhvr>
                                    </p:animEffect>
                                  </p:childTnLst>
                                </p:cTn>
                              </p:par>
                              <p:par>
                                <p:cTn id="52" presetID="10" presetClass="entr" presetSubtype="0" fill="hold" nodeType="withEffect">
                                  <p:stCondLst>
                                    <p:cond delay="0"/>
                                  </p:stCondLst>
                                  <p:childTnLst>
                                    <p:set>
                                      <p:cBhvr>
                                        <p:cTn id="53" dur="1" fill="hold">
                                          <p:stCondLst>
                                            <p:cond delay="0"/>
                                          </p:stCondLst>
                                        </p:cTn>
                                        <p:tgtEl>
                                          <p:spTgt spid="187"/>
                                        </p:tgtEl>
                                        <p:attrNameLst>
                                          <p:attrName>style.visibility</p:attrName>
                                        </p:attrNameLst>
                                      </p:cBhvr>
                                      <p:to>
                                        <p:strVal val="visible"/>
                                      </p:to>
                                    </p:set>
                                    <p:animEffect transition="in" filter="fade">
                                      <p:cBhvr>
                                        <p:cTn id="54" dur="2000"/>
                                        <p:tgtEl>
                                          <p:spTgt spid="187"/>
                                        </p:tgtEl>
                                      </p:cBhvr>
                                    </p:animEffect>
                                  </p:childTnLst>
                                </p:cTn>
                              </p:par>
                              <p:par>
                                <p:cTn id="55" presetID="10" presetClass="entr" presetSubtype="0" fill="hold" nodeType="withEffect">
                                  <p:stCondLst>
                                    <p:cond delay="0"/>
                                  </p:stCondLst>
                                  <p:childTnLst>
                                    <p:set>
                                      <p:cBhvr>
                                        <p:cTn id="56" dur="1" fill="hold">
                                          <p:stCondLst>
                                            <p:cond delay="0"/>
                                          </p:stCondLst>
                                        </p:cTn>
                                        <p:tgtEl>
                                          <p:spTgt spid="190"/>
                                        </p:tgtEl>
                                        <p:attrNameLst>
                                          <p:attrName>style.visibility</p:attrName>
                                        </p:attrNameLst>
                                      </p:cBhvr>
                                      <p:to>
                                        <p:strVal val="visible"/>
                                      </p:to>
                                    </p:set>
                                    <p:animEffect transition="in" filter="fade">
                                      <p:cBhvr>
                                        <p:cTn id="57" dur="2000"/>
                                        <p:tgtEl>
                                          <p:spTgt spid="19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9"/>
                                        </p:tgtEl>
                                        <p:attrNameLst>
                                          <p:attrName>style.visibility</p:attrName>
                                        </p:attrNameLst>
                                      </p:cBhvr>
                                      <p:to>
                                        <p:strVal val="visible"/>
                                      </p:to>
                                    </p:set>
                                    <p:animEffect transition="in" filter="fade">
                                      <p:cBhvr>
                                        <p:cTn id="62" dur="500"/>
                                        <p:tgtEl>
                                          <p:spTgt spid="179"/>
                                        </p:tgtEl>
                                      </p:cBhvr>
                                    </p:animEffect>
                                  </p:childTnLst>
                                </p:cTn>
                              </p:par>
                              <p:par>
                                <p:cTn id="63" presetID="10" presetClass="entr" presetSubtype="0" fill="hold" nodeType="withEffect">
                                  <p:stCondLst>
                                    <p:cond delay="0"/>
                                  </p:stCondLst>
                                  <p:childTnLst>
                                    <p:set>
                                      <p:cBhvr>
                                        <p:cTn id="64" dur="1" fill="hold">
                                          <p:stCondLst>
                                            <p:cond delay="0"/>
                                          </p:stCondLst>
                                        </p:cTn>
                                        <p:tgtEl>
                                          <p:spTgt spid="180"/>
                                        </p:tgtEl>
                                        <p:attrNameLst>
                                          <p:attrName>style.visibility</p:attrName>
                                        </p:attrNameLst>
                                      </p:cBhvr>
                                      <p:to>
                                        <p:strVal val="visible"/>
                                      </p:to>
                                    </p:set>
                                    <p:animEffect transition="in" filter="fade">
                                      <p:cBhvr>
                                        <p:cTn id="65" dur="1000"/>
                                        <p:tgtEl>
                                          <p:spTgt spid="180"/>
                                        </p:tgtEl>
                                      </p:cBhvr>
                                    </p:animEffect>
                                  </p:childTnLst>
                                </p:cTn>
                              </p:par>
                              <p:par>
                                <p:cTn id="66" presetID="10" presetClass="entr" presetSubtype="0" fill="hold" nodeType="withEffect">
                                  <p:stCondLst>
                                    <p:cond delay="0"/>
                                  </p:stCondLst>
                                  <p:childTnLst>
                                    <p:set>
                                      <p:cBhvr>
                                        <p:cTn id="67" dur="1" fill="hold">
                                          <p:stCondLst>
                                            <p:cond delay="0"/>
                                          </p:stCondLst>
                                        </p:cTn>
                                        <p:tgtEl>
                                          <p:spTgt spid="181"/>
                                        </p:tgtEl>
                                        <p:attrNameLst>
                                          <p:attrName>style.visibility</p:attrName>
                                        </p:attrNameLst>
                                      </p:cBhvr>
                                      <p:to>
                                        <p:strVal val="visible"/>
                                      </p:to>
                                    </p:set>
                                    <p:animEffect transition="in" filter="fade">
                                      <p:cBhvr>
                                        <p:cTn id="68" dur="1000"/>
                                        <p:tgtEl>
                                          <p:spTgt spid="181"/>
                                        </p:tgtEl>
                                      </p:cBhvr>
                                    </p:animEffect>
                                  </p:childTnLst>
                                </p:cTn>
                              </p:par>
                              <p:par>
                                <p:cTn id="69" presetID="10" presetClass="entr" presetSubtype="0" fill="hold" nodeType="withEffect">
                                  <p:stCondLst>
                                    <p:cond delay="0"/>
                                  </p:stCondLst>
                                  <p:childTnLst>
                                    <p:set>
                                      <p:cBhvr>
                                        <p:cTn id="70" dur="1" fill="hold">
                                          <p:stCondLst>
                                            <p:cond delay="0"/>
                                          </p:stCondLst>
                                        </p:cTn>
                                        <p:tgtEl>
                                          <p:spTgt spid="182"/>
                                        </p:tgtEl>
                                        <p:attrNameLst>
                                          <p:attrName>style.visibility</p:attrName>
                                        </p:attrNameLst>
                                      </p:cBhvr>
                                      <p:to>
                                        <p:strVal val="visible"/>
                                      </p:to>
                                    </p:set>
                                    <p:animEffect transition="in" filter="fade">
                                      <p:cBhvr>
                                        <p:cTn id="71" dur="1000"/>
                                        <p:tgtEl>
                                          <p:spTgt spid="182"/>
                                        </p:tgtEl>
                                      </p:cBhvr>
                                    </p:animEffect>
                                  </p:childTnLst>
                                </p:cTn>
                              </p:par>
                              <p:par>
                                <p:cTn id="72" presetID="10" presetClass="entr" presetSubtype="0" fill="hold" nodeType="withEffect">
                                  <p:stCondLst>
                                    <p:cond delay="0"/>
                                  </p:stCondLst>
                                  <p:childTnLst>
                                    <p:set>
                                      <p:cBhvr>
                                        <p:cTn id="73" dur="1" fill="hold">
                                          <p:stCondLst>
                                            <p:cond delay="0"/>
                                          </p:stCondLst>
                                        </p:cTn>
                                        <p:tgtEl>
                                          <p:spTgt spid="183"/>
                                        </p:tgtEl>
                                        <p:attrNameLst>
                                          <p:attrName>style.visibility</p:attrName>
                                        </p:attrNameLst>
                                      </p:cBhvr>
                                      <p:to>
                                        <p:strVal val="visible"/>
                                      </p:to>
                                    </p:set>
                                    <p:animEffect transition="in" filter="fade">
                                      <p:cBhvr>
                                        <p:cTn id="74" dur="1000"/>
                                        <p:tgtEl>
                                          <p:spTgt spid="183"/>
                                        </p:tgtEl>
                                      </p:cBhvr>
                                    </p:animEffect>
                                  </p:childTnLst>
                                </p:cTn>
                              </p:par>
                              <p:par>
                                <p:cTn id="75" presetID="10" presetClass="entr" presetSubtype="0" fill="hold" nodeType="withEffect">
                                  <p:stCondLst>
                                    <p:cond delay="0"/>
                                  </p:stCondLst>
                                  <p:childTnLst>
                                    <p:set>
                                      <p:cBhvr>
                                        <p:cTn id="76" dur="1" fill="hold">
                                          <p:stCondLst>
                                            <p:cond delay="0"/>
                                          </p:stCondLst>
                                        </p:cTn>
                                        <p:tgtEl>
                                          <p:spTgt spid="184"/>
                                        </p:tgtEl>
                                        <p:attrNameLst>
                                          <p:attrName>style.visibility</p:attrName>
                                        </p:attrNameLst>
                                      </p:cBhvr>
                                      <p:to>
                                        <p:strVal val="visible"/>
                                      </p:to>
                                    </p:set>
                                    <p:animEffect transition="in" filter="fade">
                                      <p:cBhvr>
                                        <p:cTn id="77" dur="1000"/>
                                        <p:tgtEl>
                                          <p:spTgt spid="184"/>
                                        </p:tgtEl>
                                      </p:cBhvr>
                                    </p:animEffect>
                                  </p:childTnLst>
                                </p:cTn>
                              </p:par>
                              <p:par>
                                <p:cTn id="78" presetID="10" presetClass="entr" presetSubtype="0" fill="hold" nodeType="withEffect">
                                  <p:stCondLst>
                                    <p:cond delay="0"/>
                                  </p:stCondLst>
                                  <p:childTnLst>
                                    <p:set>
                                      <p:cBhvr>
                                        <p:cTn id="79" dur="1" fill="hold">
                                          <p:stCondLst>
                                            <p:cond delay="0"/>
                                          </p:stCondLst>
                                        </p:cTn>
                                        <p:tgtEl>
                                          <p:spTgt spid="185"/>
                                        </p:tgtEl>
                                        <p:attrNameLst>
                                          <p:attrName>style.visibility</p:attrName>
                                        </p:attrNameLst>
                                      </p:cBhvr>
                                      <p:to>
                                        <p:strVal val="visible"/>
                                      </p:to>
                                    </p:set>
                                    <p:animEffect transition="in" filter="fade">
                                      <p:cBhvr>
                                        <p:cTn id="80" dur="1000"/>
                                        <p:tgtEl>
                                          <p:spTgt spid="185"/>
                                        </p:tgtEl>
                                      </p:cBhvr>
                                    </p:animEffect>
                                  </p:childTnLst>
                                </p:cTn>
                              </p:par>
                              <p:par>
                                <p:cTn id="81" presetID="10" presetClass="entr" presetSubtype="0" fill="hold" nodeType="withEffect">
                                  <p:stCondLst>
                                    <p:cond delay="0"/>
                                  </p:stCondLst>
                                  <p:childTnLst>
                                    <p:set>
                                      <p:cBhvr>
                                        <p:cTn id="82" dur="1" fill="hold">
                                          <p:stCondLst>
                                            <p:cond delay="0"/>
                                          </p:stCondLst>
                                        </p:cTn>
                                        <p:tgtEl>
                                          <p:spTgt spid="226"/>
                                        </p:tgtEl>
                                        <p:attrNameLst>
                                          <p:attrName>style.visibility</p:attrName>
                                        </p:attrNameLst>
                                      </p:cBhvr>
                                      <p:to>
                                        <p:strVal val="visible"/>
                                      </p:to>
                                    </p:set>
                                    <p:animEffect transition="in" filter="fade">
                                      <p:cBhvr>
                                        <p:cTn id="83" dur="10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
          <p:cNvSpPr/>
          <p:nvPr/>
        </p:nvSpPr>
        <p:spPr>
          <a:xfrm>
            <a:off x="314673" y="2930656"/>
            <a:ext cx="1311972"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600" dirty="0">
                <a:solidFill>
                  <a:schemeClr val="dk1"/>
                </a:solidFill>
                <a:latin typeface="Arial"/>
                <a:ea typeface="Arial"/>
                <a:cs typeface="Arial"/>
                <a:sym typeface="Arial"/>
              </a:rPr>
              <a:t>01</a:t>
            </a:r>
            <a:endParaRPr sz="5400" dirty="0">
              <a:solidFill>
                <a:schemeClr val="dk1"/>
              </a:solidFill>
              <a:latin typeface="Arial"/>
              <a:ea typeface="Arial"/>
              <a:cs typeface="Arial"/>
              <a:sym typeface="Arial"/>
            </a:endParaRPr>
          </a:p>
        </p:txBody>
      </p:sp>
      <p:sp>
        <p:nvSpPr>
          <p:cNvPr id="297" name="Google Shape;297;p4"/>
          <p:cNvSpPr/>
          <p:nvPr/>
        </p:nvSpPr>
        <p:spPr>
          <a:xfrm>
            <a:off x="2020809" y="2930656"/>
            <a:ext cx="1311972"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600" dirty="0">
                <a:solidFill>
                  <a:schemeClr val="dk1"/>
                </a:solidFill>
                <a:latin typeface="Arial"/>
                <a:ea typeface="Arial"/>
                <a:cs typeface="Arial"/>
                <a:sym typeface="Arial"/>
              </a:rPr>
              <a:t>02</a:t>
            </a:r>
            <a:endParaRPr sz="5400" dirty="0">
              <a:solidFill>
                <a:schemeClr val="dk1"/>
              </a:solidFill>
              <a:latin typeface="Arial"/>
              <a:ea typeface="Arial"/>
              <a:cs typeface="Arial"/>
              <a:sym typeface="Arial"/>
            </a:endParaRPr>
          </a:p>
        </p:txBody>
      </p:sp>
      <p:sp>
        <p:nvSpPr>
          <p:cNvPr id="298" name="Google Shape;298;p4"/>
          <p:cNvSpPr/>
          <p:nvPr/>
        </p:nvSpPr>
        <p:spPr>
          <a:xfrm>
            <a:off x="3671189" y="2930656"/>
            <a:ext cx="1311972"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600" dirty="0">
                <a:solidFill>
                  <a:schemeClr val="dk1"/>
                </a:solidFill>
                <a:latin typeface="Arial"/>
                <a:ea typeface="Arial"/>
                <a:cs typeface="Arial"/>
                <a:sym typeface="Arial"/>
              </a:rPr>
              <a:t>03</a:t>
            </a:r>
            <a:endParaRPr sz="5400" dirty="0">
              <a:solidFill>
                <a:schemeClr val="dk1"/>
              </a:solidFill>
              <a:latin typeface="Arial"/>
              <a:ea typeface="Arial"/>
              <a:cs typeface="Arial"/>
              <a:sym typeface="Arial"/>
            </a:endParaRPr>
          </a:p>
        </p:txBody>
      </p:sp>
      <p:sp>
        <p:nvSpPr>
          <p:cNvPr id="299" name="Google Shape;299;p4"/>
          <p:cNvSpPr/>
          <p:nvPr/>
        </p:nvSpPr>
        <p:spPr>
          <a:xfrm>
            <a:off x="5410780" y="2930656"/>
            <a:ext cx="1311972"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600" dirty="0">
                <a:solidFill>
                  <a:schemeClr val="dk1"/>
                </a:solidFill>
                <a:latin typeface="Arial"/>
                <a:ea typeface="Arial"/>
                <a:cs typeface="Arial"/>
                <a:sym typeface="Arial"/>
              </a:rPr>
              <a:t>04</a:t>
            </a:r>
            <a:endParaRPr sz="5400" dirty="0">
              <a:solidFill>
                <a:schemeClr val="dk1"/>
              </a:solidFill>
              <a:latin typeface="Arial"/>
              <a:ea typeface="Arial"/>
              <a:cs typeface="Arial"/>
              <a:sym typeface="Arial"/>
            </a:endParaRPr>
          </a:p>
        </p:txBody>
      </p:sp>
      <p:sp>
        <p:nvSpPr>
          <p:cNvPr id="300" name="Google Shape;300;p4"/>
          <p:cNvSpPr/>
          <p:nvPr/>
        </p:nvSpPr>
        <p:spPr>
          <a:xfrm>
            <a:off x="293151" y="2019428"/>
            <a:ext cx="1607168"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Arial"/>
                <a:ea typeface="Arial"/>
                <a:cs typeface="Arial"/>
                <a:sym typeface="Arial"/>
              </a:rPr>
              <a:t>in-depth analysis of different crimes </a:t>
            </a:r>
            <a:r>
              <a:rPr lang="en-IN" sz="1600" dirty="0">
                <a:solidFill>
                  <a:schemeClr val="dk1"/>
                </a:solidFill>
              </a:rPr>
              <a:t>and thefts</a:t>
            </a:r>
            <a:endParaRPr sz="1600" dirty="0">
              <a:solidFill>
                <a:schemeClr val="dk1"/>
              </a:solidFill>
              <a:latin typeface="Arial"/>
              <a:ea typeface="Arial"/>
              <a:cs typeface="Arial"/>
              <a:sym typeface="Arial"/>
            </a:endParaRPr>
          </a:p>
        </p:txBody>
      </p:sp>
      <p:sp>
        <p:nvSpPr>
          <p:cNvPr id="301" name="Google Shape;301;p4"/>
          <p:cNvSpPr/>
          <p:nvPr/>
        </p:nvSpPr>
        <p:spPr>
          <a:xfrm>
            <a:off x="1910078" y="4364220"/>
            <a:ext cx="1607168"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Arial"/>
                <a:ea typeface="Arial"/>
                <a:cs typeface="Arial"/>
                <a:sym typeface="Arial"/>
              </a:rPr>
              <a:t>Analysing the crime patterns over the previous years </a:t>
            </a:r>
            <a:endParaRPr sz="1600" dirty="0">
              <a:solidFill>
                <a:schemeClr val="dk1"/>
              </a:solidFill>
              <a:latin typeface="Arial"/>
              <a:ea typeface="Arial"/>
              <a:cs typeface="Arial"/>
              <a:sym typeface="Arial"/>
            </a:endParaRPr>
          </a:p>
        </p:txBody>
      </p:sp>
      <p:sp>
        <p:nvSpPr>
          <p:cNvPr id="302" name="Google Shape;302;p4"/>
          <p:cNvSpPr/>
          <p:nvPr/>
        </p:nvSpPr>
        <p:spPr>
          <a:xfrm>
            <a:off x="4983161" y="4364220"/>
            <a:ext cx="1901753" cy="20620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Arial"/>
                <a:ea typeface="Arial"/>
                <a:cs typeface="Arial"/>
                <a:sym typeface="Arial"/>
              </a:rPr>
              <a:t>evaluate the effectiveness of the current security measures in the country based on frequency of crimes.</a:t>
            </a:r>
            <a:endParaRPr sz="1600" dirty="0">
              <a:solidFill>
                <a:schemeClr val="dk1"/>
              </a:solidFill>
              <a:latin typeface="Arial"/>
              <a:ea typeface="Arial"/>
              <a:cs typeface="Arial"/>
              <a:sym typeface="Arial"/>
            </a:endParaRPr>
          </a:p>
        </p:txBody>
      </p:sp>
      <p:sp>
        <p:nvSpPr>
          <p:cNvPr id="303" name="Google Shape;303;p4"/>
          <p:cNvSpPr/>
          <p:nvPr/>
        </p:nvSpPr>
        <p:spPr>
          <a:xfrm>
            <a:off x="3147277" y="1620152"/>
            <a:ext cx="2541573"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Arial"/>
                <a:ea typeface="Arial"/>
                <a:cs typeface="Arial"/>
                <a:sym typeface="Arial"/>
              </a:rPr>
              <a:t>helps find the possible age group to target with the awareness drives, the frequency of different crimes.</a:t>
            </a:r>
            <a:endParaRPr sz="1600" dirty="0">
              <a:solidFill>
                <a:schemeClr val="dk1"/>
              </a:solidFill>
              <a:latin typeface="Arial"/>
              <a:ea typeface="Arial"/>
              <a:cs typeface="Arial"/>
              <a:sym typeface="Arial"/>
            </a:endParaRPr>
          </a:p>
        </p:txBody>
      </p:sp>
      <p:sp>
        <p:nvSpPr>
          <p:cNvPr id="304" name="Google Shape;304;p4"/>
          <p:cNvSpPr/>
          <p:nvPr/>
        </p:nvSpPr>
        <p:spPr>
          <a:xfrm>
            <a:off x="624000" y="490804"/>
            <a:ext cx="34766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Arial"/>
                <a:ea typeface="Arial"/>
                <a:cs typeface="Arial"/>
                <a:sym typeface="Arial"/>
              </a:rPr>
              <a:t>What does our project contain ?</a:t>
            </a:r>
            <a:endParaRPr sz="1800" dirty="0">
              <a:solidFill>
                <a:schemeClr val="dk1"/>
              </a:solidFill>
              <a:latin typeface="Arial"/>
              <a:ea typeface="Arial"/>
              <a:cs typeface="Arial"/>
              <a:sym typeface="Arial"/>
            </a:endParaRPr>
          </a:p>
        </p:txBody>
      </p:sp>
      <p:sp>
        <p:nvSpPr>
          <p:cNvPr id="305" name="Google Shape;305;p4"/>
          <p:cNvSpPr/>
          <p:nvPr/>
        </p:nvSpPr>
        <p:spPr>
          <a:xfrm>
            <a:off x="9003357" y="3000914"/>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306" name="Google Shape;306;p4"/>
          <p:cNvSpPr/>
          <p:nvPr/>
        </p:nvSpPr>
        <p:spPr>
          <a:xfrm>
            <a:off x="7420742" y="6353714"/>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307" name="Google Shape;307;p4"/>
          <p:cNvSpPr/>
          <p:nvPr/>
        </p:nvSpPr>
        <p:spPr>
          <a:xfrm>
            <a:off x="11465204" y="-304994"/>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308" name="Google Shape;308;p4"/>
          <p:cNvSpPr txBox="1">
            <a:spLocks noGrp="1"/>
          </p:cNvSpPr>
          <p:nvPr>
            <p:ph type="sldNum" idx="12"/>
          </p:nvPr>
        </p:nvSpPr>
        <p:spPr>
          <a:xfrm>
            <a:off x="8881946" y="8363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dirty="0"/>
          </a:p>
        </p:txBody>
      </p:sp>
      <p:pic>
        <p:nvPicPr>
          <p:cNvPr id="7" name="Picture 6">
            <a:extLst>
              <a:ext uri="{FF2B5EF4-FFF2-40B4-BE49-F238E27FC236}">
                <a16:creationId xmlns:a16="http://schemas.microsoft.com/office/drawing/2014/main" id="{FB47D360-7372-8945-63BC-7EFC1262EAF0}"/>
              </a:ext>
            </a:extLst>
          </p:cNvPr>
          <p:cNvPicPr>
            <a:picLocks noChangeAspect="1"/>
          </p:cNvPicPr>
          <p:nvPr/>
        </p:nvPicPr>
        <p:blipFill>
          <a:blip r:embed="rId3"/>
          <a:stretch>
            <a:fillRect/>
          </a:stretch>
        </p:blipFill>
        <p:spPr>
          <a:xfrm>
            <a:off x="8859221" y="2281870"/>
            <a:ext cx="2286000" cy="4345071"/>
          </a:xfrm>
          <a:prstGeom prst="rect">
            <a:avLst/>
          </a:prstGeom>
        </p:spPr>
      </p:pic>
      <p:sp>
        <p:nvSpPr>
          <p:cNvPr id="2" name="TextBox 1">
            <a:extLst>
              <a:ext uri="{FF2B5EF4-FFF2-40B4-BE49-F238E27FC236}">
                <a16:creationId xmlns:a16="http://schemas.microsoft.com/office/drawing/2014/main" id="{43EB2E2D-B8D6-A690-AEE1-EA12600C78D5}"/>
              </a:ext>
            </a:extLst>
          </p:cNvPr>
          <p:cNvSpPr txBox="1"/>
          <p:nvPr/>
        </p:nvSpPr>
        <p:spPr>
          <a:xfrm>
            <a:off x="4896465" y="6426283"/>
            <a:ext cx="2330245" cy="307777"/>
          </a:xfrm>
          <a:prstGeom prst="rect">
            <a:avLst/>
          </a:prstGeom>
          <a:solidFill>
            <a:schemeClr val="bg1"/>
          </a:solidFill>
        </p:spPr>
        <p:txBody>
          <a:bodyPr wrap="square" rtlCol="0">
            <a:spAutoFit/>
          </a:bodyPr>
          <a:lstStyle/>
          <a:p>
            <a:endParaRPr lang="en-IN" dirty="0">
              <a:solidFill>
                <a:schemeClr val="bg1">
                  <a:lumMod val="9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
          <p:cNvSpPr/>
          <p:nvPr/>
        </p:nvSpPr>
        <p:spPr>
          <a:xfrm>
            <a:off x="11643241" y="-691240"/>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371" name="Google Shape;371;p5"/>
          <p:cNvSpPr/>
          <p:nvPr/>
        </p:nvSpPr>
        <p:spPr>
          <a:xfrm>
            <a:off x="-319412" y="-379256"/>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372" name="Google Shape;372;p5"/>
          <p:cNvSpPr/>
          <p:nvPr/>
        </p:nvSpPr>
        <p:spPr>
          <a:xfrm>
            <a:off x="6388610" y="1746576"/>
            <a:ext cx="2310783" cy="2310783"/>
          </a:xfrm>
          <a:prstGeom prst="rect">
            <a:avLst/>
          </a:prstGeom>
          <a:solidFill>
            <a:schemeClr val="lt1"/>
          </a:solidFill>
          <a:ln w="28575" cap="flat" cmpd="sng">
            <a:solidFill>
              <a:srgbClr val="E54545"/>
            </a:solidFill>
            <a:prstDash val="solid"/>
            <a:miter lim="800000"/>
            <a:headEnd type="none" w="sm" len="sm"/>
            <a:tailEnd type="none" w="sm" len="sm"/>
          </a:ln>
          <a:effectLst>
            <a:outerShdw blurRad="38100" dist="254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300" b="1" dirty="0">
              <a:solidFill>
                <a:srgbClr val="3F3F3F"/>
              </a:solidFill>
              <a:latin typeface="Arial"/>
              <a:ea typeface="Arial"/>
              <a:cs typeface="Arial"/>
              <a:sym typeface="Arial"/>
            </a:endParaRPr>
          </a:p>
        </p:txBody>
      </p:sp>
      <p:sp>
        <p:nvSpPr>
          <p:cNvPr id="373" name="Google Shape;373;p5"/>
          <p:cNvSpPr/>
          <p:nvPr/>
        </p:nvSpPr>
        <p:spPr>
          <a:xfrm>
            <a:off x="9277850" y="1759357"/>
            <a:ext cx="2310783" cy="2310783"/>
          </a:xfrm>
          <a:prstGeom prst="rect">
            <a:avLst/>
          </a:prstGeom>
          <a:solidFill>
            <a:schemeClr val="lt1"/>
          </a:solidFill>
          <a:ln w="28575" cap="flat" cmpd="sng">
            <a:solidFill>
              <a:srgbClr val="E54545"/>
            </a:solidFill>
            <a:prstDash val="solid"/>
            <a:miter lim="800000"/>
            <a:headEnd type="none" w="sm" len="sm"/>
            <a:tailEnd type="none" w="sm" len="sm"/>
          </a:ln>
          <a:effectLst>
            <a:outerShdw blurRad="38100" dist="254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300" b="1" dirty="0">
              <a:solidFill>
                <a:srgbClr val="3F3F3F"/>
              </a:solidFill>
              <a:latin typeface="Arial"/>
              <a:ea typeface="Arial"/>
              <a:cs typeface="Arial"/>
              <a:sym typeface="Arial"/>
            </a:endParaRPr>
          </a:p>
        </p:txBody>
      </p:sp>
      <p:sp>
        <p:nvSpPr>
          <p:cNvPr id="374" name="Google Shape;374;p5"/>
          <p:cNvSpPr/>
          <p:nvPr/>
        </p:nvSpPr>
        <p:spPr>
          <a:xfrm>
            <a:off x="737460" y="1759024"/>
            <a:ext cx="2310783" cy="2310783"/>
          </a:xfrm>
          <a:prstGeom prst="rect">
            <a:avLst/>
          </a:prstGeom>
          <a:solidFill>
            <a:schemeClr val="lt1"/>
          </a:solidFill>
          <a:ln w="28575" cap="flat" cmpd="sng">
            <a:solidFill>
              <a:srgbClr val="E54545"/>
            </a:solidFill>
            <a:prstDash val="solid"/>
            <a:miter lim="800000"/>
            <a:headEnd type="none" w="sm" len="sm"/>
            <a:tailEnd type="none" w="sm" len="sm"/>
          </a:ln>
          <a:effectLst>
            <a:outerShdw blurRad="38100" dist="254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300" b="1" dirty="0">
              <a:solidFill>
                <a:srgbClr val="3F3F3F"/>
              </a:solidFill>
              <a:latin typeface="Arial"/>
              <a:ea typeface="Arial"/>
              <a:cs typeface="Arial"/>
              <a:sym typeface="Arial"/>
            </a:endParaRPr>
          </a:p>
        </p:txBody>
      </p:sp>
      <p:sp>
        <p:nvSpPr>
          <p:cNvPr id="375" name="Google Shape;375;p5"/>
          <p:cNvSpPr/>
          <p:nvPr/>
        </p:nvSpPr>
        <p:spPr>
          <a:xfrm>
            <a:off x="3551954" y="1760427"/>
            <a:ext cx="2310783" cy="2310783"/>
          </a:xfrm>
          <a:prstGeom prst="rect">
            <a:avLst/>
          </a:prstGeom>
          <a:solidFill>
            <a:schemeClr val="lt1"/>
          </a:solidFill>
          <a:ln w="28575" cap="flat" cmpd="sng">
            <a:solidFill>
              <a:srgbClr val="E54545"/>
            </a:solidFill>
            <a:prstDash val="solid"/>
            <a:miter lim="800000"/>
            <a:headEnd type="none" w="sm" len="sm"/>
            <a:tailEnd type="none" w="sm" len="sm"/>
          </a:ln>
          <a:effectLst>
            <a:outerShdw blurRad="38100" dist="254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300" b="1" dirty="0">
              <a:solidFill>
                <a:srgbClr val="3F3F3F"/>
              </a:solidFill>
              <a:latin typeface="Arial"/>
              <a:ea typeface="Arial"/>
              <a:cs typeface="Arial"/>
              <a:sym typeface="Arial"/>
            </a:endParaRPr>
          </a:p>
        </p:txBody>
      </p:sp>
      <p:sp>
        <p:nvSpPr>
          <p:cNvPr id="376" name="Google Shape;376;p5"/>
          <p:cNvSpPr/>
          <p:nvPr/>
        </p:nvSpPr>
        <p:spPr>
          <a:xfrm>
            <a:off x="853786" y="1921511"/>
            <a:ext cx="19886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Arial"/>
                <a:ea typeface="Arial"/>
                <a:cs typeface="Arial"/>
                <a:sym typeface="Arial"/>
              </a:rPr>
              <a:t>Police</a:t>
            </a:r>
            <a:endParaRPr sz="1800" dirty="0">
              <a:solidFill>
                <a:schemeClr val="dk1"/>
              </a:solidFill>
              <a:latin typeface="Arial"/>
              <a:ea typeface="Arial"/>
              <a:cs typeface="Arial"/>
              <a:sym typeface="Arial"/>
            </a:endParaRPr>
          </a:p>
        </p:txBody>
      </p:sp>
      <p:sp>
        <p:nvSpPr>
          <p:cNvPr id="377" name="Google Shape;377;p5"/>
          <p:cNvSpPr/>
          <p:nvPr/>
        </p:nvSpPr>
        <p:spPr>
          <a:xfrm>
            <a:off x="1503221" y="3930557"/>
            <a:ext cx="666680" cy="302282"/>
          </a:xfrm>
          <a:prstGeom prst="rect">
            <a:avLst/>
          </a:prstGeom>
          <a:noFill/>
          <a:ln>
            <a:noFill/>
          </a:ln>
        </p:spPr>
        <p:txBody>
          <a:bodyPr spcFirstLastPara="1" wrap="square" lIns="25400" tIns="25400" rIns="25400" bIns="25400" anchor="ctr" anchorCtr="0">
            <a:noAutofit/>
          </a:bodyPr>
          <a:lstStyle/>
          <a:p>
            <a:pPr marL="0" marR="0" lvl="0" indent="0" algn="ctr" rtl="0">
              <a:lnSpc>
                <a:spcPct val="80000"/>
              </a:lnSpc>
              <a:spcBef>
                <a:spcPts val="0"/>
              </a:spcBef>
              <a:spcAft>
                <a:spcPts val="0"/>
              </a:spcAft>
              <a:buNone/>
            </a:pPr>
            <a:endParaRPr sz="2000" dirty="0">
              <a:solidFill>
                <a:srgbClr val="262626"/>
              </a:solidFill>
              <a:latin typeface="Arial"/>
              <a:ea typeface="Arial"/>
              <a:cs typeface="Arial"/>
              <a:sym typeface="Arial"/>
            </a:endParaRPr>
          </a:p>
        </p:txBody>
      </p:sp>
      <p:sp>
        <p:nvSpPr>
          <p:cNvPr id="378" name="Google Shape;378;p5"/>
          <p:cNvSpPr/>
          <p:nvPr/>
        </p:nvSpPr>
        <p:spPr>
          <a:xfrm>
            <a:off x="4417847" y="3930557"/>
            <a:ext cx="666680" cy="391515"/>
          </a:xfrm>
          <a:prstGeom prst="rect">
            <a:avLst/>
          </a:prstGeom>
          <a:noFill/>
          <a:ln>
            <a:noFill/>
          </a:ln>
        </p:spPr>
        <p:txBody>
          <a:bodyPr spcFirstLastPara="1" wrap="square" lIns="25400" tIns="25400" rIns="25400" bIns="25400" anchor="ctr" anchorCtr="0">
            <a:noAutofit/>
          </a:bodyPr>
          <a:lstStyle/>
          <a:p>
            <a:pPr marL="0" marR="0" lvl="0" indent="0" algn="ctr" rtl="0">
              <a:lnSpc>
                <a:spcPct val="80000"/>
              </a:lnSpc>
              <a:spcBef>
                <a:spcPts val="0"/>
              </a:spcBef>
              <a:spcAft>
                <a:spcPts val="0"/>
              </a:spcAft>
              <a:buNone/>
            </a:pPr>
            <a:endParaRPr sz="2000" dirty="0">
              <a:solidFill>
                <a:srgbClr val="262626"/>
              </a:solidFill>
              <a:latin typeface="Arial"/>
              <a:ea typeface="Arial"/>
              <a:cs typeface="Arial"/>
              <a:sym typeface="Arial"/>
            </a:endParaRPr>
          </a:p>
        </p:txBody>
      </p:sp>
      <p:sp>
        <p:nvSpPr>
          <p:cNvPr id="379" name="Google Shape;379;p5"/>
          <p:cNvSpPr/>
          <p:nvPr/>
        </p:nvSpPr>
        <p:spPr>
          <a:xfrm>
            <a:off x="7176261" y="3930557"/>
            <a:ext cx="666680" cy="400194"/>
          </a:xfrm>
          <a:prstGeom prst="rect">
            <a:avLst/>
          </a:prstGeom>
          <a:noFill/>
          <a:ln>
            <a:noFill/>
          </a:ln>
        </p:spPr>
        <p:txBody>
          <a:bodyPr spcFirstLastPara="1" wrap="square" lIns="25400" tIns="25400" rIns="25400" bIns="25400" anchor="ctr" anchorCtr="0">
            <a:noAutofit/>
          </a:bodyPr>
          <a:lstStyle/>
          <a:p>
            <a:pPr marL="0" marR="0" lvl="0" indent="0" algn="ctr" rtl="0">
              <a:lnSpc>
                <a:spcPct val="80000"/>
              </a:lnSpc>
              <a:spcBef>
                <a:spcPts val="0"/>
              </a:spcBef>
              <a:spcAft>
                <a:spcPts val="0"/>
              </a:spcAft>
              <a:buNone/>
            </a:pPr>
            <a:endParaRPr sz="2000" dirty="0">
              <a:solidFill>
                <a:srgbClr val="262626"/>
              </a:solidFill>
              <a:latin typeface="Arial"/>
              <a:ea typeface="Arial"/>
              <a:cs typeface="Arial"/>
              <a:sym typeface="Arial"/>
            </a:endParaRPr>
          </a:p>
        </p:txBody>
      </p:sp>
      <p:sp>
        <p:nvSpPr>
          <p:cNvPr id="380" name="Google Shape;380;p5"/>
          <p:cNvSpPr/>
          <p:nvPr/>
        </p:nvSpPr>
        <p:spPr>
          <a:xfrm>
            <a:off x="9994683" y="3930557"/>
            <a:ext cx="666680" cy="302282"/>
          </a:xfrm>
          <a:prstGeom prst="rect">
            <a:avLst/>
          </a:prstGeom>
          <a:noFill/>
          <a:ln>
            <a:noFill/>
          </a:ln>
        </p:spPr>
        <p:txBody>
          <a:bodyPr spcFirstLastPara="1" wrap="square" lIns="25400" tIns="25400" rIns="25400" bIns="25400" anchor="ctr" anchorCtr="0">
            <a:noAutofit/>
          </a:bodyPr>
          <a:lstStyle/>
          <a:p>
            <a:pPr marL="0" marR="0" lvl="0" indent="0" algn="ctr" rtl="0">
              <a:lnSpc>
                <a:spcPct val="80000"/>
              </a:lnSpc>
              <a:spcBef>
                <a:spcPts val="0"/>
              </a:spcBef>
              <a:spcAft>
                <a:spcPts val="0"/>
              </a:spcAft>
              <a:buNone/>
            </a:pPr>
            <a:endParaRPr sz="2000" dirty="0">
              <a:solidFill>
                <a:srgbClr val="262626"/>
              </a:solidFill>
              <a:latin typeface="Arial"/>
              <a:ea typeface="Arial"/>
              <a:cs typeface="Arial"/>
              <a:sym typeface="Arial"/>
            </a:endParaRPr>
          </a:p>
        </p:txBody>
      </p:sp>
      <p:sp>
        <p:nvSpPr>
          <p:cNvPr id="381" name="Google Shape;381;p5"/>
          <p:cNvSpPr/>
          <p:nvPr/>
        </p:nvSpPr>
        <p:spPr>
          <a:xfrm>
            <a:off x="0" y="5737028"/>
            <a:ext cx="12223358" cy="1124842"/>
          </a:xfrm>
          <a:custGeom>
            <a:avLst/>
            <a:gdLst/>
            <a:ahLst/>
            <a:cxnLst/>
            <a:rect l="l" t="t" r="r" b="b"/>
            <a:pathLst>
              <a:path w="3292" h="406" extrusionOk="0">
                <a:moveTo>
                  <a:pt x="0" y="0"/>
                </a:moveTo>
                <a:cubicBezTo>
                  <a:pt x="0" y="406"/>
                  <a:pt x="0" y="406"/>
                  <a:pt x="0" y="406"/>
                </a:cubicBezTo>
                <a:cubicBezTo>
                  <a:pt x="3292" y="406"/>
                  <a:pt x="3292" y="406"/>
                  <a:pt x="3292" y="406"/>
                </a:cubicBezTo>
                <a:cubicBezTo>
                  <a:pt x="3292" y="1"/>
                  <a:pt x="3292" y="1"/>
                  <a:pt x="3292" y="1"/>
                </a:cubicBezTo>
                <a:cubicBezTo>
                  <a:pt x="2860" y="177"/>
                  <a:pt x="2282" y="284"/>
                  <a:pt x="1647" y="284"/>
                </a:cubicBezTo>
                <a:cubicBezTo>
                  <a:pt x="1011" y="284"/>
                  <a:pt x="432" y="176"/>
                  <a:pt x="0" y="0"/>
                </a:cubicBezTo>
                <a:close/>
              </a:path>
            </a:pathLst>
          </a:custGeom>
          <a:solidFill>
            <a:srgbClr val="E5454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350"/>
              <a:buFont typeface="Arial"/>
              <a:buNone/>
            </a:pPr>
            <a:endParaRPr sz="1350" b="0" i="0" u="none" strike="noStrike" cap="none" dirty="0">
              <a:solidFill>
                <a:srgbClr val="000000"/>
              </a:solidFill>
              <a:latin typeface="Arial"/>
              <a:ea typeface="Arial"/>
              <a:cs typeface="Arial"/>
              <a:sym typeface="Arial"/>
            </a:endParaRPr>
          </a:p>
        </p:txBody>
      </p:sp>
      <p:sp>
        <p:nvSpPr>
          <p:cNvPr id="382" name="Google Shape;382;p5"/>
          <p:cNvSpPr/>
          <p:nvPr/>
        </p:nvSpPr>
        <p:spPr>
          <a:xfrm>
            <a:off x="3734146" y="1921511"/>
            <a:ext cx="198865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Arial"/>
                <a:ea typeface="Arial"/>
                <a:cs typeface="Arial"/>
                <a:sym typeface="Arial"/>
              </a:rPr>
              <a:t>Various Crime Agencies </a:t>
            </a:r>
            <a:endParaRPr sz="1800" dirty="0">
              <a:solidFill>
                <a:schemeClr val="dk1"/>
              </a:solidFill>
              <a:latin typeface="Arial"/>
              <a:ea typeface="Arial"/>
              <a:cs typeface="Arial"/>
              <a:sym typeface="Arial"/>
            </a:endParaRPr>
          </a:p>
        </p:txBody>
      </p:sp>
      <p:sp>
        <p:nvSpPr>
          <p:cNvPr id="383" name="Google Shape;383;p5"/>
          <p:cNvSpPr/>
          <p:nvPr/>
        </p:nvSpPr>
        <p:spPr>
          <a:xfrm>
            <a:off x="6504778" y="1921511"/>
            <a:ext cx="19886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Arial"/>
                <a:ea typeface="Arial"/>
                <a:cs typeface="Arial"/>
                <a:sym typeface="Arial"/>
              </a:rPr>
              <a:t>Victims </a:t>
            </a:r>
            <a:endParaRPr sz="1800" dirty="0">
              <a:solidFill>
                <a:schemeClr val="dk1"/>
              </a:solidFill>
              <a:latin typeface="Arial"/>
              <a:ea typeface="Arial"/>
              <a:cs typeface="Arial"/>
              <a:sym typeface="Arial"/>
            </a:endParaRPr>
          </a:p>
        </p:txBody>
      </p:sp>
      <p:sp>
        <p:nvSpPr>
          <p:cNvPr id="384" name="Google Shape;384;p5"/>
          <p:cNvSpPr/>
          <p:nvPr/>
        </p:nvSpPr>
        <p:spPr>
          <a:xfrm>
            <a:off x="9366850" y="1921511"/>
            <a:ext cx="198865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Arial"/>
                <a:ea typeface="Arial"/>
                <a:cs typeface="Arial"/>
                <a:sym typeface="Arial"/>
              </a:rPr>
              <a:t>Country and the people</a:t>
            </a:r>
            <a:endParaRPr sz="1800" dirty="0">
              <a:solidFill>
                <a:schemeClr val="dk1"/>
              </a:solidFill>
              <a:latin typeface="Arial"/>
              <a:ea typeface="Arial"/>
              <a:cs typeface="Arial"/>
              <a:sym typeface="Arial"/>
            </a:endParaRPr>
          </a:p>
        </p:txBody>
      </p:sp>
      <p:sp>
        <p:nvSpPr>
          <p:cNvPr id="385" name="Google Shape;385;p5"/>
          <p:cNvSpPr/>
          <p:nvPr/>
        </p:nvSpPr>
        <p:spPr>
          <a:xfrm>
            <a:off x="891636" y="2309441"/>
            <a:ext cx="2086024" cy="11695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dirty="0">
                <a:solidFill>
                  <a:schemeClr val="dk1"/>
                </a:solidFill>
                <a:latin typeface="Arial"/>
                <a:ea typeface="Arial"/>
                <a:cs typeface="Arial"/>
                <a:sym typeface="Arial"/>
              </a:rPr>
              <a:t>The</a:t>
            </a:r>
            <a:endParaRPr dirty="0"/>
          </a:p>
          <a:p>
            <a:pPr marL="0" marR="0" lvl="0" indent="0" algn="l" rtl="0">
              <a:spcBef>
                <a:spcPts val="0"/>
              </a:spcBef>
              <a:spcAft>
                <a:spcPts val="0"/>
              </a:spcAft>
              <a:buNone/>
            </a:pPr>
            <a:r>
              <a:rPr lang="en-IN" sz="1400" dirty="0">
                <a:solidFill>
                  <a:schemeClr val="dk1"/>
                </a:solidFill>
                <a:latin typeface="Arial"/>
                <a:ea typeface="Arial"/>
                <a:cs typeface="Arial"/>
                <a:sym typeface="Arial"/>
              </a:rPr>
              <a:t>knowledge gained from these then can be given to the police to organise effective measures</a:t>
            </a:r>
            <a:endParaRPr dirty="0"/>
          </a:p>
        </p:txBody>
      </p:sp>
      <p:sp>
        <p:nvSpPr>
          <p:cNvPr id="386" name="Google Shape;386;p5"/>
          <p:cNvSpPr/>
          <p:nvPr/>
        </p:nvSpPr>
        <p:spPr>
          <a:xfrm>
            <a:off x="3760196" y="2537402"/>
            <a:ext cx="1816262"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dirty="0">
                <a:solidFill>
                  <a:schemeClr val="dk1"/>
                </a:solidFill>
                <a:latin typeface="Arial"/>
                <a:ea typeface="Arial"/>
                <a:cs typeface="Arial"/>
                <a:sym typeface="Arial"/>
              </a:rPr>
              <a:t>The information given the various crime agencies to help them take better decisions regarding prevention of crimes against women in India</a:t>
            </a:r>
            <a:endParaRPr sz="1200" dirty="0"/>
          </a:p>
        </p:txBody>
      </p:sp>
      <p:sp>
        <p:nvSpPr>
          <p:cNvPr id="387" name="Google Shape;387;p5"/>
          <p:cNvSpPr/>
          <p:nvPr/>
        </p:nvSpPr>
        <p:spPr>
          <a:xfrm>
            <a:off x="6522928" y="2732231"/>
            <a:ext cx="181626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dirty="0">
                <a:solidFill>
                  <a:schemeClr val="dk1"/>
                </a:solidFill>
                <a:latin typeface="Arial"/>
                <a:ea typeface="Arial"/>
                <a:cs typeface="Arial"/>
                <a:sym typeface="Arial"/>
              </a:rPr>
              <a:t>Proactive policing can help stop crime before it  happens.</a:t>
            </a:r>
            <a:endParaRPr sz="1200" dirty="0">
              <a:solidFill>
                <a:schemeClr val="dk1"/>
              </a:solidFill>
              <a:latin typeface="Arial"/>
              <a:ea typeface="Arial"/>
              <a:cs typeface="Arial"/>
              <a:sym typeface="Arial"/>
            </a:endParaRPr>
          </a:p>
        </p:txBody>
      </p:sp>
      <p:sp>
        <p:nvSpPr>
          <p:cNvPr id="388" name="Google Shape;388;p5"/>
          <p:cNvSpPr/>
          <p:nvPr/>
        </p:nvSpPr>
        <p:spPr>
          <a:xfrm>
            <a:off x="9466837" y="2527447"/>
            <a:ext cx="1816262"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dirty="0">
                <a:solidFill>
                  <a:schemeClr val="dk1"/>
                </a:solidFill>
                <a:latin typeface="Arial"/>
                <a:ea typeface="Arial"/>
                <a:cs typeface="Arial"/>
                <a:sym typeface="Arial"/>
              </a:rPr>
              <a:t>The Government can now focus on  other issues . Women also can play  greater role in the development as they are not suppressed more</a:t>
            </a:r>
            <a:endParaRPr sz="1200" dirty="0">
              <a:solidFill>
                <a:schemeClr val="dk1"/>
              </a:solidFill>
              <a:latin typeface="Arial"/>
              <a:ea typeface="Arial"/>
              <a:cs typeface="Arial"/>
              <a:sym typeface="Arial"/>
            </a:endParaRPr>
          </a:p>
        </p:txBody>
      </p:sp>
      <p:pic>
        <p:nvPicPr>
          <p:cNvPr id="389" name="Google Shape;389;p5"/>
          <p:cNvPicPr preferRelativeResize="0"/>
          <p:nvPr/>
        </p:nvPicPr>
        <p:blipFill rotWithShape="1">
          <a:blip r:embed="rId3">
            <a:alphaModFix/>
          </a:blip>
          <a:srcRect/>
          <a:stretch/>
        </p:blipFill>
        <p:spPr>
          <a:xfrm>
            <a:off x="2504402" y="1954298"/>
            <a:ext cx="385282" cy="410066"/>
          </a:xfrm>
          <a:prstGeom prst="rect">
            <a:avLst/>
          </a:prstGeom>
          <a:noFill/>
          <a:ln>
            <a:noFill/>
          </a:ln>
        </p:spPr>
      </p:pic>
      <p:pic>
        <p:nvPicPr>
          <p:cNvPr id="390" name="Google Shape;390;p5"/>
          <p:cNvPicPr preferRelativeResize="0"/>
          <p:nvPr/>
        </p:nvPicPr>
        <p:blipFill rotWithShape="1">
          <a:blip r:embed="rId4">
            <a:alphaModFix/>
          </a:blip>
          <a:srcRect/>
          <a:stretch/>
        </p:blipFill>
        <p:spPr>
          <a:xfrm>
            <a:off x="5384377" y="1956551"/>
            <a:ext cx="306423" cy="405560"/>
          </a:xfrm>
          <a:prstGeom prst="rect">
            <a:avLst/>
          </a:prstGeom>
          <a:noFill/>
          <a:ln>
            <a:noFill/>
          </a:ln>
        </p:spPr>
      </p:pic>
      <p:pic>
        <p:nvPicPr>
          <p:cNvPr id="391" name="Google Shape;391;p5"/>
          <p:cNvPicPr preferRelativeResize="0"/>
          <p:nvPr/>
        </p:nvPicPr>
        <p:blipFill rotWithShape="1">
          <a:blip r:embed="rId5">
            <a:alphaModFix/>
          </a:blip>
          <a:srcRect/>
          <a:stretch/>
        </p:blipFill>
        <p:spPr>
          <a:xfrm>
            <a:off x="8185493" y="1952045"/>
            <a:ext cx="355991" cy="414572"/>
          </a:xfrm>
          <a:prstGeom prst="rect">
            <a:avLst/>
          </a:prstGeom>
          <a:noFill/>
          <a:ln>
            <a:noFill/>
          </a:ln>
        </p:spPr>
      </p:pic>
      <p:pic>
        <p:nvPicPr>
          <p:cNvPr id="392" name="Google Shape;392;p5"/>
          <p:cNvPicPr preferRelativeResize="0"/>
          <p:nvPr/>
        </p:nvPicPr>
        <p:blipFill rotWithShape="1">
          <a:blip r:embed="rId6">
            <a:alphaModFix/>
          </a:blip>
          <a:srcRect/>
          <a:stretch/>
        </p:blipFill>
        <p:spPr>
          <a:xfrm>
            <a:off x="11036176" y="1952045"/>
            <a:ext cx="337967" cy="414572"/>
          </a:xfrm>
          <a:prstGeom prst="rect">
            <a:avLst/>
          </a:prstGeom>
          <a:noFill/>
          <a:ln>
            <a:noFill/>
          </a:ln>
        </p:spPr>
      </p:pic>
      <p:sp>
        <p:nvSpPr>
          <p:cNvPr id="393" name="Google Shape;393;p5"/>
          <p:cNvSpPr/>
          <p:nvPr/>
        </p:nvSpPr>
        <p:spPr>
          <a:xfrm>
            <a:off x="624000" y="490804"/>
            <a:ext cx="34766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Arial"/>
                <a:ea typeface="Arial"/>
                <a:cs typeface="Arial"/>
                <a:sym typeface="Arial"/>
              </a:rPr>
              <a:t>Who would benefitted from  this project ?</a:t>
            </a:r>
            <a:endParaRPr sz="1800" dirty="0">
              <a:solidFill>
                <a:schemeClr val="dk1"/>
              </a:solidFill>
              <a:latin typeface="Arial"/>
              <a:ea typeface="Arial"/>
              <a:cs typeface="Arial"/>
              <a:sym typeface="Arial"/>
            </a:endParaRPr>
          </a:p>
        </p:txBody>
      </p:sp>
      <p:sp>
        <p:nvSpPr>
          <p:cNvPr id="498" name="Google Shape;498;p5"/>
          <p:cNvSpPr txBox="1">
            <a:spLocks noGrp="1"/>
          </p:cNvSpPr>
          <p:nvPr>
            <p:ph type="sldNum" idx="12"/>
          </p:nvPr>
        </p:nvSpPr>
        <p:spPr>
          <a:xfrm>
            <a:off x="8881946" y="8363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dirty="0"/>
          </a:p>
        </p:txBody>
      </p:sp>
      <p:pic>
        <p:nvPicPr>
          <p:cNvPr id="5" name="Picture 4">
            <a:extLst>
              <a:ext uri="{FF2B5EF4-FFF2-40B4-BE49-F238E27FC236}">
                <a16:creationId xmlns:a16="http://schemas.microsoft.com/office/drawing/2014/main" id="{B6CD389F-137E-31D9-1548-C9458C551EE5}"/>
              </a:ext>
            </a:extLst>
          </p:cNvPr>
          <p:cNvPicPr>
            <a:picLocks noChangeAspect="1"/>
          </p:cNvPicPr>
          <p:nvPr/>
        </p:nvPicPr>
        <p:blipFill>
          <a:blip r:embed="rId7"/>
          <a:stretch>
            <a:fillRect/>
          </a:stretch>
        </p:blipFill>
        <p:spPr>
          <a:xfrm>
            <a:off x="292261" y="4576648"/>
            <a:ext cx="1123050" cy="22813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
          <p:cNvSpPr/>
          <p:nvPr/>
        </p:nvSpPr>
        <p:spPr>
          <a:xfrm>
            <a:off x="398433" y="2298482"/>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04" name="Google Shape;504;p6"/>
          <p:cNvSpPr/>
          <p:nvPr/>
        </p:nvSpPr>
        <p:spPr>
          <a:xfrm>
            <a:off x="11643241" y="-445913"/>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05" name="Google Shape;505;p6"/>
          <p:cNvSpPr/>
          <p:nvPr/>
        </p:nvSpPr>
        <p:spPr>
          <a:xfrm>
            <a:off x="-379863" y="-438201"/>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06" name="Google Shape;506;p6"/>
          <p:cNvSpPr/>
          <p:nvPr/>
        </p:nvSpPr>
        <p:spPr>
          <a:xfrm>
            <a:off x="-85114" y="2620286"/>
            <a:ext cx="12362227" cy="4453139"/>
          </a:xfrm>
          <a:custGeom>
            <a:avLst/>
            <a:gdLst/>
            <a:ahLst/>
            <a:cxnLst/>
            <a:rect l="l" t="t" r="r" b="b"/>
            <a:pathLst>
              <a:path w="10009" h="44063" extrusionOk="0">
                <a:moveTo>
                  <a:pt x="9" y="0"/>
                </a:moveTo>
                <a:cubicBezTo>
                  <a:pt x="9" y="10000"/>
                  <a:pt x="-8" y="39162"/>
                  <a:pt x="7" y="42686"/>
                </a:cubicBezTo>
                <a:cubicBezTo>
                  <a:pt x="12" y="43851"/>
                  <a:pt x="9976" y="44948"/>
                  <a:pt x="9966" y="42984"/>
                </a:cubicBezTo>
                <a:cubicBezTo>
                  <a:pt x="9932" y="36237"/>
                  <a:pt x="10009" y="25"/>
                  <a:pt x="10009" y="25"/>
                </a:cubicBezTo>
                <a:cubicBezTo>
                  <a:pt x="8697" y="4360"/>
                  <a:pt x="6941" y="6995"/>
                  <a:pt x="5012" y="6995"/>
                </a:cubicBezTo>
                <a:cubicBezTo>
                  <a:pt x="3080" y="6995"/>
                  <a:pt x="1321" y="4335"/>
                  <a:pt x="9" y="0"/>
                </a:cubicBezTo>
                <a:close/>
              </a:path>
            </a:pathLst>
          </a:custGeom>
          <a:solidFill>
            <a:srgbClr val="E5454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350"/>
              <a:buFont typeface="Arial"/>
              <a:buNone/>
            </a:pPr>
            <a:endParaRPr sz="1350" b="0" i="0" u="none" strike="noStrike" cap="none" dirty="0">
              <a:solidFill>
                <a:srgbClr val="000000"/>
              </a:solidFill>
              <a:latin typeface="Arial"/>
              <a:ea typeface="Arial"/>
              <a:cs typeface="Arial"/>
              <a:sym typeface="Arial"/>
            </a:endParaRPr>
          </a:p>
        </p:txBody>
      </p:sp>
      <p:grpSp>
        <p:nvGrpSpPr>
          <p:cNvPr id="507" name="Google Shape;507;p6"/>
          <p:cNvGrpSpPr/>
          <p:nvPr/>
        </p:nvGrpSpPr>
        <p:grpSpPr>
          <a:xfrm>
            <a:off x="2087410" y="3736583"/>
            <a:ext cx="423951" cy="502782"/>
            <a:chOff x="5389507" y="3861692"/>
            <a:chExt cx="473846" cy="561955"/>
          </a:xfrm>
        </p:grpSpPr>
        <p:sp>
          <p:nvSpPr>
            <p:cNvPr id="508" name="Google Shape;508;p6"/>
            <p:cNvSpPr/>
            <p:nvPr/>
          </p:nvSpPr>
          <p:spPr>
            <a:xfrm>
              <a:off x="5389507" y="4217249"/>
              <a:ext cx="328506" cy="189870"/>
            </a:xfrm>
            <a:custGeom>
              <a:avLst/>
              <a:gdLst/>
              <a:ahLst/>
              <a:cxnLst/>
              <a:rect l="l" t="t" r="r" b="b"/>
              <a:pathLst>
                <a:path w="1038225" h="600075" extrusionOk="0">
                  <a:moveTo>
                    <a:pt x="282607" y="524866"/>
                  </a:moveTo>
                  <a:lnTo>
                    <a:pt x="1034225" y="524866"/>
                  </a:lnTo>
                  <a:lnTo>
                    <a:pt x="1034225" y="596208"/>
                  </a:lnTo>
                  <a:lnTo>
                    <a:pt x="246888" y="596208"/>
                  </a:lnTo>
                  <a:lnTo>
                    <a:pt x="72485" y="596208"/>
                  </a:lnTo>
                  <a:cubicBezTo>
                    <a:pt x="54578" y="596208"/>
                    <a:pt x="38290" y="588874"/>
                    <a:pt x="26479" y="577063"/>
                  </a:cubicBezTo>
                  <a:cubicBezTo>
                    <a:pt x="14573" y="565157"/>
                    <a:pt x="7239" y="548869"/>
                    <a:pt x="7239" y="530962"/>
                  </a:cubicBezTo>
                  <a:lnTo>
                    <a:pt x="7429" y="530962"/>
                  </a:lnTo>
                  <a:lnTo>
                    <a:pt x="7429" y="221304"/>
                  </a:lnTo>
                  <a:lnTo>
                    <a:pt x="7144" y="221304"/>
                  </a:lnTo>
                  <a:cubicBezTo>
                    <a:pt x="7144" y="180823"/>
                    <a:pt x="20955" y="142914"/>
                    <a:pt x="44672" y="112624"/>
                  </a:cubicBezTo>
                  <a:cubicBezTo>
                    <a:pt x="68294" y="82335"/>
                    <a:pt x="101727" y="59760"/>
                    <a:pt x="141065" y="49950"/>
                  </a:cubicBezTo>
                  <a:lnTo>
                    <a:pt x="308324" y="8135"/>
                  </a:lnTo>
                  <a:lnTo>
                    <a:pt x="308324" y="8230"/>
                  </a:lnTo>
                  <a:cubicBezTo>
                    <a:pt x="318516" y="5658"/>
                    <a:pt x="329756" y="7659"/>
                    <a:pt x="338709" y="14612"/>
                  </a:cubicBezTo>
                  <a:lnTo>
                    <a:pt x="629603" y="239211"/>
                  </a:lnTo>
                  <a:lnTo>
                    <a:pt x="918877" y="15850"/>
                  </a:lnTo>
                  <a:cubicBezTo>
                    <a:pt x="927354" y="8516"/>
                    <a:pt x="939165" y="5277"/>
                    <a:pt x="950881" y="8230"/>
                  </a:cubicBezTo>
                  <a:lnTo>
                    <a:pt x="1008983" y="22803"/>
                  </a:lnTo>
                  <a:lnTo>
                    <a:pt x="1000792" y="69285"/>
                  </a:lnTo>
                  <a:lnTo>
                    <a:pt x="961930" y="84525"/>
                  </a:lnTo>
                  <a:lnTo>
                    <a:pt x="950309" y="81573"/>
                  </a:lnTo>
                  <a:lnTo>
                    <a:pt x="651415" y="312363"/>
                  </a:lnTo>
                  <a:cubicBezTo>
                    <a:pt x="638175" y="322650"/>
                    <a:pt x="619982" y="321984"/>
                    <a:pt x="607409" y="311982"/>
                  </a:cubicBezTo>
                  <a:lnTo>
                    <a:pt x="308991" y="81573"/>
                  </a:lnTo>
                  <a:lnTo>
                    <a:pt x="158401" y="119196"/>
                  </a:lnTo>
                  <a:cubicBezTo>
                    <a:pt x="134779" y="125102"/>
                    <a:pt x="114776" y="138532"/>
                    <a:pt x="100775" y="156535"/>
                  </a:cubicBezTo>
                  <a:cubicBezTo>
                    <a:pt x="86773" y="174441"/>
                    <a:pt x="78581" y="197111"/>
                    <a:pt x="78581" y="221495"/>
                  </a:cubicBezTo>
                  <a:lnTo>
                    <a:pt x="78391" y="221495"/>
                  </a:lnTo>
                  <a:lnTo>
                    <a:pt x="78391" y="525057"/>
                  </a:lnTo>
                  <a:lnTo>
                    <a:pt x="211265" y="525057"/>
                  </a:lnTo>
                  <a:lnTo>
                    <a:pt x="211265" y="298457"/>
                  </a:lnTo>
                  <a:cubicBezTo>
                    <a:pt x="211265" y="278740"/>
                    <a:pt x="227267" y="262738"/>
                    <a:pt x="246983" y="262738"/>
                  </a:cubicBezTo>
                  <a:cubicBezTo>
                    <a:pt x="266700" y="262738"/>
                    <a:pt x="282702" y="278740"/>
                    <a:pt x="282702" y="298457"/>
                  </a:cubicBezTo>
                  <a:lnTo>
                    <a:pt x="282702" y="52486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09" name="Google Shape;509;p6"/>
            <p:cNvSpPr/>
            <p:nvPr/>
          </p:nvSpPr>
          <p:spPr>
            <a:xfrm>
              <a:off x="5412111" y="3861692"/>
              <a:ext cx="346588" cy="397823"/>
            </a:xfrm>
            <a:custGeom>
              <a:avLst/>
              <a:gdLst/>
              <a:ahLst/>
              <a:cxnLst/>
              <a:rect l="l" t="t" r="r" b="b"/>
              <a:pathLst>
                <a:path w="1095375" h="1257300" extrusionOk="0">
                  <a:moveTo>
                    <a:pt x="1026033" y="1085945"/>
                  </a:moveTo>
                  <a:cubicBezTo>
                    <a:pt x="1026700" y="808101"/>
                    <a:pt x="1021271" y="460724"/>
                    <a:pt x="890302" y="250412"/>
                  </a:cubicBezTo>
                  <a:cubicBezTo>
                    <a:pt x="853631" y="191548"/>
                    <a:pt x="809339" y="148590"/>
                    <a:pt x="755428" y="120587"/>
                  </a:cubicBezTo>
                  <a:cubicBezTo>
                    <a:pt x="700945" y="92202"/>
                    <a:pt x="635794" y="78581"/>
                    <a:pt x="558070" y="78581"/>
                  </a:cubicBezTo>
                  <a:cubicBezTo>
                    <a:pt x="480346" y="78581"/>
                    <a:pt x="415195" y="92297"/>
                    <a:pt x="360712" y="120587"/>
                  </a:cubicBezTo>
                  <a:cubicBezTo>
                    <a:pt x="306800" y="148685"/>
                    <a:pt x="262509" y="191643"/>
                    <a:pt x="225838" y="250412"/>
                  </a:cubicBezTo>
                  <a:cubicBezTo>
                    <a:pt x="159258" y="357378"/>
                    <a:pt x="122396" y="530447"/>
                    <a:pt x="102203" y="710756"/>
                  </a:cubicBezTo>
                  <a:cubicBezTo>
                    <a:pt x="81534" y="894588"/>
                    <a:pt x="78295" y="1084612"/>
                    <a:pt x="78200" y="1222343"/>
                  </a:cubicBezTo>
                  <a:cubicBezTo>
                    <a:pt x="78200" y="1241965"/>
                    <a:pt x="62293" y="1257872"/>
                    <a:pt x="42672" y="1257872"/>
                  </a:cubicBezTo>
                  <a:cubicBezTo>
                    <a:pt x="23051" y="1257872"/>
                    <a:pt x="7144" y="1241965"/>
                    <a:pt x="7144" y="1222343"/>
                  </a:cubicBezTo>
                  <a:cubicBezTo>
                    <a:pt x="7144" y="1082040"/>
                    <a:pt x="10477" y="888873"/>
                    <a:pt x="31337" y="702945"/>
                  </a:cubicBezTo>
                  <a:cubicBezTo>
                    <a:pt x="52578" y="513493"/>
                    <a:pt x="92202" y="330137"/>
                    <a:pt x="165354" y="212789"/>
                  </a:cubicBezTo>
                  <a:cubicBezTo>
                    <a:pt x="208883" y="142875"/>
                    <a:pt x="262319" y="91440"/>
                    <a:pt x="327755" y="57245"/>
                  </a:cubicBezTo>
                  <a:cubicBezTo>
                    <a:pt x="392716" y="23432"/>
                    <a:pt x="468630" y="7144"/>
                    <a:pt x="557975" y="7144"/>
                  </a:cubicBezTo>
                  <a:cubicBezTo>
                    <a:pt x="647319" y="7144"/>
                    <a:pt x="723233" y="23432"/>
                    <a:pt x="788194" y="57245"/>
                  </a:cubicBezTo>
                  <a:cubicBezTo>
                    <a:pt x="853726" y="91345"/>
                    <a:pt x="907066" y="142780"/>
                    <a:pt x="950595" y="212789"/>
                  </a:cubicBezTo>
                  <a:cubicBezTo>
                    <a:pt x="1088517" y="434340"/>
                    <a:pt x="1097280" y="782193"/>
                    <a:pt x="1096994" y="1065467"/>
                  </a:cubicBezTo>
                  <a:lnTo>
                    <a:pt x="1065181" y="1096232"/>
                  </a:lnTo>
                  <a:lnTo>
                    <a:pt x="1026033" y="10859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10" name="Google Shape;510;p6"/>
            <p:cNvSpPr/>
            <p:nvPr/>
          </p:nvSpPr>
          <p:spPr>
            <a:xfrm>
              <a:off x="5417734" y="3976306"/>
              <a:ext cx="337547" cy="223022"/>
            </a:xfrm>
            <a:custGeom>
              <a:avLst/>
              <a:gdLst/>
              <a:ahLst/>
              <a:cxnLst/>
              <a:rect l="l" t="t" r="r" b="b"/>
              <a:pathLst>
                <a:path w="1066800" h="704850" extrusionOk="0">
                  <a:moveTo>
                    <a:pt x="544203" y="634653"/>
                  </a:moveTo>
                  <a:cubicBezTo>
                    <a:pt x="616879" y="632844"/>
                    <a:pt x="683840" y="579504"/>
                    <a:pt x="735751" y="505494"/>
                  </a:cubicBezTo>
                  <a:cubicBezTo>
                    <a:pt x="796901" y="418245"/>
                    <a:pt x="836144" y="304041"/>
                    <a:pt x="840335" y="208124"/>
                  </a:cubicBezTo>
                  <a:cubicBezTo>
                    <a:pt x="779185" y="161070"/>
                    <a:pt x="720416" y="130400"/>
                    <a:pt x="648216" y="110778"/>
                  </a:cubicBezTo>
                  <a:cubicBezTo>
                    <a:pt x="616593" y="102206"/>
                    <a:pt x="582398" y="95729"/>
                    <a:pt x="544203" y="90776"/>
                  </a:cubicBezTo>
                  <a:lnTo>
                    <a:pt x="544203" y="19053"/>
                  </a:lnTo>
                  <a:cubicBezTo>
                    <a:pt x="589352" y="24387"/>
                    <a:pt x="629547" y="31816"/>
                    <a:pt x="666599" y="41913"/>
                  </a:cubicBezTo>
                  <a:cubicBezTo>
                    <a:pt x="753753" y="65535"/>
                    <a:pt x="823190" y="103158"/>
                    <a:pt x="896533" y="161737"/>
                  </a:cubicBezTo>
                  <a:cubicBezTo>
                    <a:pt x="898057" y="162785"/>
                    <a:pt x="899486" y="163928"/>
                    <a:pt x="900819" y="165166"/>
                  </a:cubicBezTo>
                  <a:cubicBezTo>
                    <a:pt x="924632" y="184788"/>
                    <a:pt x="950921" y="215458"/>
                    <a:pt x="978734" y="247938"/>
                  </a:cubicBezTo>
                  <a:cubicBezTo>
                    <a:pt x="1004356" y="277752"/>
                    <a:pt x="1031312" y="309279"/>
                    <a:pt x="1057124" y="332806"/>
                  </a:cubicBezTo>
                  <a:cubicBezTo>
                    <a:pt x="1071698" y="346046"/>
                    <a:pt x="1072745" y="368620"/>
                    <a:pt x="1059506" y="383098"/>
                  </a:cubicBezTo>
                  <a:cubicBezTo>
                    <a:pt x="1046266" y="397671"/>
                    <a:pt x="1023692" y="398719"/>
                    <a:pt x="1009214" y="385479"/>
                  </a:cubicBezTo>
                  <a:cubicBezTo>
                    <a:pt x="980543" y="359286"/>
                    <a:pt x="951873" y="325853"/>
                    <a:pt x="924727" y="294230"/>
                  </a:cubicBezTo>
                  <a:cubicBezTo>
                    <a:pt x="918059" y="286515"/>
                    <a:pt x="911582" y="278895"/>
                    <a:pt x="905201" y="271560"/>
                  </a:cubicBezTo>
                  <a:cubicBezTo>
                    <a:pt x="889961" y="365096"/>
                    <a:pt x="850241" y="465966"/>
                    <a:pt x="794044" y="546071"/>
                  </a:cubicBezTo>
                  <a:cubicBezTo>
                    <a:pt x="729560" y="638082"/>
                    <a:pt x="642787" y="704186"/>
                    <a:pt x="544203" y="705900"/>
                  </a:cubicBezTo>
                  <a:lnTo>
                    <a:pt x="544203" y="634653"/>
                  </a:lnTo>
                  <a:close/>
                  <a:moveTo>
                    <a:pt x="248071" y="296802"/>
                  </a:moveTo>
                  <a:cubicBezTo>
                    <a:pt x="263120" y="374240"/>
                    <a:pt x="308269" y="461013"/>
                    <a:pt x="366086" y="528069"/>
                  </a:cubicBezTo>
                  <a:cubicBezTo>
                    <a:pt x="419902" y="590553"/>
                    <a:pt x="483338" y="634653"/>
                    <a:pt x="540298" y="634653"/>
                  </a:cubicBezTo>
                  <a:cubicBezTo>
                    <a:pt x="541536" y="634653"/>
                    <a:pt x="542870" y="634653"/>
                    <a:pt x="544108" y="634558"/>
                  </a:cubicBezTo>
                  <a:lnTo>
                    <a:pt x="544108" y="705900"/>
                  </a:lnTo>
                  <a:cubicBezTo>
                    <a:pt x="542870" y="705900"/>
                    <a:pt x="541536" y="705900"/>
                    <a:pt x="540298" y="705900"/>
                  </a:cubicBezTo>
                  <a:cubicBezTo>
                    <a:pt x="460859" y="705900"/>
                    <a:pt x="378659" y="651513"/>
                    <a:pt x="312269" y="574455"/>
                  </a:cubicBezTo>
                  <a:cubicBezTo>
                    <a:pt x="255405" y="508542"/>
                    <a:pt x="209209" y="425103"/>
                    <a:pt x="186635" y="345665"/>
                  </a:cubicBezTo>
                  <a:lnTo>
                    <a:pt x="182348" y="348713"/>
                  </a:lnTo>
                  <a:cubicBezTo>
                    <a:pt x="149297" y="371954"/>
                    <a:pt x="112816" y="397671"/>
                    <a:pt x="70430" y="450154"/>
                  </a:cubicBezTo>
                  <a:cubicBezTo>
                    <a:pt x="58142" y="465489"/>
                    <a:pt x="35663" y="467871"/>
                    <a:pt x="20423" y="455583"/>
                  </a:cubicBezTo>
                  <a:cubicBezTo>
                    <a:pt x="5088" y="443296"/>
                    <a:pt x="2707" y="420817"/>
                    <a:pt x="14994" y="405577"/>
                  </a:cubicBezTo>
                  <a:cubicBezTo>
                    <a:pt x="63857" y="345189"/>
                    <a:pt x="104624" y="316423"/>
                    <a:pt x="141391" y="290515"/>
                  </a:cubicBezTo>
                  <a:cubicBezTo>
                    <a:pt x="200351" y="248986"/>
                    <a:pt x="247499" y="215744"/>
                    <a:pt x="302935" y="32388"/>
                  </a:cubicBezTo>
                  <a:lnTo>
                    <a:pt x="303030" y="32388"/>
                  </a:lnTo>
                  <a:cubicBezTo>
                    <a:pt x="307507" y="17624"/>
                    <a:pt x="321318" y="6956"/>
                    <a:pt x="337511" y="7146"/>
                  </a:cubicBezTo>
                  <a:cubicBezTo>
                    <a:pt x="417521" y="8385"/>
                    <a:pt x="485053" y="11909"/>
                    <a:pt x="544203" y="18862"/>
                  </a:cubicBezTo>
                  <a:lnTo>
                    <a:pt x="544203" y="90585"/>
                  </a:lnTo>
                  <a:cubicBezTo>
                    <a:pt x="492196" y="83918"/>
                    <a:pt x="432951" y="80298"/>
                    <a:pt x="363228" y="78679"/>
                  </a:cubicBezTo>
                  <a:cubicBezTo>
                    <a:pt x="324366" y="199742"/>
                    <a:pt x="287695" y="257844"/>
                    <a:pt x="248071" y="2968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11" name="Google Shape;511;p6"/>
            <p:cNvSpPr/>
            <p:nvPr/>
          </p:nvSpPr>
          <p:spPr>
            <a:xfrm>
              <a:off x="5478717" y="4155931"/>
              <a:ext cx="216994" cy="90414"/>
            </a:xfrm>
            <a:custGeom>
              <a:avLst/>
              <a:gdLst/>
              <a:ahLst/>
              <a:cxnLst/>
              <a:rect l="l" t="t" r="r" b="b"/>
              <a:pathLst>
                <a:path w="685800" h="285750" extrusionOk="0">
                  <a:moveTo>
                    <a:pt x="171067" y="42672"/>
                  </a:moveTo>
                  <a:cubicBezTo>
                    <a:pt x="171067" y="23050"/>
                    <a:pt x="186973" y="7144"/>
                    <a:pt x="206595" y="7144"/>
                  </a:cubicBezTo>
                  <a:cubicBezTo>
                    <a:pt x="226216" y="7144"/>
                    <a:pt x="242123" y="23050"/>
                    <a:pt x="242123" y="42672"/>
                  </a:cubicBezTo>
                  <a:cubicBezTo>
                    <a:pt x="242123" y="211455"/>
                    <a:pt x="232693" y="214694"/>
                    <a:pt x="100296" y="261271"/>
                  </a:cubicBezTo>
                  <a:cubicBezTo>
                    <a:pt x="88580" y="265367"/>
                    <a:pt x="75531" y="269938"/>
                    <a:pt x="55052" y="277559"/>
                  </a:cubicBezTo>
                  <a:cubicBezTo>
                    <a:pt x="36574" y="284321"/>
                    <a:pt x="16095" y="274892"/>
                    <a:pt x="9332" y="256413"/>
                  </a:cubicBezTo>
                  <a:cubicBezTo>
                    <a:pt x="2569" y="237934"/>
                    <a:pt x="11999" y="217456"/>
                    <a:pt x="30478" y="210693"/>
                  </a:cubicBezTo>
                  <a:cubicBezTo>
                    <a:pt x="43908" y="205740"/>
                    <a:pt x="61243" y="199644"/>
                    <a:pt x="76864" y="194215"/>
                  </a:cubicBezTo>
                  <a:cubicBezTo>
                    <a:pt x="164875" y="163163"/>
                    <a:pt x="171067" y="160973"/>
                    <a:pt x="171067" y="42672"/>
                  </a:cubicBezTo>
                  <a:lnTo>
                    <a:pt x="171067" y="42672"/>
                  </a:lnTo>
                  <a:close/>
                  <a:moveTo>
                    <a:pt x="657699" y="209550"/>
                  </a:moveTo>
                  <a:cubicBezTo>
                    <a:pt x="675987" y="216598"/>
                    <a:pt x="685131" y="237268"/>
                    <a:pt x="678082" y="255556"/>
                  </a:cubicBezTo>
                  <a:cubicBezTo>
                    <a:pt x="671034" y="273844"/>
                    <a:pt x="650365" y="282988"/>
                    <a:pt x="632077" y="275939"/>
                  </a:cubicBezTo>
                  <a:cubicBezTo>
                    <a:pt x="613503" y="268796"/>
                    <a:pt x="596167" y="262414"/>
                    <a:pt x="580927" y="256889"/>
                  </a:cubicBezTo>
                  <a:cubicBezTo>
                    <a:pt x="458436" y="212312"/>
                    <a:pt x="453007" y="210312"/>
                    <a:pt x="453007" y="48673"/>
                  </a:cubicBezTo>
                  <a:cubicBezTo>
                    <a:pt x="453007" y="28956"/>
                    <a:pt x="469009" y="12954"/>
                    <a:pt x="488725" y="12954"/>
                  </a:cubicBezTo>
                  <a:cubicBezTo>
                    <a:pt x="508442" y="12954"/>
                    <a:pt x="524444" y="28956"/>
                    <a:pt x="524444" y="48673"/>
                  </a:cubicBezTo>
                  <a:cubicBezTo>
                    <a:pt x="524444" y="160592"/>
                    <a:pt x="527873" y="161830"/>
                    <a:pt x="605216" y="189929"/>
                  </a:cubicBezTo>
                  <a:cubicBezTo>
                    <a:pt x="619980" y="195358"/>
                    <a:pt x="636934" y="201549"/>
                    <a:pt x="657699" y="20955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12" name="Google Shape;512;p6"/>
            <p:cNvSpPr/>
            <p:nvPr/>
          </p:nvSpPr>
          <p:spPr>
            <a:xfrm>
              <a:off x="5714758" y="4227117"/>
              <a:ext cx="117539" cy="117539"/>
            </a:xfrm>
            <a:custGeom>
              <a:avLst/>
              <a:gdLst/>
              <a:ahLst/>
              <a:cxnLst/>
              <a:rect l="l" t="t" r="r" b="b"/>
              <a:pathLst>
                <a:path w="371475" h="371475" extrusionOk="0">
                  <a:moveTo>
                    <a:pt x="189548" y="7239"/>
                  </a:moveTo>
                  <a:cubicBezTo>
                    <a:pt x="239935" y="7239"/>
                    <a:pt x="285464" y="27622"/>
                    <a:pt x="318516" y="60674"/>
                  </a:cubicBezTo>
                  <a:cubicBezTo>
                    <a:pt x="351473" y="93631"/>
                    <a:pt x="371951" y="139255"/>
                    <a:pt x="371951" y="189643"/>
                  </a:cubicBezTo>
                  <a:cubicBezTo>
                    <a:pt x="371951" y="240030"/>
                    <a:pt x="351568" y="285559"/>
                    <a:pt x="318516" y="318611"/>
                  </a:cubicBezTo>
                  <a:cubicBezTo>
                    <a:pt x="285560" y="351568"/>
                    <a:pt x="239935" y="372046"/>
                    <a:pt x="189548" y="372046"/>
                  </a:cubicBezTo>
                  <a:lnTo>
                    <a:pt x="189548" y="336328"/>
                  </a:lnTo>
                  <a:cubicBezTo>
                    <a:pt x="230029" y="336328"/>
                    <a:pt x="266700" y="319945"/>
                    <a:pt x="293275" y="293370"/>
                  </a:cubicBezTo>
                  <a:cubicBezTo>
                    <a:pt x="319849" y="266795"/>
                    <a:pt x="336232" y="230124"/>
                    <a:pt x="336232" y="189643"/>
                  </a:cubicBezTo>
                  <a:cubicBezTo>
                    <a:pt x="336232" y="149162"/>
                    <a:pt x="319849" y="112490"/>
                    <a:pt x="293275" y="85915"/>
                  </a:cubicBezTo>
                  <a:cubicBezTo>
                    <a:pt x="266700" y="59341"/>
                    <a:pt x="230029" y="42958"/>
                    <a:pt x="189548" y="42958"/>
                  </a:cubicBezTo>
                  <a:lnTo>
                    <a:pt x="189548" y="7239"/>
                  </a:lnTo>
                  <a:close/>
                  <a:moveTo>
                    <a:pt x="189548" y="371951"/>
                  </a:moveTo>
                  <a:cubicBezTo>
                    <a:pt x="139160" y="371951"/>
                    <a:pt x="93631" y="351568"/>
                    <a:pt x="60579" y="318516"/>
                  </a:cubicBezTo>
                  <a:cubicBezTo>
                    <a:pt x="27623" y="285559"/>
                    <a:pt x="7144" y="239935"/>
                    <a:pt x="7144" y="189547"/>
                  </a:cubicBezTo>
                  <a:cubicBezTo>
                    <a:pt x="7144" y="139160"/>
                    <a:pt x="27527" y="93631"/>
                    <a:pt x="60579" y="60579"/>
                  </a:cubicBezTo>
                  <a:cubicBezTo>
                    <a:pt x="93536" y="27622"/>
                    <a:pt x="139160" y="7144"/>
                    <a:pt x="189548" y="7144"/>
                  </a:cubicBezTo>
                  <a:lnTo>
                    <a:pt x="189548" y="42863"/>
                  </a:lnTo>
                  <a:cubicBezTo>
                    <a:pt x="149066" y="42863"/>
                    <a:pt x="112395" y="59246"/>
                    <a:pt x="85820" y="85820"/>
                  </a:cubicBezTo>
                  <a:cubicBezTo>
                    <a:pt x="59246" y="112395"/>
                    <a:pt x="42863" y="149066"/>
                    <a:pt x="42863" y="189547"/>
                  </a:cubicBezTo>
                  <a:cubicBezTo>
                    <a:pt x="42863" y="230029"/>
                    <a:pt x="59246" y="266700"/>
                    <a:pt x="85820" y="293275"/>
                  </a:cubicBezTo>
                  <a:cubicBezTo>
                    <a:pt x="112395" y="319850"/>
                    <a:pt x="149066" y="336233"/>
                    <a:pt x="189548" y="336233"/>
                  </a:cubicBezTo>
                  <a:lnTo>
                    <a:pt x="189548" y="37195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13" name="Google Shape;513;p6"/>
            <p:cNvSpPr/>
            <p:nvPr/>
          </p:nvSpPr>
          <p:spPr>
            <a:xfrm>
              <a:off x="5685538" y="4194457"/>
              <a:ext cx="177815" cy="183843"/>
            </a:xfrm>
            <a:custGeom>
              <a:avLst/>
              <a:gdLst/>
              <a:ahLst/>
              <a:cxnLst/>
              <a:rect l="l" t="t" r="r" b="b"/>
              <a:pathLst>
                <a:path w="561975" h="581025" extrusionOk="0">
                  <a:moveTo>
                    <a:pt x="303135" y="14351"/>
                  </a:moveTo>
                  <a:lnTo>
                    <a:pt x="353046" y="75121"/>
                  </a:lnTo>
                  <a:lnTo>
                    <a:pt x="442486" y="62548"/>
                  </a:lnTo>
                  <a:cubicBezTo>
                    <a:pt x="452202" y="61214"/>
                    <a:pt x="461250" y="67977"/>
                    <a:pt x="462584" y="77692"/>
                  </a:cubicBezTo>
                  <a:cubicBezTo>
                    <a:pt x="462679" y="78169"/>
                    <a:pt x="462679" y="78645"/>
                    <a:pt x="462679" y="79121"/>
                  </a:cubicBezTo>
                  <a:lnTo>
                    <a:pt x="462679" y="79121"/>
                  </a:lnTo>
                  <a:lnTo>
                    <a:pt x="467442" y="158464"/>
                  </a:lnTo>
                  <a:lnTo>
                    <a:pt x="547166" y="200851"/>
                  </a:lnTo>
                  <a:cubicBezTo>
                    <a:pt x="555834" y="205423"/>
                    <a:pt x="559167" y="216281"/>
                    <a:pt x="554595" y="224949"/>
                  </a:cubicBezTo>
                  <a:cubicBezTo>
                    <a:pt x="554119" y="225806"/>
                    <a:pt x="553548" y="226663"/>
                    <a:pt x="552976" y="227425"/>
                  </a:cubicBezTo>
                  <a:lnTo>
                    <a:pt x="510971" y="293148"/>
                  </a:lnTo>
                  <a:lnTo>
                    <a:pt x="550595" y="374301"/>
                  </a:lnTo>
                  <a:cubicBezTo>
                    <a:pt x="554881" y="383159"/>
                    <a:pt x="551262" y="393827"/>
                    <a:pt x="542403" y="398113"/>
                  </a:cubicBezTo>
                  <a:cubicBezTo>
                    <a:pt x="541737" y="398494"/>
                    <a:pt x="540975" y="398780"/>
                    <a:pt x="540308" y="398971"/>
                  </a:cubicBezTo>
                  <a:lnTo>
                    <a:pt x="467061" y="427641"/>
                  </a:lnTo>
                  <a:lnTo>
                    <a:pt x="451440" y="516509"/>
                  </a:lnTo>
                  <a:cubicBezTo>
                    <a:pt x="449725" y="526225"/>
                    <a:pt x="440486" y="532702"/>
                    <a:pt x="430770" y="530987"/>
                  </a:cubicBezTo>
                  <a:cubicBezTo>
                    <a:pt x="429818" y="530797"/>
                    <a:pt x="428961" y="530606"/>
                    <a:pt x="428103" y="530320"/>
                  </a:cubicBezTo>
                  <a:lnTo>
                    <a:pt x="352380" y="510604"/>
                  </a:lnTo>
                  <a:lnTo>
                    <a:pt x="287419" y="573374"/>
                  </a:lnTo>
                  <a:cubicBezTo>
                    <a:pt x="285800" y="574897"/>
                    <a:pt x="283990" y="576136"/>
                    <a:pt x="282085" y="576898"/>
                  </a:cubicBezTo>
                  <a:lnTo>
                    <a:pt x="282085" y="529082"/>
                  </a:lnTo>
                  <a:lnTo>
                    <a:pt x="334854" y="478123"/>
                  </a:lnTo>
                  <a:lnTo>
                    <a:pt x="334854" y="478123"/>
                  </a:lnTo>
                  <a:cubicBezTo>
                    <a:pt x="339140" y="474028"/>
                    <a:pt x="345426" y="472123"/>
                    <a:pt x="351618" y="473742"/>
                  </a:cubicBezTo>
                  <a:lnTo>
                    <a:pt x="419626" y="491458"/>
                  </a:lnTo>
                  <a:lnTo>
                    <a:pt x="433723" y="411734"/>
                  </a:lnTo>
                  <a:lnTo>
                    <a:pt x="433723" y="411734"/>
                  </a:lnTo>
                  <a:cubicBezTo>
                    <a:pt x="434771" y="405829"/>
                    <a:pt x="438771" y="400590"/>
                    <a:pt x="444772" y="398209"/>
                  </a:cubicBezTo>
                  <a:lnTo>
                    <a:pt x="510114" y="372586"/>
                  </a:lnTo>
                  <a:lnTo>
                    <a:pt x="474585" y="299815"/>
                  </a:lnTo>
                  <a:lnTo>
                    <a:pt x="474681" y="299815"/>
                  </a:lnTo>
                  <a:cubicBezTo>
                    <a:pt x="472109" y="294481"/>
                    <a:pt x="472204" y="287909"/>
                    <a:pt x="475633" y="282480"/>
                  </a:cubicBezTo>
                  <a:lnTo>
                    <a:pt x="513447" y="223234"/>
                  </a:lnTo>
                  <a:lnTo>
                    <a:pt x="441915" y="185230"/>
                  </a:lnTo>
                  <a:lnTo>
                    <a:pt x="441915" y="185230"/>
                  </a:lnTo>
                  <a:cubicBezTo>
                    <a:pt x="436581" y="182372"/>
                    <a:pt x="432866" y="176943"/>
                    <a:pt x="432485" y="170561"/>
                  </a:cubicBezTo>
                  <a:lnTo>
                    <a:pt x="428294" y="100457"/>
                  </a:lnTo>
                  <a:lnTo>
                    <a:pt x="348093" y="111697"/>
                  </a:lnTo>
                  <a:lnTo>
                    <a:pt x="348093" y="111697"/>
                  </a:lnTo>
                  <a:cubicBezTo>
                    <a:pt x="342188" y="112554"/>
                    <a:pt x="335997" y="110363"/>
                    <a:pt x="331901" y="105410"/>
                  </a:cubicBezTo>
                  <a:lnTo>
                    <a:pt x="287324" y="51118"/>
                  </a:lnTo>
                  <a:lnTo>
                    <a:pt x="281895" y="56356"/>
                  </a:lnTo>
                  <a:lnTo>
                    <a:pt x="281895" y="8541"/>
                  </a:lnTo>
                  <a:cubicBezTo>
                    <a:pt x="288467" y="5779"/>
                    <a:pt x="296468" y="7112"/>
                    <a:pt x="301707" y="12541"/>
                  </a:cubicBezTo>
                  <a:cubicBezTo>
                    <a:pt x="302183" y="13113"/>
                    <a:pt x="302659" y="13684"/>
                    <a:pt x="303135" y="14351"/>
                  </a:cubicBezTo>
                  <a:close/>
                  <a:moveTo>
                    <a:pt x="281895" y="576993"/>
                  </a:moveTo>
                  <a:cubicBezTo>
                    <a:pt x="275322" y="579755"/>
                    <a:pt x="267417" y="578422"/>
                    <a:pt x="262083" y="572992"/>
                  </a:cubicBezTo>
                  <a:cubicBezTo>
                    <a:pt x="261511" y="572421"/>
                    <a:pt x="261035" y="571849"/>
                    <a:pt x="260654" y="571278"/>
                  </a:cubicBezTo>
                  <a:lnTo>
                    <a:pt x="210743" y="510508"/>
                  </a:lnTo>
                  <a:lnTo>
                    <a:pt x="121303" y="523081"/>
                  </a:lnTo>
                  <a:cubicBezTo>
                    <a:pt x="111588" y="524415"/>
                    <a:pt x="102539" y="517652"/>
                    <a:pt x="101205" y="507841"/>
                  </a:cubicBezTo>
                  <a:cubicBezTo>
                    <a:pt x="101110" y="507365"/>
                    <a:pt x="101110" y="506889"/>
                    <a:pt x="101110" y="506413"/>
                  </a:cubicBezTo>
                  <a:lnTo>
                    <a:pt x="101110" y="506413"/>
                  </a:lnTo>
                  <a:lnTo>
                    <a:pt x="96348" y="427069"/>
                  </a:lnTo>
                  <a:lnTo>
                    <a:pt x="16623" y="384683"/>
                  </a:lnTo>
                  <a:cubicBezTo>
                    <a:pt x="7956" y="380111"/>
                    <a:pt x="4622" y="369253"/>
                    <a:pt x="9194" y="360585"/>
                  </a:cubicBezTo>
                  <a:cubicBezTo>
                    <a:pt x="9670" y="359728"/>
                    <a:pt x="10242" y="358870"/>
                    <a:pt x="10813" y="358108"/>
                  </a:cubicBezTo>
                  <a:lnTo>
                    <a:pt x="52818" y="292386"/>
                  </a:lnTo>
                  <a:lnTo>
                    <a:pt x="13194" y="211233"/>
                  </a:lnTo>
                  <a:cubicBezTo>
                    <a:pt x="8908" y="202375"/>
                    <a:pt x="12528" y="191707"/>
                    <a:pt x="21386" y="187420"/>
                  </a:cubicBezTo>
                  <a:cubicBezTo>
                    <a:pt x="22053" y="187040"/>
                    <a:pt x="22815" y="186754"/>
                    <a:pt x="23577" y="186563"/>
                  </a:cubicBezTo>
                  <a:lnTo>
                    <a:pt x="96824" y="157893"/>
                  </a:lnTo>
                  <a:lnTo>
                    <a:pt x="112445" y="69025"/>
                  </a:lnTo>
                  <a:cubicBezTo>
                    <a:pt x="114159" y="59309"/>
                    <a:pt x="123399" y="52832"/>
                    <a:pt x="133114" y="54547"/>
                  </a:cubicBezTo>
                  <a:cubicBezTo>
                    <a:pt x="134067" y="54737"/>
                    <a:pt x="134924" y="54928"/>
                    <a:pt x="135781" y="55213"/>
                  </a:cubicBezTo>
                  <a:lnTo>
                    <a:pt x="211505" y="74930"/>
                  </a:lnTo>
                  <a:lnTo>
                    <a:pt x="276465" y="12160"/>
                  </a:lnTo>
                  <a:cubicBezTo>
                    <a:pt x="278085" y="10636"/>
                    <a:pt x="279894" y="9398"/>
                    <a:pt x="281799" y="8636"/>
                  </a:cubicBezTo>
                  <a:lnTo>
                    <a:pt x="281799" y="56452"/>
                  </a:lnTo>
                  <a:lnTo>
                    <a:pt x="229031" y="107410"/>
                  </a:lnTo>
                  <a:lnTo>
                    <a:pt x="229031" y="107410"/>
                  </a:lnTo>
                  <a:cubicBezTo>
                    <a:pt x="224745" y="111506"/>
                    <a:pt x="218458" y="113411"/>
                    <a:pt x="212267" y="111792"/>
                  </a:cubicBezTo>
                  <a:lnTo>
                    <a:pt x="144258" y="94075"/>
                  </a:lnTo>
                  <a:lnTo>
                    <a:pt x="130161" y="173800"/>
                  </a:lnTo>
                  <a:lnTo>
                    <a:pt x="130161" y="173800"/>
                  </a:lnTo>
                  <a:cubicBezTo>
                    <a:pt x="129114" y="179705"/>
                    <a:pt x="125113" y="184944"/>
                    <a:pt x="119112" y="187325"/>
                  </a:cubicBezTo>
                  <a:lnTo>
                    <a:pt x="53771" y="212947"/>
                  </a:lnTo>
                  <a:lnTo>
                    <a:pt x="89299" y="285719"/>
                  </a:lnTo>
                  <a:lnTo>
                    <a:pt x="89204" y="285719"/>
                  </a:lnTo>
                  <a:cubicBezTo>
                    <a:pt x="91776" y="291052"/>
                    <a:pt x="91680" y="297625"/>
                    <a:pt x="88251" y="303054"/>
                  </a:cubicBezTo>
                  <a:lnTo>
                    <a:pt x="50437" y="362299"/>
                  </a:lnTo>
                  <a:lnTo>
                    <a:pt x="121970" y="400304"/>
                  </a:lnTo>
                  <a:lnTo>
                    <a:pt x="121970" y="400304"/>
                  </a:lnTo>
                  <a:cubicBezTo>
                    <a:pt x="127304" y="403162"/>
                    <a:pt x="131019" y="408591"/>
                    <a:pt x="131400" y="414973"/>
                  </a:cubicBezTo>
                  <a:lnTo>
                    <a:pt x="135591" y="485077"/>
                  </a:lnTo>
                  <a:lnTo>
                    <a:pt x="215791" y="473837"/>
                  </a:lnTo>
                  <a:lnTo>
                    <a:pt x="215791" y="473837"/>
                  </a:lnTo>
                  <a:cubicBezTo>
                    <a:pt x="221697" y="473075"/>
                    <a:pt x="227888" y="475171"/>
                    <a:pt x="231984" y="480124"/>
                  </a:cubicBezTo>
                  <a:lnTo>
                    <a:pt x="276561" y="534416"/>
                  </a:lnTo>
                  <a:lnTo>
                    <a:pt x="281990" y="529178"/>
                  </a:lnTo>
                  <a:lnTo>
                    <a:pt x="281990" y="5769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14" name="Google Shape;514;p6"/>
            <p:cNvSpPr/>
            <p:nvPr/>
          </p:nvSpPr>
          <p:spPr>
            <a:xfrm>
              <a:off x="5725758" y="4348302"/>
              <a:ext cx="96442" cy="75345"/>
            </a:xfrm>
            <a:custGeom>
              <a:avLst/>
              <a:gdLst/>
              <a:ahLst/>
              <a:cxnLst/>
              <a:rect l="l" t="t" r="r" b="b"/>
              <a:pathLst>
                <a:path w="304800" h="238125" extrusionOk="0">
                  <a:moveTo>
                    <a:pt x="266700" y="24956"/>
                  </a:moveTo>
                  <a:cubicBezTo>
                    <a:pt x="266700" y="15145"/>
                    <a:pt x="274701" y="7144"/>
                    <a:pt x="284512" y="7144"/>
                  </a:cubicBezTo>
                  <a:cubicBezTo>
                    <a:pt x="294322" y="7144"/>
                    <a:pt x="302323" y="15145"/>
                    <a:pt x="302323" y="24956"/>
                  </a:cubicBezTo>
                  <a:lnTo>
                    <a:pt x="302323" y="217742"/>
                  </a:lnTo>
                  <a:cubicBezTo>
                    <a:pt x="302323" y="227552"/>
                    <a:pt x="294322" y="235553"/>
                    <a:pt x="284512" y="235553"/>
                  </a:cubicBezTo>
                  <a:cubicBezTo>
                    <a:pt x="280130" y="235553"/>
                    <a:pt x="276130" y="233934"/>
                    <a:pt x="272987" y="231362"/>
                  </a:cubicBezTo>
                  <a:lnTo>
                    <a:pt x="155638" y="149352"/>
                  </a:lnTo>
                  <a:lnTo>
                    <a:pt x="35147" y="232410"/>
                  </a:lnTo>
                  <a:cubicBezTo>
                    <a:pt x="27051" y="238030"/>
                    <a:pt x="16002" y="235934"/>
                    <a:pt x="10382" y="227838"/>
                  </a:cubicBezTo>
                  <a:cubicBezTo>
                    <a:pt x="8287" y="224790"/>
                    <a:pt x="7239" y="221266"/>
                    <a:pt x="7239" y="217742"/>
                  </a:cubicBezTo>
                  <a:lnTo>
                    <a:pt x="7144" y="217742"/>
                  </a:lnTo>
                  <a:lnTo>
                    <a:pt x="7144" y="24956"/>
                  </a:lnTo>
                  <a:cubicBezTo>
                    <a:pt x="7144" y="15145"/>
                    <a:pt x="15145" y="7144"/>
                    <a:pt x="24955" y="7144"/>
                  </a:cubicBezTo>
                  <a:cubicBezTo>
                    <a:pt x="34766" y="7144"/>
                    <a:pt x="42767" y="15145"/>
                    <a:pt x="42767" y="24956"/>
                  </a:cubicBezTo>
                  <a:lnTo>
                    <a:pt x="42767" y="183833"/>
                  </a:lnTo>
                  <a:lnTo>
                    <a:pt x="145447" y="113062"/>
                  </a:lnTo>
                  <a:lnTo>
                    <a:pt x="145447" y="113062"/>
                  </a:lnTo>
                  <a:cubicBezTo>
                    <a:pt x="151352" y="108966"/>
                    <a:pt x="159448" y="108775"/>
                    <a:pt x="165735" y="113157"/>
                  </a:cubicBezTo>
                  <a:lnTo>
                    <a:pt x="266509" y="183642"/>
                  </a:lnTo>
                  <a:lnTo>
                    <a:pt x="266509" y="2495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grpSp>
      <p:grpSp>
        <p:nvGrpSpPr>
          <p:cNvPr id="515" name="Google Shape;515;p6"/>
          <p:cNvGrpSpPr/>
          <p:nvPr/>
        </p:nvGrpSpPr>
        <p:grpSpPr>
          <a:xfrm>
            <a:off x="5518201" y="3723467"/>
            <a:ext cx="425287" cy="501110"/>
            <a:chOff x="6219300" y="3856689"/>
            <a:chExt cx="475339" cy="560086"/>
          </a:xfrm>
        </p:grpSpPr>
        <p:sp>
          <p:nvSpPr>
            <p:cNvPr id="516" name="Google Shape;516;p6"/>
            <p:cNvSpPr/>
            <p:nvPr/>
          </p:nvSpPr>
          <p:spPr>
            <a:xfrm>
              <a:off x="6219300" y="4212276"/>
              <a:ext cx="391796" cy="189870"/>
            </a:xfrm>
            <a:custGeom>
              <a:avLst/>
              <a:gdLst/>
              <a:ahLst/>
              <a:cxnLst/>
              <a:rect l="l" t="t" r="r" b="b"/>
              <a:pathLst>
                <a:path w="1238250" h="600075" extrusionOk="0">
                  <a:moveTo>
                    <a:pt x="1228058" y="132055"/>
                  </a:moveTo>
                  <a:cubicBezTo>
                    <a:pt x="1231392" y="137675"/>
                    <a:pt x="1232916" y="143962"/>
                    <a:pt x="1232916" y="150058"/>
                  </a:cubicBezTo>
                  <a:lnTo>
                    <a:pt x="1153287" y="150058"/>
                  </a:lnTo>
                  <a:cubicBezTo>
                    <a:pt x="1148906" y="145200"/>
                    <a:pt x="1143952" y="140723"/>
                    <a:pt x="1138714" y="136818"/>
                  </a:cubicBezTo>
                  <a:cubicBezTo>
                    <a:pt x="1127855" y="128721"/>
                    <a:pt x="1115092" y="122530"/>
                    <a:pt x="1100899" y="119006"/>
                  </a:cubicBezTo>
                  <a:lnTo>
                    <a:pt x="950309" y="81382"/>
                  </a:lnTo>
                  <a:lnTo>
                    <a:pt x="651415" y="312173"/>
                  </a:lnTo>
                  <a:cubicBezTo>
                    <a:pt x="638175" y="322460"/>
                    <a:pt x="619982" y="321793"/>
                    <a:pt x="607409" y="311792"/>
                  </a:cubicBezTo>
                  <a:lnTo>
                    <a:pt x="308991" y="81382"/>
                  </a:lnTo>
                  <a:lnTo>
                    <a:pt x="158401" y="119006"/>
                  </a:lnTo>
                  <a:cubicBezTo>
                    <a:pt x="134779" y="124912"/>
                    <a:pt x="114776" y="138342"/>
                    <a:pt x="100774" y="156344"/>
                  </a:cubicBezTo>
                  <a:cubicBezTo>
                    <a:pt x="86773" y="174251"/>
                    <a:pt x="78581" y="196921"/>
                    <a:pt x="78581" y="221304"/>
                  </a:cubicBezTo>
                  <a:lnTo>
                    <a:pt x="78391" y="221304"/>
                  </a:lnTo>
                  <a:lnTo>
                    <a:pt x="78391" y="524866"/>
                  </a:lnTo>
                  <a:lnTo>
                    <a:pt x="211264" y="524866"/>
                  </a:lnTo>
                  <a:lnTo>
                    <a:pt x="211264" y="298267"/>
                  </a:lnTo>
                  <a:cubicBezTo>
                    <a:pt x="211264" y="278550"/>
                    <a:pt x="227266" y="262548"/>
                    <a:pt x="246983" y="262548"/>
                  </a:cubicBezTo>
                  <a:cubicBezTo>
                    <a:pt x="266700" y="262548"/>
                    <a:pt x="282702" y="278550"/>
                    <a:pt x="282702" y="298267"/>
                  </a:cubicBezTo>
                  <a:lnTo>
                    <a:pt x="282702" y="560490"/>
                  </a:lnTo>
                  <a:cubicBezTo>
                    <a:pt x="282702" y="580206"/>
                    <a:pt x="266700" y="596209"/>
                    <a:pt x="246983" y="596209"/>
                  </a:cubicBezTo>
                  <a:lnTo>
                    <a:pt x="72485" y="596209"/>
                  </a:lnTo>
                  <a:cubicBezTo>
                    <a:pt x="54578" y="596209"/>
                    <a:pt x="38290" y="588874"/>
                    <a:pt x="26479" y="577063"/>
                  </a:cubicBezTo>
                  <a:cubicBezTo>
                    <a:pt x="14573" y="565157"/>
                    <a:pt x="7239" y="548869"/>
                    <a:pt x="7239" y="530962"/>
                  </a:cubicBezTo>
                  <a:lnTo>
                    <a:pt x="7334" y="530962"/>
                  </a:lnTo>
                  <a:lnTo>
                    <a:pt x="7334" y="221304"/>
                  </a:lnTo>
                  <a:lnTo>
                    <a:pt x="7144" y="221304"/>
                  </a:lnTo>
                  <a:cubicBezTo>
                    <a:pt x="7144" y="180823"/>
                    <a:pt x="20955" y="142914"/>
                    <a:pt x="44672" y="112624"/>
                  </a:cubicBezTo>
                  <a:cubicBezTo>
                    <a:pt x="68294" y="82335"/>
                    <a:pt x="101727" y="59760"/>
                    <a:pt x="141065" y="49950"/>
                  </a:cubicBezTo>
                  <a:lnTo>
                    <a:pt x="308324" y="8135"/>
                  </a:lnTo>
                  <a:lnTo>
                    <a:pt x="308324" y="8230"/>
                  </a:lnTo>
                  <a:cubicBezTo>
                    <a:pt x="318516" y="5658"/>
                    <a:pt x="329755" y="7659"/>
                    <a:pt x="338709" y="14612"/>
                  </a:cubicBezTo>
                  <a:lnTo>
                    <a:pt x="629602" y="239212"/>
                  </a:lnTo>
                  <a:lnTo>
                    <a:pt x="918877" y="15850"/>
                  </a:lnTo>
                  <a:cubicBezTo>
                    <a:pt x="927354" y="8516"/>
                    <a:pt x="939165" y="5277"/>
                    <a:pt x="950881" y="8230"/>
                  </a:cubicBezTo>
                  <a:lnTo>
                    <a:pt x="1118140" y="50045"/>
                  </a:lnTo>
                  <a:cubicBezTo>
                    <a:pt x="1141381" y="55855"/>
                    <a:pt x="1162717" y="66237"/>
                    <a:pt x="1181290" y="80144"/>
                  </a:cubicBezTo>
                  <a:cubicBezTo>
                    <a:pt x="1200436" y="94241"/>
                    <a:pt x="1216247" y="111958"/>
                    <a:pt x="1228058" y="1320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17" name="Google Shape;517;p6"/>
            <p:cNvSpPr/>
            <p:nvPr/>
          </p:nvSpPr>
          <p:spPr>
            <a:xfrm>
              <a:off x="6283886" y="4376029"/>
              <a:ext cx="220008" cy="27124"/>
            </a:xfrm>
            <a:custGeom>
              <a:avLst/>
              <a:gdLst/>
              <a:ahLst/>
              <a:cxnLst/>
              <a:rect l="l" t="t" r="r" b="b"/>
              <a:pathLst>
                <a:path w="695325" h="85725" extrusionOk="0">
                  <a:moveTo>
                    <a:pt x="42863" y="78581"/>
                  </a:moveTo>
                  <a:cubicBezTo>
                    <a:pt x="23146" y="78581"/>
                    <a:pt x="7144" y="62579"/>
                    <a:pt x="7144" y="42863"/>
                  </a:cubicBezTo>
                  <a:cubicBezTo>
                    <a:pt x="7144" y="23146"/>
                    <a:pt x="23146" y="7144"/>
                    <a:pt x="42863" y="7144"/>
                  </a:cubicBezTo>
                  <a:lnTo>
                    <a:pt x="688467" y="7144"/>
                  </a:lnTo>
                  <a:lnTo>
                    <a:pt x="688467" y="78486"/>
                  </a:lnTo>
                  <a:lnTo>
                    <a:pt x="42863" y="7848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18" name="Google Shape;518;p6"/>
            <p:cNvSpPr/>
            <p:nvPr/>
          </p:nvSpPr>
          <p:spPr>
            <a:xfrm>
              <a:off x="6241964" y="3856689"/>
              <a:ext cx="346588" cy="397823"/>
            </a:xfrm>
            <a:custGeom>
              <a:avLst/>
              <a:gdLst/>
              <a:ahLst/>
              <a:cxnLst/>
              <a:rect l="l" t="t" r="r" b="b"/>
              <a:pathLst>
                <a:path w="1095375" h="1257300" extrusionOk="0">
                  <a:moveTo>
                    <a:pt x="1096804" y="1200722"/>
                  </a:moveTo>
                  <a:cubicBezTo>
                    <a:pt x="1096804" y="1220343"/>
                    <a:pt x="1080897" y="1236250"/>
                    <a:pt x="1061275" y="1236250"/>
                  </a:cubicBezTo>
                  <a:cubicBezTo>
                    <a:pt x="1041654" y="1236250"/>
                    <a:pt x="1025747" y="1220343"/>
                    <a:pt x="1025747" y="1200722"/>
                  </a:cubicBezTo>
                  <a:cubicBezTo>
                    <a:pt x="1025747" y="1177862"/>
                    <a:pt x="1025843" y="1154144"/>
                    <a:pt x="1025938" y="1129856"/>
                  </a:cubicBezTo>
                  <a:cubicBezTo>
                    <a:pt x="1026986" y="845630"/>
                    <a:pt x="1028319" y="471964"/>
                    <a:pt x="890302" y="250412"/>
                  </a:cubicBezTo>
                  <a:cubicBezTo>
                    <a:pt x="853630" y="191548"/>
                    <a:pt x="809339" y="148590"/>
                    <a:pt x="755428" y="120587"/>
                  </a:cubicBezTo>
                  <a:cubicBezTo>
                    <a:pt x="700945" y="92202"/>
                    <a:pt x="635794" y="78581"/>
                    <a:pt x="558070" y="78581"/>
                  </a:cubicBezTo>
                  <a:cubicBezTo>
                    <a:pt x="480346" y="78581"/>
                    <a:pt x="415195" y="92297"/>
                    <a:pt x="360712" y="120587"/>
                  </a:cubicBezTo>
                  <a:cubicBezTo>
                    <a:pt x="306800" y="148685"/>
                    <a:pt x="262509" y="191643"/>
                    <a:pt x="225838" y="250412"/>
                  </a:cubicBezTo>
                  <a:cubicBezTo>
                    <a:pt x="159258" y="357378"/>
                    <a:pt x="122396" y="530447"/>
                    <a:pt x="102203" y="710756"/>
                  </a:cubicBezTo>
                  <a:cubicBezTo>
                    <a:pt x="81534" y="894588"/>
                    <a:pt x="78296" y="1084612"/>
                    <a:pt x="78200" y="1222343"/>
                  </a:cubicBezTo>
                  <a:cubicBezTo>
                    <a:pt x="78200" y="1241965"/>
                    <a:pt x="62294" y="1257872"/>
                    <a:pt x="42672" y="1257872"/>
                  </a:cubicBezTo>
                  <a:cubicBezTo>
                    <a:pt x="23050" y="1257872"/>
                    <a:pt x="7144" y="1241965"/>
                    <a:pt x="7144" y="1222343"/>
                  </a:cubicBezTo>
                  <a:cubicBezTo>
                    <a:pt x="7144" y="1082040"/>
                    <a:pt x="10478" y="888873"/>
                    <a:pt x="31337" y="702945"/>
                  </a:cubicBezTo>
                  <a:cubicBezTo>
                    <a:pt x="52578" y="513493"/>
                    <a:pt x="92202" y="330137"/>
                    <a:pt x="165354" y="212789"/>
                  </a:cubicBezTo>
                  <a:cubicBezTo>
                    <a:pt x="208883" y="142875"/>
                    <a:pt x="262319" y="91440"/>
                    <a:pt x="327755" y="57245"/>
                  </a:cubicBezTo>
                  <a:cubicBezTo>
                    <a:pt x="392811" y="23432"/>
                    <a:pt x="468725" y="7144"/>
                    <a:pt x="558070" y="7144"/>
                  </a:cubicBezTo>
                  <a:cubicBezTo>
                    <a:pt x="647414" y="7144"/>
                    <a:pt x="723329" y="23432"/>
                    <a:pt x="788289" y="57245"/>
                  </a:cubicBezTo>
                  <a:cubicBezTo>
                    <a:pt x="853821" y="91345"/>
                    <a:pt x="907161" y="142780"/>
                    <a:pt x="950690" y="212789"/>
                  </a:cubicBezTo>
                  <a:cubicBezTo>
                    <a:pt x="1099280" y="451485"/>
                    <a:pt x="1097947" y="836771"/>
                    <a:pt x="1096899" y="1129856"/>
                  </a:cubicBezTo>
                  <a:cubicBezTo>
                    <a:pt x="1096804" y="1154144"/>
                    <a:pt x="1096804" y="1177766"/>
                    <a:pt x="1096804" y="120072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19" name="Google Shape;519;p6"/>
            <p:cNvSpPr/>
            <p:nvPr/>
          </p:nvSpPr>
          <p:spPr>
            <a:xfrm>
              <a:off x="6247587" y="3971334"/>
              <a:ext cx="337547" cy="223022"/>
            </a:xfrm>
            <a:custGeom>
              <a:avLst/>
              <a:gdLst/>
              <a:ahLst/>
              <a:cxnLst/>
              <a:rect l="l" t="t" r="r" b="b"/>
              <a:pathLst>
                <a:path w="1066800" h="704850" extrusionOk="0">
                  <a:moveTo>
                    <a:pt x="544108" y="634558"/>
                  </a:moveTo>
                  <a:cubicBezTo>
                    <a:pt x="616784" y="632748"/>
                    <a:pt x="683744" y="579408"/>
                    <a:pt x="735656" y="505399"/>
                  </a:cubicBezTo>
                  <a:cubicBezTo>
                    <a:pt x="796806" y="418150"/>
                    <a:pt x="836049" y="303945"/>
                    <a:pt x="840240" y="208029"/>
                  </a:cubicBezTo>
                  <a:cubicBezTo>
                    <a:pt x="779090" y="160975"/>
                    <a:pt x="720416" y="130305"/>
                    <a:pt x="648121" y="110683"/>
                  </a:cubicBezTo>
                  <a:cubicBezTo>
                    <a:pt x="616498" y="102110"/>
                    <a:pt x="582303" y="95634"/>
                    <a:pt x="544108" y="90681"/>
                  </a:cubicBezTo>
                  <a:lnTo>
                    <a:pt x="544108" y="18957"/>
                  </a:lnTo>
                  <a:cubicBezTo>
                    <a:pt x="589256" y="24291"/>
                    <a:pt x="629452" y="31721"/>
                    <a:pt x="666504" y="41817"/>
                  </a:cubicBezTo>
                  <a:cubicBezTo>
                    <a:pt x="753658" y="65439"/>
                    <a:pt x="823095" y="103063"/>
                    <a:pt x="896438" y="161642"/>
                  </a:cubicBezTo>
                  <a:cubicBezTo>
                    <a:pt x="897961" y="162690"/>
                    <a:pt x="899390" y="163833"/>
                    <a:pt x="900724" y="165071"/>
                  </a:cubicBezTo>
                  <a:cubicBezTo>
                    <a:pt x="924536" y="184692"/>
                    <a:pt x="950825" y="215363"/>
                    <a:pt x="978638" y="247843"/>
                  </a:cubicBezTo>
                  <a:cubicBezTo>
                    <a:pt x="1004260" y="277656"/>
                    <a:pt x="1031216" y="309184"/>
                    <a:pt x="1057029" y="332711"/>
                  </a:cubicBezTo>
                  <a:cubicBezTo>
                    <a:pt x="1071602" y="345951"/>
                    <a:pt x="1072650" y="368525"/>
                    <a:pt x="1059410" y="383003"/>
                  </a:cubicBezTo>
                  <a:cubicBezTo>
                    <a:pt x="1046171" y="397576"/>
                    <a:pt x="1023596" y="398624"/>
                    <a:pt x="1009118" y="385384"/>
                  </a:cubicBezTo>
                  <a:cubicBezTo>
                    <a:pt x="980448" y="359190"/>
                    <a:pt x="951778" y="325757"/>
                    <a:pt x="924632" y="294135"/>
                  </a:cubicBezTo>
                  <a:cubicBezTo>
                    <a:pt x="917964" y="286419"/>
                    <a:pt x="911487" y="278799"/>
                    <a:pt x="905105" y="271465"/>
                  </a:cubicBezTo>
                  <a:cubicBezTo>
                    <a:pt x="889865" y="365001"/>
                    <a:pt x="850146" y="465870"/>
                    <a:pt x="793949" y="545976"/>
                  </a:cubicBezTo>
                  <a:cubicBezTo>
                    <a:pt x="729464" y="637987"/>
                    <a:pt x="642692" y="704091"/>
                    <a:pt x="544108" y="705805"/>
                  </a:cubicBezTo>
                  <a:lnTo>
                    <a:pt x="544108" y="634558"/>
                  </a:lnTo>
                  <a:close/>
                  <a:moveTo>
                    <a:pt x="247975" y="296706"/>
                  </a:moveTo>
                  <a:cubicBezTo>
                    <a:pt x="263025" y="374145"/>
                    <a:pt x="308269" y="460917"/>
                    <a:pt x="366085" y="527973"/>
                  </a:cubicBezTo>
                  <a:cubicBezTo>
                    <a:pt x="419902" y="590457"/>
                    <a:pt x="483338" y="634558"/>
                    <a:pt x="540298" y="634558"/>
                  </a:cubicBezTo>
                  <a:cubicBezTo>
                    <a:pt x="541536" y="634558"/>
                    <a:pt x="542869" y="634558"/>
                    <a:pt x="544108" y="634463"/>
                  </a:cubicBezTo>
                  <a:lnTo>
                    <a:pt x="544108" y="705805"/>
                  </a:lnTo>
                  <a:cubicBezTo>
                    <a:pt x="542869" y="705805"/>
                    <a:pt x="541536" y="705805"/>
                    <a:pt x="540298" y="705805"/>
                  </a:cubicBezTo>
                  <a:cubicBezTo>
                    <a:pt x="460859" y="705805"/>
                    <a:pt x="378659" y="651417"/>
                    <a:pt x="312269" y="574455"/>
                  </a:cubicBezTo>
                  <a:cubicBezTo>
                    <a:pt x="255405" y="508542"/>
                    <a:pt x="209209" y="425103"/>
                    <a:pt x="186634" y="345665"/>
                  </a:cubicBezTo>
                  <a:lnTo>
                    <a:pt x="182348" y="348713"/>
                  </a:lnTo>
                  <a:cubicBezTo>
                    <a:pt x="149297" y="371954"/>
                    <a:pt x="112816" y="397767"/>
                    <a:pt x="70430" y="450154"/>
                  </a:cubicBezTo>
                  <a:cubicBezTo>
                    <a:pt x="58142" y="465489"/>
                    <a:pt x="35663" y="467871"/>
                    <a:pt x="20423" y="455583"/>
                  </a:cubicBezTo>
                  <a:cubicBezTo>
                    <a:pt x="5088" y="443296"/>
                    <a:pt x="2707" y="420817"/>
                    <a:pt x="14994" y="405577"/>
                  </a:cubicBezTo>
                  <a:cubicBezTo>
                    <a:pt x="63857" y="345189"/>
                    <a:pt x="104624" y="316423"/>
                    <a:pt x="141391" y="290515"/>
                  </a:cubicBezTo>
                  <a:cubicBezTo>
                    <a:pt x="200350" y="248986"/>
                    <a:pt x="247499" y="215744"/>
                    <a:pt x="302935" y="32387"/>
                  </a:cubicBezTo>
                  <a:lnTo>
                    <a:pt x="303030" y="32387"/>
                  </a:lnTo>
                  <a:cubicBezTo>
                    <a:pt x="307507" y="17624"/>
                    <a:pt x="321318" y="6956"/>
                    <a:pt x="337510" y="7146"/>
                  </a:cubicBezTo>
                  <a:cubicBezTo>
                    <a:pt x="417521" y="8384"/>
                    <a:pt x="485053" y="11909"/>
                    <a:pt x="544203" y="18862"/>
                  </a:cubicBezTo>
                  <a:lnTo>
                    <a:pt x="544203" y="90585"/>
                  </a:lnTo>
                  <a:cubicBezTo>
                    <a:pt x="492197" y="83918"/>
                    <a:pt x="432951" y="80298"/>
                    <a:pt x="363228" y="78679"/>
                  </a:cubicBezTo>
                  <a:cubicBezTo>
                    <a:pt x="324271" y="199551"/>
                    <a:pt x="287600" y="257654"/>
                    <a:pt x="247975" y="29670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20" name="Google Shape;520;p6"/>
            <p:cNvSpPr/>
            <p:nvPr/>
          </p:nvSpPr>
          <p:spPr>
            <a:xfrm>
              <a:off x="6308540" y="4150897"/>
              <a:ext cx="216994" cy="90414"/>
            </a:xfrm>
            <a:custGeom>
              <a:avLst/>
              <a:gdLst/>
              <a:ahLst/>
              <a:cxnLst/>
              <a:rect l="l" t="t" r="r" b="b"/>
              <a:pathLst>
                <a:path w="685800" h="285750" extrusionOk="0">
                  <a:moveTo>
                    <a:pt x="171067" y="42672"/>
                  </a:moveTo>
                  <a:cubicBezTo>
                    <a:pt x="171067" y="23050"/>
                    <a:pt x="186973" y="7144"/>
                    <a:pt x="206595" y="7144"/>
                  </a:cubicBezTo>
                  <a:cubicBezTo>
                    <a:pt x="226216" y="7144"/>
                    <a:pt x="242123" y="23050"/>
                    <a:pt x="242123" y="42672"/>
                  </a:cubicBezTo>
                  <a:cubicBezTo>
                    <a:pt x="242123" y="211455"/>
                    <a:pt x="232693" y="214694"/>
                    <a:pt x="100296" y="261271"/>
                  </a:cubicBezTo>
                  <a:cubicBezTo>
                    <a:pt x="88580" y="265367"/>
                    <a:pt x="75531" y="269938"/>
                    <a:pt x="55052" y="277559"/>
                  </a:cubicBezTo>
                  <a:cubicBezTo>
                    <a:pt x="36574" y="284321"/>
                    <a:pt x="16095" y="274892"/>
                    <a:pt x="9332" y="256413"/>
                  </a:cubicBezTo>
                  <a:cubicBezTo>
                    <a:pt x="2569" y="237934"/>
                    <a:pt x="11999" y="217456"/>
                    <a:pt x="30478" y="210693"/>
                  </a:cubicBezTo>
                  <a:cubicBezTo>
                    <a:pt x="43908" y="205740"/>
                    <a:pt x="61243" y="199644"/>
                    <a:pt x="76864" y="194119"/>
                  </a:cubicBezTo>
                  <a:cubicBezTo>
                    <a:pt x="164875" y="163259"/>
                    <a:pt x="171067" y="161068"/>
                    <a:pt x="171067" y="42672"/>
                  </a:cubicBezTo>
                  <a:lnTo>
                    <a:pt x="171067" y="42672"/>
                  </a:lnTo>
                  <a:close/>
                  <a:moveTo>
                    <a:pt x="657699" y="209645"/>
                  </a:moveTo>
                  <a:cubicBezTo>
                    <a:pt x="675987" y="216694"/>
                    <a:pt x="685131" y="237363"/>
                    <a:pt x="678082" y="255651"/>
                  </a:cubicBezTo>
                  <a:cubicBezTo>
                    <a:pt x="671034" y="273939"/>
                    <a:pt x="650365" y="283083"/>
                    <a:pt x="632077" y="276034"/>
                  </a:cubicBezTo>
                  <a:cubicBezTo>
                    <a:pt x="613503" y="268891"/>
                    <a:pt x="596167" y="262509"/>
                    <a:pt x="580927" y="256984"/>
                  </a:cubicBezTo>
                  <a:cubicBezTo>
                    <a:pt x="458531" y="212407"/>
                    <a:pt x="453007" y="210407"/>
                    <a:pt x="453007" y="48768"/>
                  </a:cubicBezTo>
                  <a:cubicBezTo>
                    <a:pt x="453007" y="29051"/>
                    <a:pt x="469008" y="13049"/>
                    <a:pt x="488725" y="13049"/>
                  </a:cubicBezTo>
                  <a:cubicBezTo>
                    <a:pt x="508442" y="13049"/>
                    <a:pt x="524444" y="29051"/>
                    <a:pt x="524444" y="48768"/>
                  </a:cubicBezTo>
                  <a:cubicBezTo>
                    <a:pt x="524444" y="160687"/>
                    <a:pt x="527873" y="161925"/>
                    <a:pt x="605216" y="190024"/>
                  </a:cubicBezTo>
                  <a:cubicBezTo>
                    <a:pt x="619980" y="195358"/>
                    <a:pt x="636934" y="201549"/>
                    <a:pt x="657699" y="20964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21" name="Google Shape;521;p6"/>
            <p:cNvSpPr/>
            <p:nvPr/>
          </p:nvSpPr>
          <p:spPr>
            <a:xfrm>
              <a:off x="6510796" y="4293209"/>
              <a:ext cx="183843" cy="123566"/>
            </a:xfrm>
            <a:custGeom>
              <a:avLst/>
              <a:gdLst/>
              <a:ahLst/>
              <a:cxnLst/>
              <a:rect l="l" t="t" r="r" b="b"/>
              <a:pathLst>
                <a:path w="581025" h="390525" extrusionOk="0">
                  <a:moveTo>
                    <a:pt x="293085" y="7144"/>
                  </a:moveTo>
                  <a:lnTo>
                    <a:pt x="561214" y="7144"/>
                  </a:lnTo>
                  <a:cubicBezTo>
                    <a:pt x="571024" y="7144"/>
                    <a:pt x="579025" y="15145"/>
                    <a:pt x="579025" y="24956"/>
                  </a:cubicBezTo>
                  <a:lnTo>
                    <a:pt x="579025" y="372046"/>
                  </a:lnTo>
                  <a:cubicBezTo>
                    <a:pt x="579025" y="381857"/>
                    <a:pt x="571024" y="389858"/>
                    <a:pt x="561214" y="389858"/>
                  </a:cubicBezTo>
                  <a:lnTo>
                    <a:pt x="293085" y="389858"/>
                  </a:lnTo>
                  <a:lnTo>
                    <a:pt x="293085" y="354140"/>
                  </a:lnTo>
                  <a:lnTo>
                    <a:pt x="543402" y="354140"/>
                  </a:lnTo>
                  <a:lnTo>
                    <a:pt x="543402" y="42767"/>
                  </a:lnTo>
                  <a:lnTo>
                    <a:pt x="293085" y="42767"/>
                  </a:lnTo>
                  <a:lnTo>
                    <a:pt x="293085" y="7144"/>
                  </a:lnTo>
                  <a:close/>
                  <a:moveTo>
                    <a:pt x="24956" y="7144"/>
                  </a:moveTo>
                  <a:lnTo>
                    <a:pt x="293085" y="7144"/>
                  </a:lnTo>
                  <a:lnTo>
                    <a:pt x="293085" y="42863"/>
                  </a:lnTo>
                  <a:lnTo>
                    <a:pt x="42768" y="42863"/>
                  </a:lnTo>
                  <a:lnTo>
                    <a:pt x="42768" y="354235"/>
                  </a:lnTo>
                  <a:lnTo>
                    <a:pt x="293085" y="354235"/>
                  </a:lnTo>
                  <a:lnTo>
                    <a:pt x="293085" y="389954"/>
                  </a:lnTo>
                  <a:lnTo>
                    <a:pt x="24956" y="389954"/>
                  </a:lnTo>
                  <a:cubicBezTo>
                    <a:pt x="15146" y="389954"/>
                    <a:pt x="7145" y="381953"/>
                    <a:pt x="7145" y="372142"/>
                  </a:cubicBezTo>
                  <a:lnTo>
                    <a:pt x="7145" y="25051"/>
                  </a:lnTo>
                  <a:cubicBezTo>
                    <a:pt x="7049" y="15050"/>
                    <a:pt x="15050" y="7144"/>
                    <a:pt x="24956" y="714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22" name="Google Shape;522;p6"/>
            <p:cNvSpPr/>
            <p:nvPr/>
          </p:nvSpPr>
          <p:spPr>
            <a:xfrm>
              <a:off x="6510796" y="4327477"/>
              <a:ext cx="177815" cy="15069"/>
            </a:xfrm>
            <a:custGeom>
              <a:avLst/>
              <a:gdLst/>
              <a:ahLst/>
              <a:cxnLst/>
              <a:rect l="l" t="t" r="r" b="b"/>
              <a:pathLst>
                <a:path w="561975" h="47625" extrusionOk="0">
                  <a:moveTo>
                    <a:pt x="24955" y="42767"/>
                  </a:moveTo>
                  <a:cubicBezTo>
                    <a:pt x="15145" y="42767"/>
                    <a:pt x="7144" y="34766"/>
                    <a:pt x="7144" y="24955"/>
                  </a:cubicBezTo>
                  <a:cubicBezTo>
                    <a:pt x="7144" y="15145"/>
                    <a:pt x="15145" y="7144"/>
                    <a:pt x="24955" y="7144"/>
                  </a:cubicBezTo>
                  <a:lnTo>
                    <a:pt x="545592" y="7144"/>
                  </a:lnTo>
                  <a:cubicBezTo>
                    <a:pt x="555403" y="7144"/>
                    <a:pt x="563404" y="15145"/>
                    <a:pt x="563404" y="24955"/>
                  </a:cubicBezTo>
                  <a:cubicBezTo>
                    <a:pt x="563404" y="34766"/>
                    <a:pt x="555403" y="42767"/>
                    <a:pt x="545592" y="42767"/>
                  </a:cubicBezTo>
                  <a:lnTo>
                    <a:pt x="24955" y="4276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23" name="Google Shape;523;p6"/>
            <p:cNvSpPr/>
            <p:nvPr/>
          </p:nvSpPr>
          <p:spPr>
            <a:xfrm>
              <a:off x="6541266" y="4281004"/>
              <a:ext cx="15069" cy="27124"/>
            </a:xfrm>
            <a:custGeom>
              <a:avLst/>
              <a:gdLst/>
              <a:ahLst/>
              <a:cxnLst/>
              <a:rect l="l" t="t" r="r" b="b"/>
              <a:pathLst>
                <a:path w="47625" h="85725" extrusionOk="0">
                  <a:moveTo>
                    <a:pt x="7144" y="24956"/>
                  </a:moveTo>
                  <a:cubicBezTo>
                    <a:pt x="7144" y="15145"/>
                    <a:pt x="15145" y="7144"/>
                    <a:pt x="24955" y="7144"/>
                  </a:cubicBezTo>
                  <a:cubicBezTo>
                    <a:pt x="34766" y="7144"/>
                    <a:pt x="42767" y="15145"/>
                    <a:pt x="42767" y="24956"/>
                  </a:cubicBezTo>
                  <a:lnTo>
                    <a:pt x="42767" y="63532"/>
                  </a:lnTo>
                  <a:cubicBezTo>
                    <a:pt x="42767" y="73343"/>
                    <a:pt x="34766" y="81344"/>
                    <a:pt x="24955" y="81344"/>
                  </a:cubicBezTo>
                  <a:cubicBezTo>
                    <a:pt x="15145" y="81344"/>
                    <a:pt x="7144" y="73343"/>
                    <a:pt x="7144" y="63532"/>
                  </a:cubicBezTo>
                  <a:lnTo>
                    <a:pt x="7144" y="2495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24" name="Google Shape;524;p6"/>
            <p:cNvSpPr/>
            <p:nvPr/>
          </p:nvSpPr>
          <p:spPr>
            <a:xfrm>
              <a:off x="6651089" y="4281004"/>
              <a:ext cx="15069" cy="27124"/>
            </a:xfrm>
            <a:custGeom>
              <a:avLst/>
              <a:gdLst/>
              <a:ahLst/>
              <a:cxnLst/>
              <a:rect l="l" t="t" r="r" b="b"/>
              <a:pathLst>
                <a:path w="47625" h="85725" extrusionOk="0">
                  <a:moveTo>
                    <a:pt x="7144" y="24956"/>
                  </a:moveTo>
                  <a:cubicBezTo>
                    <a:pt x="7144" y="15145"/>
                    <a:pt x="15145" y="7144"/>
                    <a:pt x="24955" y="7144"/>
                  </a:cubicBezTo>
                  <a:cubicBezTo>
                    <a:pt x="34766" y="7144"/>
                    <a:pt x="42767" y="15145"/>
                    <a:pt x="42767" y="24956"/>
                  </a:cubicBezTo>
                  <a:lnTo>
                    <a:pt x="42767" y="63532"/>
                  </a:lnTo>
                  <a:cubicBezTo>
                    <a:pt x="42767" y="73343"/>
                    <a:pt x="34766" y="81344"/>
                    <a:pt x="24955" y="81344"/>
                  </a:cubicBezTo>
                  <a:cubicBezTo>
                    <a:pt x="15145" y="81344"/>
                    <a:pt x="7144" y="73343"/>
                    <a:pt x="7144" y="63532"/>
                  </a:cubicBezTo>
                  <a:lnTo>
                    <a:pt x="7144" y="2495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25" name="Google Shape;525;p6"/>
            <p:cNvSpPr/>
            <p:nvPr/>
          </p:nvSpPr>
          <p:spPr>
            <a:xfrm>
              <a:off x="6569083" y="4268798"/>
              <a:ext cx="66304" cy="39180"/>
            </a:xfrm>
            <a:custGeom>
              <a:avLst/>
              <a:gdLst/>
              <a:ahLst/>
              <a:cxnLst/>
              <a:rect l="l" t="t" r="r" b="b"/>
              <a:pathLst>
                <a:path w="209550" h="123825" extrusionOk="0">
                  <a:moveTo>
                    <a:pt x="108871" y="7144"/>
                  </a:moveTo>
                  <a:lnTo>
                    <a:pt x="192691" y="7144"/>
                  </a:lnTo>
                  <a:cubicBezTo>
                    <a:pt x="202501" y="7144"/>
                    <a:pt x="210502" y="15145"/>
                    <a:pt x="210502" y="24955"/>
                  </a:cubicBezTo>
                  <a:lnTo>
                    <a:pt x="210502" y="102108"/>
                  </a:lnTo>
                  <a:cubicBezTo>
                    <a:pt x="210502" y="111919"/>
                    <a:pt x="202501" y="119920"/>
                    <a:pt x="192691" y="119920"/>
                  </a:cubicBezTo>
                  <a:lnTo>
                    <a:pt x="108871" y="119920"/>
                  </a:lnTo>
                  <a:lnTo>
                    <a:pt x="108871" y="84201"/>
                  </a:lnTo>
                  <a:lnTo>
                    <a:pt x="174879" y="84201"/>
                  </a:lnTo>
                  <a:lnTo>
                    <a:pt x="174879" y="42767"/>
                  </a:lnTo>
                  <a:lnTo>
                    <a:pt x="108871" y="42767"/>
                  </a:lnTo>
                  <a:lnTo>
                    <a:pt x="108871" y="7144"/>
                  </a:lnTo>
                  <a:close/>
                  <a:moveTo>
                    <a:pt x="24955" y="7144"/>
                  </a:moveTo>
                  <a:lnTo>
                    <a:pt x="108775" y="7144"/>
                  </a:lnTo>
                  <a:lnTo>
                    <a:pt x="108775" y="42863"/>
                  </a:lnTo>
                  <a:lnTo>
                    <a:pt x="42767" y="42863"/>
                  </a:lnTo>
                  <a:lnTo>
                    <a:pt x="42767" y="84296"/>
                  </a:lnTo>
                  <a:lnTo>
                    <a:pt x="108775" y="84296"/>
                  </a:lnTo>
                  <a:lnTo>
                    <a:pt x="108775" y="120015"/>
                  </a:lnTo>
                  <a:lnTo>
                    <a:pt x="24955" y="120015"/>
                  </a:lnTo>
                  <a:cubicBezTo>
                    <a:pt x="15145" y="120015"/>
                    <a:pt x="7144" y="112014"/>
                    <a:pt x="7144" y="102203"/>
                  </a:cubicBezTo>
                  <a:lnTo>
                    <a:pt x="7144" y="25051"/>
                  </a:lnTo>
                  <a:cubicBezTo>
                    <a:pt x="7144" y="15145"/>
                    <a:pt x="15145" y="7144"/>
                    <a:pt x="24955" y="714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grpSp>
      <p:grpSp>
        <p:nvGrpSpPr>
          <p:cNvPr id="526" name="Google Shape;526;p6"/>
          <p:cNvGrpSpPr/>
          <p:nvPr/>
        </p:nvGrpSpPr>
        <p:grpSpPr>
          <a:xfrm>
            <a:off x="9001820" y="3735267"/>
            <a:ext cx="377505" cy="508624"/>
            <a:chOff x="8739522" y="3858919"/>
            <a:chExt cx="421934" cy="568484"/>
          </a:xfrm>
        </p:grpSpPr>
        <p:sp>
          <p:nvSpPr>
            <p:cNvPr id="527" name="Google Shape;527;p6"/>
            <p:cNvSpPr/>
            <p:nvPr/>
          </p:nvSpPr>
          <p:spPr>
            <a:xfrm>
              <a:off x="8766152" y="4249588"/>
              <a:ext cx="367685" cy="177815"/>
            </a:xfrm>
            <a:custGeom>
              <a:avLst/>
              <a:gdLst/>
              <a:ahLst/>
              <a:cxnLst/>
              <a:rect l="l" t="t" r="r" b="b"/>
              <a:pathLst>
                <a:path w="1162050" h="561975" extrusionOk="0">
                  <a:moveTo>
                    <a:pt x="584359" y="485147"/>
                  </a:moveTo>
                  <a:lnTo>
                    <a:pt x="902018" y="485147"/>
                  </a:lnTo>
                  <a:lnTo>
                    <a:pt x="902018" y="278740"/>
                  </a:lnTo>
                  <a:cubicBezTo>
                    <a:pt x="902018" y="259023"/>
                    <a:pt x="918020" y="243022"/>
                    <a:pt x="937737" y="243022"/>
                  </a:cubicBezTo>
                  <a:cubicBezTo>
                    <a:pt x="957453" y="243022"/>
                    <a:pt x="973456" y="259023"/>
                    <a:pt x="973456" y="278740"/>
                  </a:cubicBezTo>
                  <a:lnTo>
                    <a:pt x="973456" y="485147"/>
                  </a:lnTo>
                  <a:lnTo>
                    <a:pt x="1090422" y="485147"/>
                  </a:lnTo>
                  <a:lnTo>
                    <a:pt x="1090422" y="207684"/>
                  </a:lnTo>
                  <a:cubicBezTo>
                    <a:pt x="1090422" y="185776"/>
                    <a:pt x="1083087" y="165488"/>
                    <a:pt x="1070515" y="149391"/>
                  </a:cubicBezTo>
                  <a:cubicBezTo>
                    <a:pt x="1057942" y="133294"/>
                    <a:pt x="1040035" y="121197"/>
                    <a:pt x="1018794" y="115958"/>
                  </a:cubicBezTo>
                  <a:lnTo>
                    <a:pt x="881063" y="81477"/>
                  </a:lnTo>
                  <a:lnTo>
                    <a:pt x="606171" y="293694"/>
                  </a:lnTo>
                  <a:cubicBezTo>
                    <a:pt x="599694" y="298743"/>
                    <a:pt x="591979" y="301124"/>
                    <a:pt x="584359" y="301124"/>
                  </a:cubicBezTo>
                  <a:lnTo>
                    <a:pt x="584359" y="220543"/>
                  </a:lnTo>
                  <a:lnTo>
                    <a:pt x="584454" y="220638"/>
                  </a:lnTo>
                  <a:lnTo>
                    <a:pt x="849631" y="15850"/>
                  </a:lnTo>
                  <a:cubicBezTo>
                    <a:pt x="858107" y="8516"/>
                    <a:pt x="869919" y="5277"/>
                    <a:pt x="881635" y="8230"/>
                  </a:cubicBezTo>
                  <a:lnTo>
                    <a:pt x="1036034" y="46806"/>
                  </a:lnTo>
                  <a:cubicBezTo>
                    <a:pt x="1072896" y="56046"/>
                    <a:pt x="1104329" y="77191"/>
                    <a:pt x="1126522" y="105671"/>
                  </a:cubicBezTo>
                  <a:cubicBezTo>
                    <a:pt x="1148715" y="134151"/>
                    <a:pt x="1161764" y="169774"/>
                    <a:pt x="1161764" y="207684"/>
                  </a:cubicBezTo>
                  <a:lnTo>
                    <a:pt x="1161764" y="493529"/>
                  </a:lnTo>
                  <a:cubicBezTo>
                    <a:pt x="1161764" y="510865"/>
                    <a:pt x="1154620" y="526581"/>
                    <a:pt x="1143191" y="538011"/>
                  </a:cubicBezTo>
                  <a:cubicBezTo>
                    <a:pt x="1131761" y="549441"/>
                    <a:pt x="1116045" y="556489"/>
                    <a:pt x="1098804" y="556489"/>
                  </a:cubicBezTo>
                  <a:lnTo>
                    <a:pt x="937737" y="556489"/>
                  </a:lnTo>
                  <a:lnTo>
                    <a:pt x="584454" y="556489"/>
                  </a:lnTo>
                  <a:lnTo>
                    <a:pt x="584454" y="485147"/>
                  </a:lnTo>
                  <a:close/>
                  <a:moveTo>
                    <a:pt x="266891" y="485147"/>
                  </a:moveTo>
                  <a:lnTo>
                    <a:pt x="584359" y="485147"/>
                  </a:lnTo>
                  <a:lnTo>
                    <a:pt x="584359" y="556489"/>
                  </a:lnTo>
                  <a:lnTo>
                    <a:pt x="231172" y="556489"/>
                  </a:lnTo>
                  <a:lnTo>
                    <a:pt x="70104" y="556489"/>
                  </a:lnTo>
                  <a:cubicBezTo>
                    <a:pt x="52769" y="556489"/>
                    <a:pt x="37148" y="549441"/>
                    <a:pt x="25718" y="538011"/>
                  </a:cubicBezTo>
                  <a:cubicBezTo>
                    <a:pt x="14192" y="526486"/>
                    <a:pt x="7144" y="510769"/>
                    <a:pt x="7144" y="493529"/>
                  </a:cubicBezTo>
                  <a:lnTo>
                    <a:pt x="7239" y="493529"/>
                  </a:lnTo>
                  <a:lnTo>
                    <a:pt x="7239" y="207684"/>
                  </a:lnTo>
                  <a:lnTo>
                    <a:pt x="7144" y="207684"/>
                  </a:lnTo>
                  <a:cubicBezTo>
                    <a:pt x="7144" y="169774"/>
                    <a:pt x="20098" y="134151"/>
                    <a:pt x="42387" y="105671"/>
                  </a:cubicBezTo>
                  <a:cubicBezTo>
                    <a:pt x="64580" y="77286"/>
                    <a:pt x="96013" y="56046"/>
                    <a:pt x="132874" y="46806"/>
                  </a:cubicBezTo>
                  <a:lnTo>
                    <a:pt x="287274" y="8230"/>
                  </a:lnTo>
                  <a:lnTo>
                    <a:pt x="287274" y="8326"/>
                  </a:lnTo>
                  <a:cubicBezTo>
                    <a:pt x="297466" y="5754"/>
                    <a:pt x="308706" y="7754"/>
                    <a:pt x="317659" y="14707"/>
                  </a:cubicBezTo>
                  <a:lnTo>
                    <a:pt x="584359" y="220733"/>
                  </a:lnTo>
                  <a:lnTo>
                    <a:pt x="584359" y="301315"/>
                  </a:lnTo>
                  <a:cubicBezTo>
                    <a:pt x="576453" y="301315"/>
                    <a:pt x="568548" y="298648"/>
                    <a:pt x="562166" y="293504"/>
                  </a:cubicBezTo>
                  <a:lnTo>
                    <a:pt x="287845" y="81668"/>
                  </a:lnTo>
                  <a:lnTo>
                    <a:pt x="150114" y="116148"/>
                  </a:lnTo>
                  <a:cubicBezTo>
                    <a:pt x="128969" y="121482"/>
                    <a:pt x="110966" y="133484"/>
                    <a:pt x="98394" y="149581"/>
                  </a:cubicBezTo>
                  <a:cubicBezTo>
                    <a:pt x="85820" y="165678"/>
                    <a:pt x="78486" y="185967"/>
                    <a:pt x="78486" y="207874"/>
                  </a:cubicBezTo>
                  <a:lnTo>
                    <a:pt x="78391" y="207874"/>
                  </a:lnTo>
                  <a:lnTo>
                    <a:pt x="78391" y="485338"/>
                  </a:lnTo>
                  <a:lnTo>
                    <a:pt x="195549" y="485338"/>
                  </a:lnTo>
                  <a:lnTo>
                    <a:pt x="195549" y="278931"/>
                  </a:lnTo>
                  <a:cubicBezTo>
                    <a:pt x="195549" y="259214"/>
                    <a:pt x="211550" y="243212"/>
                    <a:pt x="231267" y="243212"/>
                  </a:cubicBezTo>
                  <a:cubicBezTo>
                    <a:pt x="250984" y="243212"/>
                    <a:pt x="266986" y="259214"/>
                    <a:pt x="266986" y="278931"/>
                  </a:cubicBezTo>
                  <a:lnTo>
                    <a:pt x="266986" y="48514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28" name="Google Shape;528;p6"/>
            <p:cNvSpPr/>
            <p:nvPr/>
          </p:nvSpPr>
          <p:spPr>
            <a:xfrm>
              <a:off x="8787038" y="3992991"/>
              <a:ext cx="322478" cy="298367"/>
            </a:xfrm>
            <a:custGeom>
              <a:avLst/>
              <a:gdLst/>
              <a:ahLst/>
              <a:cxnLst/>
              <a:rect l="l" t="t" r="r" b="b"/>
              <a:pathLst>
                <a:path w="1019175" h="942975" extrusionOk="0">
                  <a:moveTo>
                    <a:pt x="1018412" y="885387"/>
                  </a:moveTo>
                  <a:cubicBezTo>
                    <a:pt x="1018412" y="905009"/>
                    <a:pt x="1002506" y="920916"/>
                    <a:pt x="982884" y="920916"/>
                  </a:cubicBezTo>
                  <a:cubicBezTo>
                    <a:pt x="963263" y="920916"/>
                    <a:pt x="947356" y="905009"/>
                    <a:pt x="947356" y="885387"/>
                  </a:cubicBezTo>
                  <a:cubicBezTo>
                    <a:pt x="947356" y="864242"/>
                    <a:pt x="947452" y="842430"/>
                    <a:pt x="947547" y="820046"/>
                  </a:cubicBezTo>
                  <a:cubicBezTo>
                    <a:pt x="948404" y="577825"/>
                    <a:pt x="949547" y="265310"/>
                    <a:pt x="849439" y="58236"/>
                  </a:cubicBezTo>
                  <a:cubicBezTo>
                    <a:pt x="840866" y="40520"/>
                    <a:pt x="848296" y="19279"/>
                    <a:pt x="866012" y="10707"/>
                  </a:cubicBezTo>
                  <a:cubicBezTo>
                    <a:pt x="883729" y="2134"/>
                    <a:pt x="904970" y="9564"/>
                    <a:pt x="913542" y="27280"/>
                  </a:cubicBezTo>
                  <a:cubicBezTo>
                    <a:pt x="1020698" y="248927"/>
                    <a:pt x="1019555" y="570681"/>
                    <a:pt x="1018698" y="820046"/>
                  </a:cubicBezTo>
                  <a:cubicBezTo>
                    <a:pt x="1018508" y="842430"/>
                    <a:pt x="1018412" y="864242"/>
                    <a:pt x="1018412" y="885387"/>
                  </a:cubicBezTo>
                  <a:lnTo>
                    <a:pt x="1018412" y="885387"/>
                  </a:lnTo>
                  <a:close/>
                  <a:moveTo>
                    <a:pt x="119729" y="36710"/>
                  </a:moveTo>
                  <a:cubicBezTo>
                    <a:pt x="127635" y="18708"/>
                    <a:pt x="148685" y="10516"/>
                    <a:pt x="166688" y="18422"/>
                  </a:cubicBezTo>
                  <a:cubicBezTo>
                    <a:pt x="184690" y="26328"/>
                    <a:pt x="192881" y="47378"/>
                    <a:pt x="184975" y="65380"/>
                  </a:cubicBezTo>
                  <a:cubicBezTo>
                    <a:pt x="136874" y="174060"/>
                    <a:pt x="110299" y="325317"/>
                    <a:pt x="95630" y="478098"/>
                  </a:cubicBezTo>
                  <a:cubicBezTo>
                    <a:pt x="80772" y="633070"/>
                    <a:pt x="78295" y="789185"/>
                    <a:pt x="78200" y="905295"/>
                  </a:cubicBezTo>
                  <a:cubicBezTo>
                    <a:pt x="78200" y="924916"/>
                    <a:pt x="62293" y="940823"/>
                    <a:pt x="42672" y="940823"/>
                  </a:cubicBezTo>
                  <a:cubicBezTo>
                    <a:pt x="23050" y="940823"/>
                    <a:pt x="7144" y="924916"/>
                    <a:pt x="7144" y="905295"/>
                  </a:cubicBezTo>
                  <a:cubicBezTo>
                    <a:pt x="7144" y="787375"/>
                    <a:pt x="9716" y="628879"/>
                    <a:pt x="24860" y="471431"/>
                  </a:cubicBezTo>
                  <a:cubicBezTo>
                    <a:pt x="40100" y="311887"/>
                    <a:pt x="68294" y="153010"/>
                    <a:pt x="119729" y="3671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29" name="Google Shape;529;p6"/>
            <p:cNvSpPr/>
            <p:nvPr/>
          </p:nvSpPr>
          <p:spPr>
            <a:xfrm>
              <a:off x="8792209" y="4030796"/>
              <a:ext cx="313436" cy="204939"/>
            </a:xfrm>
            <a:custGeom>
              <a:avLst/>
              <a:gdLst/>
              <a:ahLst/>
              <a:cxnLst/>
              <a:rect l="l" t="t" r="r" b="b"/>
              <a:pathLst>
                <a:path w="990600" h="647700" extrusionOk="0">
                  <a:moveTo>
                    <a:pt x="505626" y="575027"/>
                  </a:moveTo>
                  <a:cubicBezTo>
                    <a:pt x="571635" y="573312"/>
                    <a:pt x="632691" y="524640"/>
                    <a:pt x="680125" y="457012"/>
                  </a:cubicBezTo>
                  <a:cubicBezTo>
                    <a:pt x="735941" y="377383"/>
                    <a:pt x="771946" y="273179"/>
                    <a:pt x="776136" y="185454"/>
                  </a:cubicBezTo>
                  <a:cubicBezTo>
                    <a:pt x="720511" y="143544"/>
                    <a:pt x="664790" y="118208"/>
                    <a:pt x="596686" y="102777"/>
                  </a:cubicBezTo>
                  <a:cubicBezTo>
                    <a:pt x="568777" y="96491"/>
                    <a:pt x="538679" y="91728"/>
                    <a:pt x="505626" y="88299"/>
                  </a:cubicBezTo>
                  <a:lnTo>
                    <a:pt x="505626" y="16766"/>
                  </a:lnTo>
                  <a:cubicBezTo>
                    <a:pt x="544298" y="20672"/>
                    <a:pt x="579445" y="26006"/>
                    <a:pt x="612212" y="33340"/>
                  </a:cubicBezTo>
                  <a:cubicBezTo>
                    <a:pt x="696222" y="52295"/>
                    <a:pt x="763755" y="84394"/>
                    <a:pt x="832334" y="138972"/>
                  </a:cubicBezTo>
                  <a:cubicBezTo>
                    <a:pt x="833859" y="140020"/>
                    <a:pt x="835286" y="141163"/>
                    <a:pt x="836620" y="142401"/>
                  </a:cubicBezTo>
                  <a:cubicBezTo>
                    <a:pt x="858719" y="160689"/>
                    <a:pt x="883007" y="188979"/>
                    <a:pt x="908725" y="219077"/>
                  </a:cubicBezTo>
                  <a:cubicBezTo>
                    <a:pt x="932251" y="246510"/>
                    <a:pt x="957207" y="275561"/>
                    <a:pt x="980829" y="297183"/>
                  </a:cubicBezTo>
                  <a:cubicBezTo>
                    <a:pt x="995402" y="310422"/>
                    <a:pt x="996450" y="332997"/>
                    <a:pt x="983210" y="347475"/>
                  </a:cubicBezTo>
                  <a:cubicBezTo>
                    <a:pt x="969970" y="362048"/>
                    <a:pt x="947396" y="363096"/>
                    <a:pt x="932918" y="349856"/>
                  </a:cubicBezTo>
                  <a:cubicBezTo>
                    <a:pt x="906344" y="325567"/>
                    <a:pt x="879769" y="294611"/>
                    <a:pt x="854718" y="265369"/>
                  </a:cubicBezTo>
                  <a:cubicBezTo>
                    <a:pt x="849955" y="259749"/>
                    <a:pt x="845193" y="254225"/>
                    <a:pt x="840526" y="248891"/>
                  </a:cubicBezTo>
                  <a:cubicBezTo>
                    <a:pt x="825761" y="333949"/>
                    <a:pt x="789376" y="425008"/>
                    <a:pt x="738418" y="497684"/>
                  </a:cubicBezTo>
                  <a:cubicBezTo>
                    <a:pt x="678410" y="583218"/>
                    <a:pt x="597543" y="644750"/>
                    <a:pt x="505626" y="646369"/>
                  </a:cubicBezTo>
                  <a:lnTo>
                    <a:pt x="505626" y="575027"/>
                  </a:lnTo>
                  <a:close/>
                  <a:moveTo>
                    <a:pt x="235211" y="266702"/>
                  </a:moveTo>
                  <a:cubicBezTo>
                    <a:pt x="249214" y="337378"/>
                    <a:pt x="290552" y="416436"/>
                    <a:pt x="343321" y="477681"/>
                  </a:cubicBezTo>
                  <a:cubicBezTo>
                    <a:pt x="392565" y="534736"/>
                    <a:pt x="450382" y="575122"/>
                    <a:pt x="502102" y="575122"/>
                  </a:cubicBezTo>
                  <a:cubicBezTo>
                    <a:pt x="503340" y="575122"/>
                    <a:pt x="504483" y="575122"/>
                    <a:pt x="505722" y="575027"/>
                  </a:cubicBezTo>
                  <a:lnTo>
                    <a:pt x="505722" y="646369"/>
                  </a:lnTo>
                  <a:cubicBezTo>
                    <a:pt x="504483" y="646369"/>
                    <a:pt x="503340" y="646369"/>
                    <a:pt x="502102" y="646369"/>
                  </a:cubicBezTo>
                  <a:cubicBezTo>
                    <a:pt x="427903" y="646369"/>
                    <a:pt x="351322" y="595791"/>
                    <a:pt x="289505" y="524163"/>
                  </a:cubicBezTo>
                  <a:cubicBezTo>
                    <a:pt x="237879" y="464251"/>
                    <a:pt x="195684" y="388813"/>
                    <a:pt x="174252" y="316518"/>
                  </a:cubicBezTo>
                  <a:lnTo>
                    <a:pt x="170347" y="319185"/>
                  </a:lnTo>
                  <a:cubicBezTo>
                    <a:pt x="141772" y="338807"/>
                    <a:pt x="109482" y="361000"/>
                    <a:pt x="70430" y="409292"/>
                  </a:cubicBezTo>
                  <a:cubicBezTo>
                    <a:pt x="58142" y="424627"/>
                    <a:pt x="35758" y="427008"/>
                    <a:pt x="20423" y="414721"/>
                  </a:cubicBezTo>
                  <a:cubicBezTo>
                    <a:pt x="5088" y="402434"/>
                    <a:pt x="2707" y="379955"/>
                    <a:pt x="14993" y="364715"/>
                  </a:cubicBezTo>
                  <a:cubicBezTo>
                    <a:pt x="60809" y="308041"/>
                    <a:pt x="97576" y="282800"/>
                    <a:pt x="130247" y="260321"/>
                  </a:cubicBezTo>
                  <a:cubicBezTo>
                    <a:pt x="180253" y="226031"/>
                    <a:pt x="218543" y="199742"/>
                    <a:pt x="269026" y="32387"/>
                  </a:cubicBezTo>
                  <a:lnTo>
                    <a:pt x="269121" y="32387"/>
                  </a:lnTo>
                  <a:cubicBezTo>
                    <a:pt x="273597" y="17624"/>
                    <a:pt x="287409" y="6956"/>
                    <a:pt x="303601" y="7146"/>
                  </a:cubicBezTo>
                  <a:cubicBezTo>
                    <a:pt x="381421" y="8385"/>
                    <a:pt x="447524" y="10861"/>
                    <a:pt x="505626" y="16671"/>
                  </a:cubicBezTo>
                  <a:lnTo>
                    <a:pt x="505626" y="88204"/>
                  </a:lnTo>
                  <a:cubicBezTo>
                    <a:pt x="454763" y="82775"/>
                    <a:pt x="396851" y="80108"/>
                    <a:pt x="329318" y="78774"/>
                  </a:cubicBezTo>
                  <a:cubicBezTo>
                    <a:pt x="296458" y="180977"/>
                    <a:pt x="266644" y="232698"/>
                    <a:pt x="235211" y="2667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30" name="Google Shape;530;p6"/>
            <p:cNvSpPr/>
            <p:nvPr/>
          </p:nvSpPr>
          <p:spPr>
            <a:xfrm>
              <a:off x="8848490" y="4193000"/>
              <a:ext cx="201925" cy="84387"/>
            </a:xfrm>
            <a:custGeom>
              <a:avLst/>
              <a:gdLst/>
              <a:ahLst/>
              <a:cxnLst/>
              <a:rect l="l" t="t" r="r" b="b"/>
              <a:pathLst>
                <a:path w="638175" h="266700" extrusionOk="0">
                  <a:moveTo>
                    <a:pt x="158493" y="42672"/>
                  </a:moveTo>
                  <a:cubicBezTo>
                    <a:pt x="158493" y="23051"/>
                    <a:pt x="174400" y="7144"/>
                    <a:pt x="194022" y="7144"/>
                  </a:cubicBezTo>
                  <a:cubicBezTo>
                    <a:pt x="213643" y="7144"/>
                    <a:pt x="229550" y="23051"/>
                    <a:pt x="229550" y="42672"/>
                  </a:cubicBezTo>
                  <a:cubicBezTo>
                    <a:pt x="229550" y="200406"/>
                    <a:pt x="220692" y="203454"/>
                    <a:pt x="96771" y="247079"/>
                  </a:cubicBezTo>
                  <a:cubicBezTo>
                    <a:pt x="86103" y="250793"/>
                    <a:pt x="74197" y="254984"/>
                    <a:pt x="55052" y="262033"/>
                  </a:cubicBezTo>
                  <a:cubicBezTo>
                    <a:pt x="36574" y="268796"/>
                    <a:pt x="16095" y="259366"/>
                    <a:pt x="9332" y="240887"/>
                  </a:cubicBezTo>
                  <a:cubicBezTo>
                    <a:pt x="2569" y="222409"/>
                    <a:pt x="12000" y="201930"/>
                    <a:pt x="30478" y="195167"/>
                  </a:cubicBezTo>
                  <a:cubicBezTo>
                    <a:pt x="42670" y="190691"/>
                    <a:pt x="58767" y="184975"/>
                    <a:pt x="73340" y="179927"/>
                  </a:cubicBezTo>
                  <a:cubicBezTo>
                    <a:pt x="152874" y="151924"/>
                    <a:pt x="158493" y="149924"/>
                    <a:pt x="158493" y="42672"/>
                  </a:cubicBezTo>
                  <a:lnTo>
                    <a:pt x="158493" y="42672"/>
                  </a:lnTo>
                  <a:close/>
                  <a:moveTo>
                    <a:pt x="611312" y="194215"/>
                  </a:moveTo>
                  <a:cubicBezTo>
                    <a:pt x="629600" y="201263"/>
                    <a:pt x="638744" y="221933"/>
                    <a:pt x="631696" y="240221"/>
                  </a:cubicBezTo>
                  <a:cubicBezTo>
                    <a:pt x="624647" y="258509"/>
                    <a:pt x="603978" y="267653"/>
                    <a:pt x="585690" y="260604"/>
                  </a:cubicBezTo>
                  <a:cubicBezTo>
                    <a:pt x="568640" y="254032"/>
                    <a:pt x="552638" y="248126"/>
                    <a:pt x="538541" y="243078"/>
                  </a:cubicBezTo>
                  <a:cubicBezTo>
                    <a:pt x="423765" y="201359"/>
                    <a:pt x="418621" y="199454"/>
                    <a:pt x="418621" y="48292"/>
                  </a:cubicBezTo>
                  <a:cubicBezTo>
                    <a:pt x="418621" y="28575"/>
                    <a:pt x="434624" y="12573"/>
                    <a:pt x="454340" y="12573"/>
                  </a:cubicBezTo>
                  <a:cubicBezTo>
                    <a:pt x="474056" y="12573"/>
                    <a:pt x="490059" y="28575"/>
                    <a:pt x="490059" y="48292"/>
                  </a:cubicBezTo>
                  <a:cubicBezTo>
                    <a:pt x="490059" y="149638"/>
                    <a:pt x="493202" y="150781"/>
                    <a:pt x="562830" y="176117"/>
                  </a:cubicBezTo>
                  <a:cubicBezTo>
                    <a:pt x="576450" y="181070"/>
                    <a:pt x="592167" y="186785"/>
                    <a:pt x="611312" y="19421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31" name="Google Shape;531;p6"/>
            <p:cNvSpPr/>
            <p:nvPr/>
          </p:nvSpPr>
          <p:spPr>
            <a:xfrm>
              <a:off x="8739522" y="3858919"/>
              <a:ext cx="421934" cy="129594"/>
            </a:xfrm>
            <a:custGeom>
              <a:avLst/>
              <a:gdLst/>
              <a:ahLst/>
              <a:cxnLst/>
              <a:rect l="l" t="t" r="r" b="b"/>
              <a:pathLst>
                <a:path w="1333500" h="409575" extrusionOk="0">
                  <a:moveTo>
                    <a:pt x="668617" y="7144"/>
                  </a:moveTo>
                  <a:cubicBezTo>
                    <a:pt x="671856" y="7144"/>
                    <a:pt x="675094" y="7620"/>
                    <a:pt x="678142" y="8477"/>
                  </a:cubicBezTo>
                  <a:lnTo>
                    <a:pt x="1303458" y="173069"/>
                  </a:lnTo>
                  <a:cubicBezTo>
                    <a:pt x="1322508" y="178118"/>
                    <a:pt x="1333844" y="197549"/>
                    <a:pt x="1328795" y="216599"/>
                  </a:cubicBezTo>
                  <a:cubicBezTo>
                    <a:pt x="1325366" y="229648"/>
                    <a:pt x="1315079" y="239173"/>
                    <a:pt x="1302792" y="242126"/>
                  </a:cubicBezTo>
                  <a:lnTo>
                    <a:pt x="677666" y="406622"/>
                  </a:lnTo>
                  <a:cubicBezTo>
                    <a:pt x="674618" y="407384"/>
                    <a:pt x="671570" y="407765"/>
                    <a:pt x="668617" y="407765"/>
                  </a:cubicBezTo>
                  <a:lnTo>
                    <a:pt x="668617" y="335375"/>
                  </a:lnTo>
                  <a:lnTo>
                    <a:pt x="1154583" y="207455"/>
                  </a:lnTo>
                  <a:lnTo>
                    <a:pt x="668617" y="79534"/>
                  </a:lnTo>
                  <a:lnTo>
                    <a:pt x="668617" y="7144"/>
                  </a:lnTo>
                  <a:close/>
                  <a:moveTo>
                    <a:pt x="34347" y="172783"/>
                  </a:moveTo>
                  <a:lnTo>
                    <a:pt x="659473" y="8287"/>
                  </a:lnTo>
                  <a:cubicBezTo>
                    <a:pt x="662521" y="7525"/>
                    <a:pt x="665569" y="7144"/>
                    <a:pt x="668521" y="7144"/>
                  </a:cubicBezTo>
                  <a:lnTo>
                    <a:pt x="668521" y="79534"/>
                  </a:lnTo>
                  <a:lnTo>
                    <a:pt x="182557" y="207455"/>
                  </a:lnTo>
                  <a:lnTo>
                    <a:pt x="668521" y="335375"/>
                  </a:lnTo>
                  <a:lnTo>
                    <a:pt x="668521" y="407765"/>
                  </a:lnTo>
                  <a:cubicBezTo>
                    <a:pt x="665283" y="407765"/>
                    <a:pt x="662045" y="407289"/>
                    <a:pt x="658996" y="406432"/>
                  </a:cubicBezTo>
                  <a:lnTo>
                    <a:pt x="33681" y="241840"/>
                  </a:lnTo>
                  <a:cubicBezTo>
                    <a:pt x="14631" y="236887"/>
                    <a:pt x="3296" y="217361"/>
                    <a:pt x="8344" y="198311"/>
                  </a:cubicBezTo>
                  <a:cubicBezTo>
                    <a:pt x="11773" y="185261"/>
                    <a:pt x="22060" y="175832"/>
                    <a:pt x="34347" y="1727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32" name="Google Shape;532;p6"/>
            <p:cNvSpPr/>
            <p:nvPr/>
          </p:nvSpPr>
          <p:spPr>
            <a:xfrm>
              <a:off x="8813077" y="3938032"/>
              <a:ext cx="274257" cy="93428"/>
            </a:xfrm>
            <a:custGeom>
              <a:avLst/>
              <a:gdLst/>
              <a:ahLst/>
              <a:cxnLst/>
              <a:rect l="l" t="t" r="r" b="b"/>
              <a:pathLst>
                <a:path w="866775" h="295275" extrusionOk="0">
                  <a:moveTo>
                    <a:pt x="793813" y="42863"/>
                  </a:moveTo>
                  <a:cubicBezTo>
                    <a:pt x="793813" y="23146"/>
                    <a:pt x="809815" y="7144"/>
                    <a:pt x="829532" y="7144"/>
                  </a:cubicBezTo>
                  <a:cubicBezTo>
                    <a:pt x="849248" y="7144"/>
                    <a:pt x="865251" y="23146"/>
                    <a:pt x="865251" y="42863"/>
                  </a:cubicBezTo>
                  <a:lnTo>
                    <a:pt x="865251" y="209645"/>
                  </a:lnTo>
                  <a:cubicBezTo>
                    <a:pt x="865251" y="227457"/>
                    <a:pt x="852202" y="242221"/>
                    <a:pt x="835151" y="244888"/>
                  </a:cubicBezTo>
                  <a:cubicBezTo>
                    <a:pt x="710945" y="276606"/>
                    <a:pt x="582644" y="293656"/>
                    <a:pt x="449866" y="294227"/>
                  </a:cubicBezTo>
                  <a:cubicBezTo>
                    <a:pt x="316134" y="294799"/>
                    <a:pt x="177831" y="278702"/>
                    <a:pt x="34670" y="244221"/>
                  </a:cubicBezTo>
                  <a:cubicBezTo>
                    <a:pt x="18383" y="240316"/>
                    <a:pt x="7333" y="225742"/>
                    <a:pt x="7333" y="209645"/>
                  </a:cubicBezTo>
                  <a:lnTo>
                    <a:pt x="7144" y="209645"/>
                  </a:lnTo>
                  <a:lnTo>
                    <a:pt x="7144" y="42863"/>
                  </a:lnTo>
                  <a:cubicBezTo>
                    <a:pt x="7144" y="23146"/>
                    <a:pt x="23145" y="7144"/>
                    <a:pt x="42863" y="7144"/>
                  </a:cubicBezTo>
                  <a:cubicBezTo>
                    <a:pt x="62579" y="7144"/>
                    <a:pt x="78581" y="23146"/>
                    <a:pt x="78581" y="42863"/>
                  </a:cubicBezTo>
                  <a:lnTo>
                    <a:pt x="78581" y="181547"/>
                  </a:lnTo>
                  <a:cubicBezTo>
                    <a:pt x="206406" y="210312"/>
                    <a:pt x="329945" y="223742"/>
                    <a:pt x="449580" y="223171"/>
                  </a:cubicBezTo>
                  <a:cubicBezTo>
                    <a:pt x="567976" y="222694"/>
                    <a:pt x="682656" y="208502"/>
                    <a:pt x="793909" y="181928"/>
                  </a:cubicBezTo>
                  <a:lnTo>
                    <a:pt x="793909" y="4286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grpSp>
      <p:grpSp>
        <p:nvGrpSpPr>
          <p:cNvPr id="533" name="Google Shape;533;p6"/>
          <p:cNvGrpSpPr/>
          <p:nvPr/>
        </p:nvGrpSpPr>
        <p:grpSpPr>
          <a:xfrm>
            <a:off x="2062533" y="4971730"/>
            <a:ext cx="454327" cy="486874"/>
            <a:chOff x="5372660" y="4809747"/>
            <a:chExt cx="507797" cy="544174"/>
          </a:xfrm>
        </p:grpSpPr>
        <p:sp>
          <p:nvSpPr>
            <p:cNvPr id="534" name="Google Shape;534;p6"/>
            <p:cNvSpPr/>
            <p:nvPr/>
          </p:nvSpPr>
          <p:spPr>
            <a:xfrm>
              <a:off x="5372660" y="5148575"/>
              <a:ext cx="337547" cy="180829"/>
            </a:xfrm>
            <a:custGeom>
              <a:avLst/>
              <a:gdLst/>
              <a:ahLst/>
              <a:cxnLst/>
              <a:rect l="l" t="t" r="r" b="b"/>
              <a:pathLst>
                <a:path w="1066800" h="571500" extrusionOk="0">
                  <a:moveTo>
                    <a:pt x="269653" y="500489"/>
                  </a:moveTo>
                  <a:lnTo>
                    <a:pt x="825532" y="500489"/>
                  </a:lnTo>
                  <a:lnTo>
                    <a:pt x="825532" y="567259"/>
                  </a:lnTo>
                  <a:lnTo>
                    <a:pt x="825532" y="568497"/>
                  </a:lnTo>
                  <a:lnTo>
                    <a:pt x="235649" y="568497"/>
                  </a:lnTo>
                  <a:lnTo>
                    <a:pt x="69342" y="568497"/>
                  </a:lnTo>
                  <a:cubicBezTo>
                    <a:pt x="52292" y="568497"/>
                    <a:pt x="36767" y="561544"/>
                    <a:pt x="25527" y="550304"/>
                  </a:cubicBezTo>
                  <a:cubicBezTo>
                    <a:pt x="14192" y="538970"/>
                    <a:pt x="7144" y="523349"/>
                    <a:pt x="7144" y="506299"/>
                  </a:cubicBezTo>
                  <a:lnTo>
                    <a:pt x="7239" y="506299"/>
                  </a:lnTo>
                  <a:lnTo>
                    <a:pt x="7239" y="211214"/>
                  </a:lnTo>
                  <a:lnTo>
                    <a:pt x="7144" y="211214"/>
                  </a:lnTo>
                  <a:cubicBezTo>
                    <a:pt x="7144" y="172638"/>
                    <a:pt x="20288" y="136538"/>
                    <a:pt x="42863" y="107678"/>
                  </a:cubicBezTo>
                  <a:cubicBezTo>
                    <a:pt x="65437" y="78817"/>
                    <a:pt x="97250" y="57290"/>
                    <a:pt x="134684" y="47956"/>
                  </a:cubicBezTo>
                  <a:lnTo>
                    <a:pt x="294132" y="8141"/>
                  </a:lnTo>
                  <a:lnTo>
                    <a:pt x="294132" y="8237"/>
                  </a:lnTo>
                  <a:cubicBezTo>
                    <a:pt x="303848" y="5855"/>
                    <a:pt x="314516" y="7665"/>
                    <a:pt x="323088" y="14333"/>
                  </a:cubicBezTo>
                  <a:lnTo>
                    <a:pt x="600266" y="228359"/>
                  </a:lnTo>
                  <a:lnTo>
                    <a:pt x="875919" y="15476"/>
                  </a:lnTo>
                  <a:cubicBezTo>
                    <a:pt x="884015" y="8522"/>
                    <a:pt x="895255" y="5379"/>
                    <a:pt x="906399" y="8141"/>
                  </a:cubicBezTo>
                  <a:lnTo>
                    <a:pt x="1063276" y="47384"/>
                  </a:lnTo>
                  <a:cubicBezTo>
                    <a:pt x="1051560" y="58338"/>
                    <a:pt x="1041559" y="70911"/>
                    <a:pt x="1033558" y="84722"/>
                  </a:cubicBezTo>
                  <a:lnTo>
                    <a:pt x="941356" y="84722"/>
                  </a:lnTo>
                  <a:cubicBezTo>
                    <a:pt x="938784" y="84722"/>
                    <a:pt x="936308" y="84818"/>
                    <a:pt x="933736" y="85008"/>
                  </a:cubicBezTo>
                  <a:lnTo>
                    <a:pt x="905828" y="78055"/>
                  </a:lnTo>
                  <a:lnTo>
                    <a:pt x="621030" y="297987"/>
                  </a:lnTo>
                  <a:cubicBezTo>
                    <a:pt x="608362" y="307703"/>
                    <a:pt x="591026" y="307226"/>
                    <a:pt x="579120" y="297606"/>
                  </a:cubicBezTo>
                  <a:lnTo>
                    <a:pt x="294799" y="78055"/>
                  </a:lnTo>
                  <a:lnTo>
                    <a:pt x="151257" y="113964"/>
                  </a:lnTo>
                  <a:cubicBezTo>
                    <a:pt x="128778" y="119584"/>
                    <a:pt x="109728" y="132347"/>
                    <a:pt x="96393" y="149492"/>
                  </a:cubicBezTo>
                  <a:cubicBezTo>
                    <a:pt x="83058" y="166542"/>
                    <a:pt x="75248" y="188164"/>
                    <a:pt x="75248" y="211405"/>
                  </a:cubicBezTo>
                  <a:lnTo>
                    <a:pt x="75057" y="211405"/>
                  </a:lnTo>
                  <a:lnTo>
                    <a:pt x="75057" y="500679"/>
                  </a:lnTo>
                  <a:lnTo>
                    <a:pt x="201644" y="500679"/>
                  </a:lnTo>
                  <a:lnTo>
                    <a:pt x="201644" y="284747"/>
                  </a:lnTo>
                  <a:cubicBezTo>
                    <a:pt x="201644" y="265983"/>
                    <a:pt x="216884" y="250743"/>
                    <a:pt x="235649" y="250743"/>
                  </a:cubicBezTo>
                  <a:cubicBezTo>
                    <a:pt x="254413" y="250743"/>
                    <a:pt x="269653" y="265983"/>
                    <a:pt x="269653" y="284747"/>
                  </a:cubicBezTo>
                  <a:lnTo>
                    <a:pt x="269653" y="50048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35" name="Google Shape;535;p6"/>
            <p:cNvSpPr/>
            <p:nvPr/>
          </p:nvSpPr>
          <p:spPr>
            <a:xfrm>
              <a:off x="5394209" y="4809747"/>
              <a:ext cx="331519" cy="379740"/>
            </a:xfrm>
            <a:custGeom>
              <a:avLst/>
              <a:gdLst/>
              <a:ahLst/>
              <a:cxnLst/>
              <a:rect l="l" t="t" r="r" b="b"/>
              <a:pathLst>
                <a:path w="1047750" h="1200150" extrusionOk="0">
                  <a:moveTo>
                    <a:pt x="986409" y="1127093"/>
                  </a:moveTo>
                  <a:cubicBezTo>
                    <a:pt x="981075" y="1121092"/>
                    <a:pt x="977837" y="1113187"/>
                    <a:pt x="977837" y="1104614"/>
                  </a:cubicBezTo>
                  <a:lnTo>
                    <a:pt x="977932" y="1077087"/>
                  </a:lnTo>
                  <a:cubicBezTo>
                    <a:pt x="978884" y="806196"/>
                    <a:pt x="980123" y="450151"/>
                    <a:pt x="848678" y="239077"/>
                  </a:cubicBezTo>
                  <a:cubicBezTo>
                    <a:pt x="813721" y="182975"/>
                    <a:pt x="771525" y="142113"/>
                    <a:pt x="720185" y="115348"/>
                  </a:cubicBezTo>
                  <a:cubicBezTo>
                    <a:pt x="668274" y="88297"/>
                    <a:pt x="606171" y="75247"/>
                    <a:pt x="532162" y="75247"/>
                  </a:cubicBezTo>
                  <a:cubicBezTo>
                    <a:pt x="458057" y="75247"/>
                    <a:pt x="396050" y="88297"/>
                    <a:pt x="344138" y="115348"/>
                  </a:cubicBezTo>
                  <a:cubicBezTo>
                    <a:pt x="292799" y="142113"/>
                    <a:pt x="250603" y="183071"/>
                    <a:pt x="215646" y="239077"/>
                  </a:cubicBezTo>
                  <a:cubicBezTo>
                    <a:pt x="152114" y="340995"/>
                    <a:pt x="117062" y="505873"/>
                    <a:pt x="97822" y="677704"/>
                  </a:cubicBezTo>
                  <a:cubicBezTo>
                    <a:pt x="78200" y="852868"/>
                    <a:pt x="75057" y="1033939"/>
                    <a:pt x="74962" y="1165289"/>
                  </a:cubicBezTo>
                  <a:cubicBezTo>
                    <a:pt x="74962" y="1183957"/>
                    <a:pt x="59817" y="1199198"/>
                    <a:pt x="41053" y="1199198"/>
                  </a:cubicBezTo>
                  <a:cubicBezTo>
                    <a:pt x="22384" y="1199198"/>
                    <a:pt x="7144" y="1184053"/>
                    <a:pt x="7144" y="1165289"/>
                  </a:cubicBezTo>
                  <a:cubicBezTo>
                    <a:pt x="7144" y="1031653"/>
                    <a:pt x="10382" y="847534"/>
                    <a:pt x="30194" y="670274"/>
                  </a:cubicBezTo>
                  <a:cubicBezTo>
                    <a:pt x="50482" y="489775"/>
                    <a:pt x="88202" y="314992"/>
                    <a:pt x="157829" y="203168"/>
                  </a:cubicBezTo>
                  <a:cubicBezTo>
                    <a:pt x="199358" y="136493"/>
                    <a:pt x="250222" y="87535"/>
                    <a:pt x="312611" y="54959"/>
                  </a:cubicBezTo>
                  <a:cubicBezTo>
                    <a:pt x="374523" y="22765"/>
                    <a:pt x="446913" y="7144"/>
                    <a:pt x="531971" y="7144"/>
                  </a:cubicBezTo>
                  <a:cubicBezTo>
                    <a:pt x="617125" y="7144"/>
                    <a:pt x="689515" y="22669"/>
                    <a:pt x="751332" y="54959"/>
                  </a:cubicBezTo>
                  <a:cubicBezTo>
                    <a:pt x="813721" y="87439"/>
                    <a:pt x="864584" y="136493"/>
                    <a:pt x="906113" y="203168"/>
                  </a:cubicBezTo>
                  <a:cubicBezTo>
                    <a:pt x="1047750" y="430625"/>
                    <a:pt x="1046417" y="797719"/>
                    <a:pt x="1045464" y="1077087"/>
                  </a:cubicBezTo>
                  <a:lnTo>
                    <a:pt x="1045464" y="1085850"/>
                  </a:lnTo>
                  <a:cubicBezTo>
                    <a:pt x="1028986" y="1092517"/>
                    <a:pt x="1013555" y="1101947"/>
                    <a:pt x="999839" y="1113854"/>
                  </a:cubicBezTo>
                  <a:cubicBezTo>
                    <a:pt x="995172" y="1117949"/>
                    <a:pt x="990600" y="1122426"/>
                    <a:pt x="986409" y="112709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36" name="Google Shape;536;p6"/>
            <p:cNvSpPr/>
            <p:nvPr/>
          </p:nvSpPr>
          <p:spPr>
            <a:xfrm>
              <a:off x="5399018" y="4918454"/>
              <a:ext cx="325492" cy="213981"/>
            </a:xfrm>
            <a:custGeom>
              <a:avLst/>
              <a:gdLst/>
              <a:ahLst/>
              <a:cxnLst/>
              <a:rect l="l" t="t" r="r" b="b"/>
              <a:pathLst>
                <a:path w="1028700" h="676275" extrusionOk="0">
                  <a:moveTo>
                    <a:pt x="520676" y="605031"/>
                  </a:moveTo>
                  <a:cubicBezTo>
                    <a:pt x="589256" y="603316"/>
                    <a:pt x="652598" y="552834"/>
                    <a:pt x="701747" y="482730"/>
                  </a:cubicBezTo>
                  <a:cubicBezTo>
                    <a:pt x="759659" y="400148"/>
                    <a:pt x="796901" y="292039"/>
                    <a:pt x="801092" y="201075"/>
                  </a:cubicBezTo>
                  <a:cubicBezTo>
                    <a:pt x="743276" y="156689"/>
                    <a:pt x="687650" y="127638"/>
                    <a:pt x="619355" y="109159"/>
                  </a:cubicBezTo>
                  <a:cubicBezTo>
                    <a:pt x="589352" y="101063"/>
                    <a:pt x="556871" y="94872"/>
                    <a:pt x="520676" y="90204"/>
                  </a:cubicBezTo>
                  <a:lnTo>
                    <a:pt x="520676" y="18481"/>
                  </a:lnTo>
                  <a:cubicBezTo>
                    <a:pt x="563825" y="23625"/>
                    <a:pt x="602306" y="30673"/>
                    <a:pt x="637739" y="40293"/>
                  </a:cubicBezTo>
                  <a:cubicBezTo>
                    <a:pt x="720987" y="62868"/>
                    <a:pt x="787281" y="98777"/>
                    <a:pt x="857385" y="154784"/>
                  </a:cubicBezTo>
                  <a:cubicBezTo>
                    <a:pt x="858909" y="155832"/>
                    <a:pt x="860338" y="156975"/>
                    <a:pt x="861671" y="158213"/>
                  </a:cubicBezTo>
                  <a:cubicBezTo>
                    <a:pt x="884436" y="177073"/>
                    <a:pt x="909487" y="206219"/>
                    <a:pt x="936062" y="237270"/>
                  </a:cubicBezTo>
                  <a:cubicBezTo>
                    <a:pt x="960446" y="265655"/>
                    <a:pt x="986163" y="295659"/>
                    <a:pt x="1010547" y="317947"/>
                  </a:cubicBezTo>
                  <a:cubicBezTo>
                    <a:pt x="1025120" y="331187"/>
                    <a:pt x="1026168" y="353666"/>
                    <a:pt x="1012928" y="368239"/>
                  </a:cubicBezTo>
                  <a:cubicBezTo>
                    <a:pt x="999689" y="382812"/>
                    <a:pt x="977114" y="383860"/>
                    <a:pt x="962636" y="370620"/>
                  </a:cubicBezTo>
                  <a:cubicBezTo>
                    <a:pt x="935300" y="345665"/>
                    <a:pt x="907868" y="313661"/>
                    <a:pt x="881960" y="283467"/>
                  </a:cubicBezTo>
                  <a:cubicBezTo>
                    <a:pt x="876435" y="277085"/>
                    <a:pt x="871006" y="270703"/>
                    <a:pt x="865767" y="264607"/>
                  </a:cubicBezTo>
                  <a:cubicBezTo>
                    <a:pt x="850813" y="352999"/>
                    <a:pt x="813094" y="447773"/>
                    <a:pt x="760135" y="523401"/>
                  </a:cubicBezTo>
                  <a:cubicBezTo>
                    <a:pt x="698413" y="611508"/>
                    <a:pt x="615260" y="674754"/>
                    <a:pt x="520772" y="676373"/>
                  </a:cubicBezTo>
                  <a:lnTo>
                    <a:pt x="520772" y="605031"/>
                  </a:lnTo>
                  <a:close/>
                  <a:moveTo>
                    <a:pt x="240260" y="285372"/>
                  </a:moveTo>
                  <a:cubicBezTo>
                    <a:pt x="254738" y="358619"/>
                    <a:pt x="297506" y="440629"/>
                    <a:pt x="352179" y="504066"/>
                  </a:cubicBezTo>
                  <a:cubicBezTo>
                    <a:pt x="403233" y="563216"/>
                    <a:pt x="463145" y="605031"/>
                    <a:pt x="516962" y="605031"/>
                  </a:cubicBezTo>
                  <a:cubicBezTo>
                    <a:pt x="518200" y="605031"/>
                    <a:pt x="519438" y="605031"/>
                    <a:pt x="520676" y="604935"/>
                  </a:cubicBezTo>
                  <a:lnTo>
                    <a:pt x="520676" y="676278"/>
                  </a:lnTo>
                  <a:cubicBezTo>
                    <a:pt x="519438" y="676278"/>
                    <a:pt x="518200" y="676278"/>
                    <a:pt x="516962" y="676278"/>
                  </a:cubicBezTo>
                  <a:cubicBezTo>
                    <a:pt x="440762" y="676278"/>
                    <a:pt x="361990" y="624176"/>
                    <a:pt x="298363" y="550452"/>
                  </a:cubicBezTo>
                  <a:cubicBezTo>
                    <a:pt x="244642" y="488064"/>
                    <a:pt x="200827" y="409292"/>
                    <a:pt x="178919" y="334140"/>
                  </a:cubicBezTo>
                  <a:lnTo>
                    <a:pt x="176729" y="335664"/>
                  </a:lnTo>
                  <a:cubicBezTo>
                    <a:pt x="145391" y="357762"/>
                    <a:pt x="110625" y="382241"/>
                    <a:pt x="70430" y="431961"/>
                  </a:cubicBezTo>
                  <a:cubicBezTo>
                    <a:pt x="58142" y="447297"/>
                    <a:pt x="35759" y="449678"/>
                    <a:pt x="20423" y="437391"/>
                  </a:cubicBezTo>
                  <a:cubicBezTo>
                    <a:pt x="5088" y="425103"/>
                    <a:pt x="2707" y="402720"/>
                    <a:pt x="14994" y="387384"/>
                  </a:cubicBezTo>
                  <a:cubicBezTo>
                    <a:pt x="61667" y="329663"/>
                    <a:pt x="100624" y="302231"/>
                    <a:pt x="135866" y="277466"/>
                  </a:cubicBezTo>
                  <a:cubicBezTo>
                    <a:pt x="191778" y="238128"/>
                    <a:pt x="236546" y="206600"/>
                    <a:pt x="289124" y="32388"/>
                  </a:cubicBezTo>
                  <a:lnTo>
                    <a:pt x="289219" y="32388"/>
                  </a:lnTo>
                  <a:cubicBezTo>
                    <a:pt x="293696" y="17624"/>
                    <a:pt x="307507" y="6956"/>
                    <a:pt x="323699" y="7146"/>
                  </a:cubicBezTo>
                  <a:cubicBezTo>
                    <a:pt x="399899" y="8290"/>
                    <a:pt x="464288" y="11623"/>
                    <a:pt x="520676" y="18386"/>
                  </a:cubicBezTo>
                  <a:lnTo>
                    <a:pt x="520676" y="90109"/>
                  </a:lnTo>
                  <a:cubicBezTo>
                    <a:pt x="471432" y="83823"/>
                    <a:pt x="415330" y="80298"/>
                    <a:pt x="349417" y="78774"/>
                  </a:cubicBezTo>
                  <a:cubicBezTo>
                    <a:pt x="312555" y="192884"/>
                    <a:pt x="277789" y="248224"/>
                    <a:pt x="240260" y="28537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37" name="Google Shape;537;p6"/>
            <p:cNvSpPr/>
            <p:nvPr/>
          </p:nvSpPr>
          <p:spPr>
            <a:xfrm>
              <a:off x="5457111" y="5089609"/>
              <a:ext cx="207953" cy="87401"/>
            </a:xfrm>
            <a:custGeom>
              <a:avLst/>
              <a:gdLst/>
              <a:ahLst/>
              <a:cxnLst/>
              <a:rect l="l" t="t" r="r" b="b"/>
              <a:pathLst>
                <a:path w="657225" h="276225" extrusionOk="0">
                  <a:moveTo>
                    <a:pt x="163436" y="42672"/>
                  </a:moveTo>
                  <a:cubicBezTo>
                    <a:pt x="163436" y="23051"/>
                    <a:pt x="179343" y="7144"/>
                    <a:pt x="198964" y="7144"/>
                  </a:cubicBezTo>
                  <a:cubicBezTo>
                    <a:pt x="218586" y="7144"/>
                    <a:pt x="234492" y="23051"/>
                    <a:pt x="234492" y="42672"/>
                  </a:cubicBezTo>
                  <a:cubicBezTo>
                    <a:pt x="234492" y="204692"/>
                    <a:pt x="225444" y="207836"/>
                    <a:pt x="98190" y="252603"/>
                  </a:cubicBezTo>
                  <a:cubicBezTo>
                    <a:pt x="87141" y="256508"/>
                    <a:pt x="74758" y="260795"/>
                    <a:pt x="55041" y="268034"/>
                  </a:cubicBezTo>
                  <a:cubicBezTo>
                    <a:pt x="36563" y="274796"/>
                    <a:pt x="16084" y="265367"/>
                    <a:pt x="9321" y="246888"/>
                  </a:cubicBezTo>
                  <a:cubicBezTo>
                    <a:pt x="2559" y="228410"/>
                    <a:pt x="12084" y="207931"/>
                    <a:pt x="30467" y="201168"/>
                  </a:cubicBezTo>
                  <a:cubicBezTo>
                    <a:pt x="43135" y="196501"/>
                    <a:pt x="59804" y="190690"/>
                    <a:pt x="74663" y="185452"/>
                  </a:cubicBezTo>
                  <a:cubicBezTo>
                    <a:pt x="157530" y="156305"/>
                    <a:pt x="163436" y="154210"/>
                    <a:pt x="163436" y="42672"/>
                  </a:cubicBezTo>
                  <a:lnTo>
                    <a:pt x="163436" y="42672"/>
                  </a:lnTo>
                  <a:close/>
                  <a:moveTo>
                    <a:pt x="629399" y="200120"/>
                  </a:moveTo>
                  <a:cubicBezTo>
                    <a:pt x="647687" y="207169"/>
                    <a:pt x="656831" y="227838"/>
                    <a:pt x="649782" y="246126"/>
                  </a:cubicBezTo>
                  <a:cubicBezTo>
                    <a:pt x="642734" y="264414"/>
                    <a:pt x="622065" y="273558"/>
                    <a:pt x="603777" y="266510"/>
                  </a:cubicBezTo>
                  <a:cubicBezTo>
                    <a:pt x="586155" y="259652"/>
                    <a:pt x="569582" y="253651"/>
                    <a:pt x="555104" y="248412"/>
                  </a:cubicBezTo>
                  <a:cubicBezTo>
                    <a:pt x="437375" y="205550"/>
                    <a:pt x="432136" y="203645"/>
                    <a:pt x="432136" y="48387"/>
                  </a:cubicBezTo>
                  <a:cubicBezTo>
                    <a:pt x="432136" y="28670"/>
                    <a:pt x="448138" y="12668"/>
                    <a:pt x="467855" y="12668"/>
                  </a:cubicBezTo>
                  <a:cubicBezTo>
                    <a:pt x="487572" y="12668"/>
                    <a:pt x="503574" y="28670"/>
                    <a:pt x="503574" y="48387"/>
                  </a:cubicBezTo>
                  <a:cubicBezTo>
                    <a:pt x="503574" y="153829"/>
                    <a:pt x="506812" y="155067"/>
                    <a:pt x="579488" y="181451"/>
                  </a:cubicBezTo>
                  <a:cubicBezTo>
                    <a:pt x="593394" y="186595"/>
                    <a:pt x="609587" y="192405"/>
                    <a:pt x="629399" y="20012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38" name="Google Shape;538;p6"/>
            <p:cNvSpPr/>
            <p:nvPr/>
          </p:nvSpPr>
          <p:spPr>
            <a:xfrm>
              <a:off x="5642366" y="5158023"/>
              <a:ext cx="238091" cy="195898"/>
            </a:xfrm>
            <a:custGeom>
              <a:avLst/>
              <a:gdLst/>
              <a:ahLst/>
              <a:cxnLst/>
              <a:rect l="l" t="t" r="r" b="b"/>
              <a:pathLst>
                <a:path w="752475" h="619125" extrusionOk="0">
                  <a:moveTo>
                    <a:pt x="376714" y="7144"/>
                  </a:moveTo>
                  <a:lnTo>
                    <a:pt x="431102" y="7144"/>
                  </a:lnTo>
                  <a:cubicBezTo>
                    <a:pt x="463201" y="7144"/>
                    <a:pt x="492728" y="19050"/>
                    <a:pt x="515493" y="38767"/>
                  </a:cubicBezTo>
                  <a:cubicBezTo>
                    <a:pt x="531019" y="52197"/>
                    <a:pt x="543401" y="69342"/>
                    <a:pt x="551117" y="88773"/>
                  </a:cubicBezTo>
                  <a:lnTo>
                    <a:pt x="664464" y="88773"/>
                  </a:lnTo>
                  <a:cubicBezTo>
                    <a:pt x="687038" y="88773"/>
                    <a:pt x="707422" y="98012"/>
                    <a:pt x="722281" y="112776"/>
                  </a:cubicBezTo>
                  <a:cubicBezTo>
                    <a:pt x="737140" y="127635"/>
                    <a:pt x="746284" y="148018"/>
                    <a:pt x="746284" y="170593"/>
                  </a:cubicBezTo>
                  <a:lnTo>
                    <a:pt x="746284" y="537400"/>
                  </a:lnTo>
                  <a:cubicBezTo>
                    <a:pt x="746284" y="559975"/>
                    <a:pt x="737045" y="580358"/>
                    <a:pt x="722281" y="595217"/>
                  </a:cubicBezTo>
                  <a:cubicBezTo>
                    <a:pt x="707422" y="610076"/>
                    <a:pt x="687038" y="619220"/>
                    <a:pt x="664464" y="619220"/>
                  </a:cubicBezTo>
                  <a:lnTo>
                    <a:pt x="376714" y="619220"/>
                  </a:lnTo>
                  <a:lnTo>
                    <a:pt x="376714" y="551212"/>
                  </a:lnTo>
                  <a:lnTo>
                    <a:pt x="664464" y="551212"/>
                  </a:lnTo>
                  <a:cubicBezTo>
                    <a:pt x="668179" y="551212"/>
                    <a:pt x="671703" y="549688"/>
                    <a:pt x="674180" y="547116"/>
                  </a:cubicBezTo>
                  <a:cubicBezTo>
                    <a:pt x="676656" y="544639"/>
                    <a:pt x="678275" y="541115"/>
                    <a:pt x="678275" y="537400"/>
                  </a:cubicBezTo>
                  <a:lnTo>
                    <a:pt x="678275" y="170593"/>
                  </a:lnTo>
                  <a:cubicBezTo>
                    <a:pt x="678275" y="166783"/>
                    <a:pt x="676751" y="163354"/>
                    <a:pt x="674180" y="160877"/>
                  </a:cubicBezTo>
                  <a:cubicBezTo>
                    <a:pt x="671703" y="158401"/>
                    <a:pt x="668179" y="156781"/>
                    <a:pt x="664464" y="156781"/>
                  </a:cubicBezTo>
                  <a:lnTo>
                    <a:pt x="525399" y="156781"/>
                  </a:lnTo>
                  <a:lnTo>
                    <a:pt x="525399" y="156686"/>
                  </a:lnTo>
                  <a:cubicBezTo>
                    <a:pt x="508730" y="156686"/>
                    <a:pt x="494252" y="144494"/>
                    <a:pt x="491776" y="127540"/>
                  </a:cubicBezTo>
                  <a:cubicBezTo>
                    <a:pt x="489585" y="112681"/>
                    <a:pt x="482060" y="99536"/>
                    <a:pt x="471107" y="90011"/>
                  </a:cubicBezTo>
                  <a:cubicBezTo>
                    <a:pt x="460439" y="80772"/>
                    <a:pt x="446437" y="75152"/>
                    <a:pt x="431102" y="75152"/>
                  </a:cubicBezTo>
                  <a:lnTo>
                    <a:pt x="376714" y="75152"/>
                  </a:lnTo>
                  <a:lnTo>
                    <a:pt x="376714" y="7144"/>
                  </a:lnTo>
                  <a:close/>
                  <a:moveTo>
                    <a:pt x="88964" y="88773"/>
                  </a:moveTo>
                  <a:lnTo>
                    <a:pt x="202311" y="88773"/>
                  </a:lnTo>
                  <a:cubicBezTo>
                    <a:pt x="210026" y="69342"/>
                    <a:pt x="222409" y="52292"/>
                    <a:pt x="237935" y="38767"/>
                  </a:cubicBezTo>
                  <a:cubicBezTo>
                    <a:pt x="260699" y="19050"/>
                    <a:pt x="290227" y="7144"/>
                    <a:pt x="322326" y="7144"/>
                  </a:cubicBezTo>
                  <a:lnTo>
                    <a:pt x="376714" y="7144"/>
                  </a:lnTo>
                  <a:lnTo>
                    <a:pt x="376714" y="75152"/>
                  </a:lnTo>
                  <a:lnTo>
                    <a:pt x="322326" y="75152"/>
                  </a:lnTo>
                  <a:cubicBezTo>
                    <a:pt x="306991" y="75152"/>
                    <a:pt x="292989" y="80772"/>
                    <a:pt x="282321" y="90011"/>
                  </a:cubicBezTo>
                  <a:cubicBezTo>
                    <a:pt x="271748" y="99155"/>
                    <a:pt x="264414" y="111728"/>
                    <a:pt x="261938" y="125921"/>
                  </a:cubicBezTo>
                  <a:cubicBezTo>
                    <a:pt x="260318" y="143161"/>
                    <a:pt x="245745" y="156686"/>
                    <a:pt x="228124" y="156686"/>
                  </a:cubicBezTo>
                  <a:lnTo>
                    <a:pt x="88964" y="156686"/>
                  </a:lnTo>
                  <a:cubicBezTo>
                    <a:pt x="85154" y="156686"/>
                    <a:pt x="81725" y="158210"/>
                    <a:pt x="79248" y="160782"/>
                  </a:cubicBezTo>
                  <a:cubicBezTo>
                    <a:pt x="76772" y="163258"/>
                    <a:pt x="75152" y="166783"/>
                    <a:pt x="75152" y="170497"/>
                  </a:cubicBezTo>
                  <a:lnTo>
                    <a:pt x="75152" y="537305"/>
                  </a:lnTo>
                  <a:cubicBezTo>
                    <a:pt x="75152" y="541115"/>
                    <a:pt x="76676" y="544544"/>
                    <a:pt x="79248" y="547021"/>
                  </a:cubicBezTo>
                  <a:cubicBezTo>
                    <a:pt x="81725" y="549497"/>
                    <a:pt x="85249" y="551116"/>
                    <a:pt x="88964" y="551116"/>
                  </a:cubicBezTo>
                  <a:lnTo>
                    <a:pt x="376714" y="551116"/>
                  </a:lnTo>
                  <a:lnTo>
                    <a:pt x="376714" y="619125"/>
                  </a:lnTo>
                  <a:lnTo>
                    <a:pt x="88964" y="619125"/>
                  </a:lnTo>
                  <a:cubicBezTo>
                    <a:pt x="66389" y="619125"/>
                    <a:pt x="46006" y="609886"/>
                    <a:pt x="31147" y="595122"/>
                  </a:cubicBezTo>
                  <a:cubicBezTo>
                    <a:pt x="16288" y="580263"/>
                    <a:pt x="7144" y="559880"/>
                    <a:pt x="7144" y="537305"/>
                  </a:cubicBezTo>
                  <a:lnTo>
                    <a:pt x="7144" y="170497"/>
                  </a:lnTo>
                  <a:cubicBezTo>
                    <a:pt x="7144" y="147923"/>
                    <a:pt x="16383" y="127540"/>
                    <a:pt x="31147" y="112681"/>
                  </a:cubicBezTo>
                  <a:cubicBezTo>
                    <a:pt x="45910" y="98012"/>
                    <a:pt x="66389" y="88773"/>
                    <a:pt x="88964" y="887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39" name="Google Shape;539;p6"/>
            <p:cNvSpPr/>
            <p:nvPr/>
          </p:nvSpPr>
          <p:spPr>
            <a:xfrm>
              <a:off x="5704963" y="5209137"/>
              <a:ext cx="111511" cy="111511"/>
            </a:xfrm>
            <a:custGeom>
              <a:avLst/>
              <a:gdLst/>
              <a:ahLst/>
              <a:cxnLst/>
              <a:rect l="l" t="t" r="r" b="b"/>
              <a:pathLst>
                <a:path w="352425" h="352425" extrusionOk="0">
                  <a:moveTo>
                    <a:pt x="178879" y="7144"/>
                  </a:moveTo>
                  <a:cubicBezTo>
                    <a:pt x="226314" y="7144"/>
                    <a:pt x="269177" y="26384"/>
                    <a:pt x="300323" y="57436"/>
                  </a:cubicBezTo>
                  <a:cubicBezTo>
                    <a:pt x="331375" y="88487"/>
                    <a:pt x="350615" y="131445"/>
                    <a:pt x="350615" y="178879"/>
                  </a:cubicBezTo>
                  <a:cubicBezTo>
                    <a:pt x="350615" y="226314"/>
                    <a:pt x="331375" y="269177"/>
                    <a:pt x="300323" y="300323"/>
                  </a:cubicBezTo>
                  <a:cubicBezTo>
                    <a:pt x="269272" y="331375"/>
                    <a:pt x="226314" y="350615"/>
                    <a:pt x="178879" y="350615"/>
                  </a:cubicBezTo>
                  <a:lnTo>
                    <a:pt x="178879" y="279273"/>
                  </a:lnTo>
                  <a:cubicBezTo>
                    <a:pt x="206597" y="279273"/>
                    <a:pt x="231648" y="268034"/>
                    <a:pt x="249841" y="249936"/>
                  </a:cubicBezTo>
                  <a:cubicBezTo>
                    <a:pt x="268033" y="231743"/>
                    <a:pt x="279178" y="206693"/>
                    <a:pt x="279178" y="178975"/>
                  </a:cubicBezTo>
                  <a:cubicBezTo>
                    <a:pt x="279178" y="151257"/>
                    <a:pt x="267938" y="126206"/>
                    <a:pt x="249841" y="108013"/>
                  </a:cubicBezTo>
                  <a:cubicBezTo>
                    <a:pt x="231648" y="89821"/>
                    <a:pt x="206597" y="78677"/>
                    <a:pt x="178879" y="78677"/>
                  </a:cubicBezTo>
                  <a:lnTo>
                    <a:pt x="178879" y="7144"/>
                  </a:lnTo>
                  <a:close/>
                  <a:moveTo>
                    <a:pt x="178879" y="350615"/>
                  </a:moveTo>
                  <a:cubicBezTo>
                    <a:pt x="131445" y="350615"/>
                    <a:pt x="88582" y="331375"/>
                    <a:pt x="57436" y="300323"/>
                  </a:cubicBezTo>
                  <a:cubicBezTo>
                    <a:pt x="26384" y="269272"/>
                    <a:pt x="7144" y="226314"/>
                    <a:pt x="7144" y="178879"/>
                  </a:cubicBezTo>
                  <a:cubicBezTo>
                    <a:pt x="7144" y="131445"/>
                    <a:pt x="26384" y="88582"/>
                    <a:pt x="57436" y="57436"/>
                  </a:cubicBezTo>
                  <a:cubicBezTo>
                    <a:pt x="88487" y="26384"/>
                    <a:pt x="131445" y="7144"/>
                    <a:pt x="178879" y="7144"/>
                  </a:cubicBezTo>
                  <a:lnTo>
                    <a:pt x="178879" y="78486"/>
                  </a:lnTo>
                  <a:cubicBezTo>
                    <a:pt x="151162" y="78486"/>
                    <a:pt x="126111" y="89726"/>
                    <a:pt x="107918" y="107823"/>
                  </a:cubicBezTo>
                  <a:cubicBezTo>
                    <a:pt x="89725" y="126016"/>
                    <a:pt x="78581" y="151066"/>
                    <a:pt x="78581" y="178784"/>
                  </a:cubicBezTo>
                  <a:cubicBezTo>
                    <a:pt x="78581" y="206502"/>
                    <a:pt x="89821" y="231553"/>
                    <a:pt x="107918" y="249746"/>
                  </a:cubicBezTo>
                  <a:cubicBezTo>
                    <a:pt x="126111" y="267938"/>
                    <a:pt x="151162" y="279082"/>
                    <a:pt x="178879" y="279082"/>
                  </a:cubicBezTo>
                  <a:lnTo>
                    <a:pt x="178879" y="35061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40" name="Google Shape;540;p6"/>
            <p:cNvSpPr/>
            <p:nvPr/>
          </p:nvSpPr>
          <p:spPr>
            <a:xfrm>
              <a:off x="5672022" y="5215074"/>
              <a:ext cx="30138" cy="27124"/>
            </a:xfrm>
            <a:custGeom>
              <a:avLst/>
              <a:gdLst/>
              <a:ahLst/>
              <a:cxnLst/>
              <a:rect l="l" t="t" r="r" b="b"/>
              <a:pathLst>
                <a:path w="95250" h="85725" extrusionOk="0">
                  <a:moveTo>
                    <a:pt x="42863" y="78581"/>
                  </a:moveTo>
                  <a:cubicBezTo>
                    <a:pt x="23146" y="78581"/>
                    <a:pt x="7144" y="62579"/>
                    <a:pt x="7144" y="42863"/>
                  </a:cubicBezTo>
                  <a:cubicBezTo>
                    <a:pt x="7144" y="23146"/>
                    <a:pt x="23146" y="7144"/>
                    <a:pt x="42863" y="7144"/>
                  </a:cubicBezTo>
                  <a:lnTo>
                    <a:pt x="57055" y="7144"/>
                  </a:lnTo>
                  <a:cubicBezTo>
                    <a:pt x="76771" y="7144"/>
                    <a:pt x="92773" y="23146"/>
                    <a:pt x="92773" y="42863"/>
                  </a:cubicBezTo>
                  <a:cubicBezTo>
                    <a:pt x="92773" y="62579"/>
                    <a:pt x="76771" y="78581"/>
                    <a:pt x="57055" y="78581"/>
                  </a:cubicBezTo>
                  <a:lnTo>
                    <a:pt x="42863" y="785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41" name="Google Shape;541;p6"/>
            <p:cNvSpPr/>
            <p:nvPr/>
          </p:nvSpPr>
          <p:spPr>
            <a:xfrm>
              <a:off x="5819488" y="5215074"/>
              <a:ext cx="30138" cy="27124"/>
            </a:xfrm>
            <a:custGeom>
              <a:avLst/>
              <a:gdLst/>
              <a:ahLst/>
              <a:cxnLst/>
              <a:rect l="l" t="t" r="r" b="b"/>
              <a:pathLst>
                <a:path w="95250" h="85725" extrusionOk="0">
                  <a:moveTo>
                    <a:pt x="42863" y="78581"/>
                  </a:moveTo>
                  <a:cubicBezTo>
                    <a:pt x="23146" y="78581"/>
                    <a:pt x="7144" y="62579"/>
                    <a:pt x="7144" y="42863"/>
                  </a:cubicBezTo>
                  <a:cubicBezTo>
                    <a:pt x="7144" y="23146"/>
                    <a:pt x="23146" y="7144"/>
                    <a:pt x="42863" y="7144"/>
                  </a:cubicBezTo>
                  <a:lnTo>
                    <a:pt x="57055" y="7144"/>
                  </a:lnTo>
                  <a:cubicBezTo>
                    <a:pt x="76772" y="7144"/>
                    <a:pt x="92774" y="23146"/>
                    <a:pt x="92774" y="42863"/>
                  </a:cubicBezTo>
                  <a:cubicBezTo>
                    <a:pt x="92774" y="62579"/>
                    <a:pt x="76772" y="78581"/>
                    <a:pt x="57055" y="78581"/>
                  </a:cubicBezTo>
                  <a:lnTo>
                    <a:pt x="42863" y="785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grpSp>
      <p:grpSp>
        <p:nvGrpSpPr>
          <p:cNvPr id="542" name="Google Shape;542;p6"/>
          <p:cNvGrpSpPr/>
          <p:nvPr/>
        </p:nvGrpSpPr>
        <p:grpSpPr>
          <a:xfrm>
            <a:off x="5569453" y="4999749"/>
            <a:ext cx="395814" cy="488438"/>
            <a:chOff x="6235334" y="4809777"/>
            <a:chExt cx="442397" cy="545922"/>
          </a:xfrm>
        </p:grpSpPr>
        <p:sp>
          <p:nvSpPr>
            <p:cNvPr id="543" name="Google Shape;543;p6"/>
            <p:cNvSpPr/>
            <p:nvPr/>
          </p:nvSpPr>
          <p:spPr>
            <a:xfrm>
              <a:off x="6535901" y="5135691"/>
              <a:ext cx="78359" cy="220008"/>
            </a:xfrm>
            <a:custGeom>
              <a:avLst/>
              <a:gdLst/>
              <a:ahLst/>
              <a:cxnLst/>
              <a:rect l="l" t="t" r="r" b="b"/>
              <a:pathLst>
                <a:path w="247650" h="695325" extrusionOk="0">
                  <a:moveTo>
                    <a:pt x="125158" y="7144"/>
                  </a:moveTo>
                  <a:cubicBezTo>
                    <a:pt x="162973" y="7144"/>
                    <a:pt x="194405" y="49244"/>
                    <a:pt x="214598" y="117253"/>
                  </a:cubicBezTo>
                  <a:cubicBezTo>
                    <a:pt x="232315" y="176879"/>
                    <a:pt x="243173" y="258604"/>
                    <a:pt x="243173" y="348424"/>
                  </a:cubicBezTo>
                  <a:cubicBezTo>
                    <a:pt x="243173" y="438245"/>
                    <a:pt x="232220" y="520065"/>
                    <a:pt x="214598" y="579596"/>
                  </a:cubicBezTo>
                  <a:cubicBezTo>
                    <a:pt x="194405" y="647605"/>
                    <a:pt x="162973" y="689705"/>
                    <a:pt x="125158" y="689705"/>
                  </a:cubicBezTo>
                  <a:lnTo>
                    <a:pt x="125158" y="641985"/>
                  </a:lnTo>
                  <a:cubicBezTo>
                    <a:pt x="139351" y="641985"/>
                    <a:pt x="155067" y="613029"/>
                    <a:pt x="168973" y="566166"/>
                  </a:cubicBezTo>
                  <a:cubicBezTo>
                    <a:pt x="185356" y="510826"/>
                    <a:pt x="195548" y="433864"/>
                    <a:pt x="195548" y="348329"/>
                  </a:cubicBezTo>
                  <a:cubicBezTo>
                    <a:pt x="195548" y="262795"/>
                    <a:pt x="185356" y="185833"/>
                    <a:pt x="168973" y="130588"/>
                  </a:cubicBezTo>
                  <a:cubicBezTo>
                    <a:pt x="155067" y="83725"/>
                    <a:pt x="139351" y="54769"/>
                    <a:pt x="125158" y="54769"/>
                  </a:cubicBezTo>
                  <a:lnTo>
                    <a:pt x="125158" y="7144"/>
                  </a:lnTo>
                  <a:close/>
                  <a:moveTo>
                    <a:pt x="125158" y="689800"/>
                  </a:moveTo>
                  <a:cubicBezTo>
                    <a:pt x="87344" y="689800"/>
                    <a:pt x="55912" y="647700"/>
                    <a:pt x="35719" y="579691"/>
                  </a:cubicBezTo>
                  <a:cubicBezTo>
                    <a:pt x="18002" y="520065"/>
                    <a:pt x="7144" y="438340"/>
                    <a:pt x="7144" y="348520"/>
                  </a:cubicBezTo>
                  <a:cubicBezTo>
                    <a:pt x="7144" y="258699"/>
                    <a:pt x="18097" y="176879"/>
                    <a:pt x="35719" y="117348"/>
                  </a:cubicBezTo>
                  <a:cubicBezTo>
                    <a:pt x="55912" y="49339"/>
                    <a:pt x="87344" y="7239"/>
                    <a:pt x="125158" y="7239"/>
                  </a:cubicBezTo>
                  <a:lnTo>
                    <a:pt x="125158" y="54959"/>
                  </a:lnTo>
                  <a:cubicBezTo>
                    <a:pt x="110966" y="54959"/>
                    <a:pt x="95250" y="83915"/>
                    <a:pt x="81344" y="130778"/>
                  </a:cubicBezTo>
                  <a:cubicBezTo>
                    <a:pt x="64961" y="186119"/>
                    <a:pt x="54769" y="263080"/>
                    <a:pt x="54769" y="348520"/>
                  </a:cubicBezTo>
                  <a:cubicBezTo>
                    <a:pt x="54769" y="434054"/>
                    <a:pt x="64961" y="511016"/>
                    <a:pt x="81344" y="566356"/>
                  </a:cubicBezTo>
                  <a:cubicBezTo>
                    <a:pt x="95250" y="613220"/>
                    <a:pt x="110966" y="642175"/>
                    <a:pt x="125158" y="642175"/>
                  </a:cubicBezTo>
                  <a:lnTo>
                    <a:pt x="125158" y="68980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44" name="Google Shape;544;p6"/>
            <p:cNvSpPr/>
            <p:nvPr/>
          </p:nvSpPr>
          <p:spPr>
            <a:xfrm>
              <a:off x="6235334" y="5126710"/>
              <a:ext cx="316450" cy="168773"/>
            </a:xfrm>
            <a:custGeom>
              <a:avLst/>
              <a:gdLst/>
              <a:ahLst/>
              <a:cxnLst/>
              <a:rect l="l" t="t" r="r" b="b"/>
              <a:pathLst>
                <a:path w="1000125" h="533400" extrusionOk="0">
                  <a:moveTo>
                    <a:pt x="252698" y="468628"/>
                  </a:moveTo>
                  <a:lnTo>
                    <a:pt x="746379" y="468628"/>
                  </a:lnTo>
                  <a:cubicBezTo>
                    <a:pt x="751427" y="468628"/>
                    <a:pt x="756095" y="469771"/>
                    <a:pt x="760381" y="471867"/>
                  </a:cubicBezTo>
                  <a:cubicBezTo>
                    <a:pt x="752666" y="485202"/>
                    <a:pt x="745998" y="499299"/>
                    <a:pt x="741902" y="513681"/>
                  </a:cubicBezTo>
                  <a:cubicBezTo>
                    <a:pt x="740188" y="519873"/>
                    <a:pt x="738854" y="526064"/>
                    <a:pt x="738092" y="532255"/>
                  </a:cubicBezTo>
                  <a:lnTo>
                    <a:pt x="220885" y="532255"/>
                  </a:lnTo>
                  <a:lnTo>
                    <a:pt x="65342" y="532255"/>
                  </a:lnTo>
                  <a:cubicBezTo>
                    <a:pt x="49340" y="532255"/>
                    <a:pt x="34862" y="525778"/>
                    <a:pt x="24289" y="515205"/>
                  </a:cubicBezTo>
                  <a:cubicBezTo>
                    <a:pt x="13716" y="504633"/>
                    <a:pt x="7144" y="490060"/>
                    <a:pt x="7144" y="474058"/>
                  </a:cubicBezTo>
                  <a:lnTo>
                    <a:pt x="7239" y="474058"/>
                  </a:lnTo>
                  <a:lnTo>
                    <a:pt x="7239" y="198023"/>
                  </a:lnTo>
                  <a:lnTo>
                    <a:pt x="7144" y="198023"/>
                  </a:lnTo>
                  <a:cubicBezTo>
                    <a:pt x="7144" y="161923"/>
                    <a:pt x="19431" y="128205"/>
                    <a:pt x="40577" y="101154"/>
                  </a:cubicBezTo>
                  <a:cubicBezTo>
                    <a:pt x="61627" y="74198"/>
                    <a:pt x="91440" y="54005"/>
                    <a:pt x="126492" y="45242"/>
                  </a:cubicBezTo>
                  <a:lnTo>
                    <a:pt x="275654" y="7999"/>
                  </a:lnTo>
                  <a:lnTo>
                    <a:pt x="275654" y="8094"/>
                  </a:lnTo>
                  <a:cubicBezTo>
                    <a:pt x="284702" y="5809"/>
                    <a:pt x="294704" y="7618"/>
                    <a:pt x="302705" y="13810"/>
                  </a:cubicBezTo>
                  <a:lnTo>
                    <a:pt x="561975" y="214025"/>
                  </a:lnTo>
                  <a:lnTo>
                    <a:pt x="819817" y="14953"/>
                  </a:lnTo>
                  <a:cubicBezTo>
                    <a:pt x="827342" y="8380"/>
                    <a:pt x="837914" y="5523"/>
                    <a:pt x="848297" y="8094"/>
                  </a:cubicBezTo>
                  <a:lnTo>
                    <a:pt x="988028" y="43051"/>
                  </a:lnTo>
                  <a:cubicBezTo>
                    <a:pt x="991457" y="43909"/>
                    <a:pt x="994601" y="45337"/>
                    <a:pt x="997458" y="47147"/>
                  </a:cubicBezTo>
                  <a:cubicBezTo>
                    <a:pt x="938594" y="123919"/>
                    <a:pt x="970312" y="104106"/>
                    <a:pt x="847725" y="73531"/>
                  </a:cubicBezTo>
                  <a:lnTo>
                    <a:pt x="581216" y="279271"/>
                  </a:lnTo>
                  <a:cubicBezTo>
                    <a:pt x="569405" y="288415"/>
                    <a:pt x="553212" y="287844"/>
                    <a:pt x="541973" y="278890"/>
                  </a:cubicBezTo>
                  <a:lnTo>
                    <a:pt x="275939" y="73436"/>
                  </a:lnTo>
                  <a:lnTo>
                    <a:pt x="141637" y="106964"/>
                  </a:lnTo>
                  <a:cubicBezTo>
                    <a:pt x="120587" y="112203"/>
                    <a:pt x="102775" y="124204"/>
                    <a:pt x="90297" y="140206"/>
                  </a:cubicBezTo>
                  <a:cubicBezTo>
                    <a:pt x="77819" y="156208"/>
                    <a:pt x="70580" y="176401"/>
                    <a:pt x="70580" y="198118"/>
                  </a:cubicBezTo>
                  <a:lnTo>
                    <a:pt x="70485" y="198118"/>
                  </a:lnTo>
                  <a:lnTo>
                    <a:pt x="70485" y="468723"/>
                  </a:lnTo>
                  <a:lnTo>
                    <a:pt x="188881" y="468723"/>
                  </a:lnTo>
                  <a:lnTo>
                    <a:pt x="188881" y="266794"/>
                  </a:lnTo>
                  <a:cubicBezTo>
                    <a:pt x="188881" y="249268"/>
                    <a:pt x="203168" y="234980"/>
                    <a:pt x="220694" y="234980"/>
                  </a:cubicBezTo>
                  <a:cubicBezTo>
                    <a:pt x="238220" y="234980"/>
                    <a:pt x="252508" y="249268"/>
                    <a:pt x="252508" y="266794"/>
                  </a:cubicBezTo>
                  <a:lnTo>
                    <a:pt x="252508" y="46862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45" name="Google Shape;545;p6"/>
            <p:cNvSpPr/>
            <p:nvPr/>
          </p:nvSpPr>
          <p:spPr>
            <a:xfrm>
              <a:off x="6255496" y="4809777"/>
              <a:ext cx="310423" cy="355630"/>
            </a:xfrm>
            <a:custGeom>
              <a:avLst/>
              <a:gdLst/>
              <a:ahLst/>
              <a:cxnLst/>
              <a:rect l="l" t="t" r="r" b="b"/>
              <a:pathLst>
                <a:path w="981075" h="1123950" extrusionOk="0">
                  <a:moveTo>
                    <a:pt x="926878" y="1058418"/>
                  </a:moveTo>
                  <a:cubicBezTo>
                    <a:pt x="919734" y="1052608"/>
                    <a:pt x="915162" y="1043750"/>
                    <a:pt x="915162" y="1033844"/>
                  </a:cubicBezTo>
                  <a:lnTo>
                    <a:pt x="915257" y="1007936"/>
                  </a:lnTo>
                  <a:cubicBezTo>
                    <a:pt x="916114" y="754571"/>
                    <a:pt x="917353" y="421481"/>
                    <a:pt x="794385" y="223933"/>
                  </a:cubicBezTo>
                  <a:cubicBezTo>
                    <a:pt x="761714" y="171450"/>
                    <a:pt x="722186" y="133160"/>
                    <a:pt x="674180" y="108204"/>
                  </a:cubicBezTo>
                  <a:cubicBezTo>
                    <a:pt x="625602" y="82963"/>
                    <a:pt x="567595" y="70676"/>
                    <a:pt x="498253" y="70676"/>
                  </a:cubicBezTo>
                  <a:cubicBezTo>
                    <a:pt x="429006" y="70676"/>
                    <a:pt x="370904" y="82868"/>
                    <a:pt x="322326" y="108204"/>
                  </a:cubicBezTo>
                  <a:cubicBezTo>
                    <a:pt x="274320" y="133255"/>
                    <a:pt x="234791" y="171545"/>
                    <a:pt x="202121" y="223933"/>
                  </a:cubicBezTo>
                  <a:cubicBezTo>
                    <a:pt x="142685" y="319278"/>
                    <a:pt x="109919" y="473583"/>
                    <a:pt x="91916" y="634270"/>
                  </a:cubicBezTo>
                  <a:cubicBezTo>
                    <a:pt x="73533" y="798100"/>
                    <a:pt x="70580" y="967550"/>
                    <a:pt x="70580" y="1090327"/>
                  </a:cubicBezTo>
                  <a:cubicBezTo>
                    <a:pt x="70580" y="1107853"/>
                    <a:pt x="56388" y="1122045"/>
                    <a:pt x="38862" y="1122045"/>
                  </a:cubicBezTo>
                  <a:cubicBezTo>
                    <a:pt x="21336" y="1122045"/>
                    <a:pt x="7144" y="1107853"/>
                    <a:pt x="7144" y="1090327"/>
                  </a:cubicBezTo>
                  <a:cubicBezTo>
                    <a:pt x="7144" y="965263"/>
                    <a:pt x="10096" y="793052"/>
                    <a:pt x="28766" y="627317"/>
                  </a:cubicBezTo>
                  <a:cubicBezTo>
                    <a:pt x="47720" y="458438"/>
                    <a:pt x="83058" y="294989"/>
                    <a:pt x="148209" y="190405"/>
                  </a:cubicBezTo>
                  <a:cubicBezTo>
                    <a:pt x="187071" y="128016"/>
                    <a:pt x="234601" y="82201"/>
                    <a:pt x="292989" y="51816"/>
                  </a:cubicBezTo>
                  <a:cubicBezTo>
                    <a:pt x="350901" y="21622"/>
                    <a:pt x="418624" y="7144"/>
                    <a:pt x="498253" y="7144"/>
                  </a:cubicBezTo>
                  <a:cubicBezTo>
                    <a:pt x="577882" y="7144"/>
                    <a:pt x="645605" y="21717"/>
                    <a:pt x="703517" y="51816"/>
                  </a:cubicBezTo>
                  <a:cubicBezTo>
                    <a:pt x="761905" y="82201"/>
                    <a:pt x="809530" y="128111"/>
                    <a:pt x="848297" y="190405"/>
                  </a:cubicBezTo>
                  <a:cubicBezTo>
                    <a:pt x="980789" y="403193"/>
                    <a:pt x="979551" y="746665"/>
                    <a:pt x="978599" y="1007936"/>
                  </a:cubicBezTo>
                  <a:lnTo>
                    <a:pt x="978599" y="1011936"/>
                  </a:lnTo>
                  <a:cubicBezTo>
                    <a:pt x="957453" y="1020890"/>
                    <a:pt x="940403" y="1038035"/>
                    <a:pt x="926878" y="105841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46" name="Google Shape;546;p6"/>
            <p:cNvSpPr/>
            <p:nvPr/>
          </p:nvSpPr>
          <p:spPr>
            <a:xfrm>
              <a:off x="6260492" y="4912004"/>
              <a:ext cx="301381" cy="198912"/>
            </a:xfrm>
            <a:custGeom>
              <a:avLst/>
              <a:gdLst/>
              <a:ahLst/>
              <a:cxnLst/>
              <a:rect l="l" t="t" r="r" b="b"/>
              <a:pathLst>
                <a:path w="952500" h="628650" extrusionOk="0">
                  <a:moveTo>
                    <a:pt x="485893" y="566264"/>
                  </a:moveTo>
                  <a:cubicBezTo>
                    <a:pt x="550662" y="564645"/>
                    <a:pt x="610384" y="517115"/>
                    <a:pt x="656676" y="451202"/>
                  </a:cubicBezTo>
                  <a:cubicBezTo>
                    <a:pt x="711159" y="373478"/>
                    <a:pt x="746116" y="271656"/>
                    <a:pt x="749926" y="186121"/>
                  </a:cubicBezTo>
                  <a:cubicBezTo>
                    <a:pt x="695347" y="144211"/>
                    <a:pt x="643055" y="116779"/>
                    <a:pt x="578666" y="99348"/>
                  </a:cubicBezTo>
                  <a:cubicBezTo>
                    <a:pt x="550472" y="91729"/>
                    <a:pt x="519992" y="85918"/>
                    <a:pt x="485893" y="81537"/>
                  </a:cubicBezTo>
                  <a:lnTo>
                    <a:pt x="485893" y="17624"/>
                  </a:lnTo>
                  <a:cubicBezTo>
                    <a:pt x="526088" y="22387"/>
                    <a:pt x="561997" y="29054"/>
                    <a:pt x="595049" y="38007"/>
                  </a:cubicBezTo>
                  <a:cubicBezTo>
                    <a:pt x="672773" y="59058"/>
                    <a:pt x="734590" y="92586"/>
                    <a:pt x="800027" y="144878"/>
                  </a:cubicBezTo>
                  <a:cubicBezTo>
                    <a:pt x="801360" y="145831"/>
                    <a:pt x="802599" y="146783"/>
                    <a:pt x="803837" y="147926"/>
                  </a:cubicBezTo>
                  <a:cubicBezTo>
                    <a:pt x="825078" y="165452"/>
                    <a:pt x="848509" y="192789"/>
                    <a:pt x="873274" y="221745"/>
                  </a:cubicBezTo>
                  <a:cubicBezTo>
                    <a:pt x="896039" y="248320"/>
                    <a:pt x="920137" y="276418"/>
                    <a:pt x="943093" y="297373"/>
                  </a:cubicBezTo>
                  <a:cubicBezTo>
                    <a:pt x="956046" y="309184"/>
                    <a:pt x="956999" y="329282"/>
                    <a:pt x="945188" y="342236"/>
                  </a:cubicBezTo>
                  <a:cubicBezTo>
                    <a:pt x="933377" y="355190"/>
                    <a:pt x="913279" y="356142"/>
                    <a:pt x="900325" y="344332"/>
                  </a:cubicBezTo>
                  <a:cubicBezTo>
                    <a:pt x="874798" y="320995"/>
                    <a:pt x="849176" y="291182"/>
                    <a:pt x="824983" y="262988"/>
                  </a:cubicBezTo>
                  <a:cubicBezTo>
                    <a:pt x="819077" y="256130"/>
                    <a:pt x="813267" y="249367"/>
                    <a:pt x="807552" y="242795"/>
                  </a:cubicBezTo>
                  <a:cubicBezTo>
                    <a:pt x="793931" y="326139"/>
                    <a:pt x="758498" y="416055"/>
                    <a:pt x="708396" y="487588"/>
                  </a:cubicBezTo>
                  <a:cubicBezTo>
                    <a:pt x="650866" y="569598"/>
                    <a:pt x="573522" y="628557"/>
                    <a:pt x="485702" y="630082"/>
                  </a:cubicBezTo>
                  <a:lnTo>
                    <a:pt x="485702" y="566264"/>
                  </a:lnTo>
                  <a:close/>
                  <a:moveTo>
                    <a:pt x="221859" y="265083"/>
                  </a:moveTo>
                  <a:cubicBezTo>
                    <a:pt x="235290" y="334140"/>
                    <a:pt x="275580" y="411483"/>
                    <a:pt x="327111" y="471300"/>
                  </a:cubicBezTo>
                  <a:cubicBezTo>
                    <a:pt x="375117" y="526926"/>
                    <a:pt x="431600" y="566359"/>
                    <a:pt x="482463" y="566359"/>
                  </a:cubicBezTo>
                  <a:cubicBezTo>
                    <a:pt x="483606" y="566359"/>
                    <a:pt x="484750" y="566359"/>
                    <a:pt x="485893" y="566359"/>
                  </a:cubicBezTo>
                  <a:lnTo>
                    <a:pt x="485893" y="629986"/>
                  </a:lnTo>
                  <a:cubicBezTo>
                    <a:pt x="484750" y="629986"/>
                    <a:pt x="483606" y="629986"/>
                    <a:pt x="482463" y="629986"/>
                  </a:cubicBezTo>
                  <a:cubicBezTo>
                    <a:pt x="411693" y="629986"/>
                    <a:pt x="338350" y="581504"/>
                    <a:pt x="279200" y="512829"/>
                  </a:cubicBezTo>
                  <a:cubicBezTo>
                    <a:pt x="228527" y="454059"/>
                    <a:pt x="187379" y="379669"/>
                    <a:pt x="167186" y="308899"/>
                  </a:cubicBezTo>
                  <a:lnTo>
                    <a:pt x="163376" y="311565"/>
                  </a:lnTo>
                  <a:cubicBezTo>
                    <a:pt x="133944" y="332330"/>
                    <a:pt x="101368" y="355285"/>
                    <a:pt x="63554" y="401958"/>
                  </a:cubicBezTo>
                  <a:cubicBezTo>
                    <a:pt x="52600" y="415579"/>
                    <a:pt x="32598" y="417769"/>
                    <a:pt x="18977" y="406815"/>
                  </a:cubicBezTo>
                  <a:cubicBezTo>
                    <a:pt x="5356" y="395862"/>
                    <a:pt x="3166" y="375859"/>
                    <a:pt x="14119" y="362239"/>
                  </a:cubicBezTo>
                  <a:cubicBezTo>
                    <a:pt x="57649" y="308422"/>
                    <a:pt x="94034" y="282800"/>
                    <a:pt x="126800" y="259654"/>
                  </a:cubicBezTo>
                  <a:cubicBezTo>
                    <a:pt x="179378" y="222602"/>
                    <a:pt x="221383" y="192979"/>
                    <a:pt x="270818" y="29625"/>
                  </a:cubicBezTo>
                  <a:lnTo>
                    <a:pt x="270913" y="29625"/>
                  </a:lnTo>
                  <a:cubicBezTo>
                    <a:pt x="274914" y="16481"/>
                    <a:pt x="287201" y="6956"/>
                    <a:pt x="301584" y="7147"/>
                  </a:cubicBezTo>
                  <a:cubicBezTo>
                    <a:pt x="372926" y="8290"/>
                    <a:pt x="433124" y="11338"/>
                    <a:pt x="485797" y="17624"/>
                  </a:cubicBezTo>
                  <a:lnTo>
                    <a:pt x="485797" y="81537"/>
                  </a:lnTo>
                  <a:cubicBezTo>
                    <a:pt x="439410" y="75631"/>
                    <a:pt x="386642" y="72393"/>
                    <a:pt x="324444" y="70964"/>
                  </a:cubicBezTo>
                  <a:cubicBezTo>
                    <a:pt x="289963" y="178597"/>
                    <a:pt x="257197" y="230317"/>
                    <a:pt x="221859" y="2650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47" name="Google Shape;547;p6"/>
            <p:cNvSpPr/>
            <p:nvPr/>
          </p:nvSpPr>
          <p:spPr>
            <a:xfrm>
              <a:off x="6314887" y="5072039"/>
              <a:ext cx="192884" cy="81373"/>
            </a:xfrm>
            <a:custGeom>
              <a:avLst/>
              <a:gdLst/>
              <a:ahLst/>
              <a:cxnLst/>
              <a:rect l="l" t="t" r="r" b="b"/>
              <a:pathLst>
                <a:path w="609600" h="257175" extrusionOk="0">
                  <a:moveTo>
                    <a:pt x="153196" y="38862"/>
                  </a:moveTo>
                  <a:cubicBezTo>
                    <a:pt x="153196" y="21336"/>
                    <a:pt x="167388" y="7144"/>
                    <a:pt x="184914" y="7144"/>
                  </a:cubicBezTo>
                  <a:cubicBezTo>
                    <a:pt x="202441" y="7144"/>
                    <a:pt x="216633" y="21336"/>
                    <a:pt x="216633" y="38862"/>
                  </a:cubicBezTo>
                  <a:cubicBezTo>
                    <a:pt x="216633" y="189262"/>
                    <a:pt x="208251" y="192214"/>
                    <a:pt x="90236" y="233743"/>
                  </a:cubicBezTo>
                  <a:cubicBezTo>
                    <a:pt x="79758" y="237458"/>
                    <a:pt x="68138" y="241554"/>
                    <a:pt x="49850" y="248221"/>
                  </a:cubicBezTo>
                  <a:cubicBezTo>
                    <a:pt x="33372" y="254222"/>
                    <a:pt x="15179" y="245840"/>
                    <a:pt x="9083" y="229362"/>
                  </a:cubicBezTo>
                  <a:cubicBezTo>
                    <a:pt x="3082" y="212884"/>
                    <a:pt x="11464" y="194691"/>
                    <a:pt x="27942" y="188595"/>
                  </a:cubicBezTo>
                  <a:cubicBezTo>
                    <a:pt x="39944" y="184213"/>
                    <a:pt x="55375" y="178784"/>
                    <a:pt x="69281" y="173831"/>
                  </a:cubicBezTo>
                  <a:cubicBezTo>
                    <a:pt x="147576" y="146304"/>
                    <a:pt x="153196" y="144304"/>
                    <a:pt x="153196" y="38862"/>
                  </a:cubicBezTo>
                  <a:lnTo>
                    <a:pt x="153196" y="38862"/>
                  </a:lnTo>
                  <a:close/>
                  <a:moveTo>
                    <a:pt x="586965" y="187547"/>
                  </a:moveTo>
                  <a:cubicBezTo>
                    <a:pt x="603252" y="193834"/>
                    <a:pt x="611444" y="212217"/>
                    <a:pt x="605062" y="228505"/>
                  </a:cubicBezTo>
                  <a:cubicBezTo>
                    <a:pt x="598776" y="244792"/>
                    <a:pt x="580392" y="252984"/>
                    <a:pt x="564009" y="246602"/>
                  </a:cubicBezTo>
                  <a:cubicBezTo>
                    <a:pt x="547436" y="240221"/>
                    <a:pt x="532005" y="234601"/>
                    <a:pt x="518480" y="229648"/>
                  </a:cubicBezTo>
                  <a:cubicBezTo>
                    <a:pt x="409323" y="189929"/>
                    <a:pt x="404466" y="188119"/>
                    <a:pt x="404466" y="44005"/>
                  </a:cubicBezTo>
                  <a:cubicBezTo>
                    <a:pt x="404466" y="26479"/>
                    <a:pt x="418753" y="12192"/>
                    <a:pt x="436279" y="12192"/>
                  </a:cubicBezTo>
                  <a:cubicBezTo>
                    <a:pt x="453805" y="12192"/>
                    <a:pt x="468093" y="26479"/>
                    <a:pt x="468093" y="44005"/>
                  </a:cubicBezTo>
                  <a:cubicBezTo>
                    <a:pt x="468093" y="143732"/>
                    <a:pt x="471141" y="144875"/>
                    <a:pt x="540102" y="169926"/>
                  </a:cubicBezTo>
                  <a:cubicBezTo>
                    <a:pt x="553342" y="174974"/>
                    <a:pt x="568486" y="180404"/>
                    <a:pt x="586965" y="18754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48" name="Google Shape;548;p6"/>
            <p:cNvSpPr/>
            <p:nvPr/>
          </p:nvSpPr>
          <p:spPr>
            <a:xfrm>
              <a:off x="6476455" y="5173119"/>
              <a:ext cx="195898" cy="144663"/>
            </a:xfrm>
            <a:custGeom>
              <a:avLst/>
              <a:gdLst/>
              <a:ahLst/>
              <a:cxnLst/>
              <a:rect l="l" t="t" r="r" b="b"/>
              <a:pathLst>
                <a:path w="619125" h="457200" extrusionOk="0">
                  <a:moveTo>
                    <a:pt x="313034" y="93641"/>
                  </a:moveTo>
                  <a:cubicBezTo>
                    <a:pt x="344086" y="111548"/>
                    <a:pt x="375709" y="131741"/>
                    <a:pt x="407046" y="153934"/>
                  </a:cubicBezTo>
                  <a:cubicBezTo>
                    <a:pt x="489247" y="212227"/>
                    <a:pt x="552874" y="272520"/>
                    <a:pt x="587355" y="321288"/>
                  </a:cubicBezTo>
                  <a:cubicBezTo>
                    <a:pt x="601356" y="341100"/>
                    <a:pt x="610977" y="359484"/>
                    <a:pt x="615644" y="375771"/>
                  </a:cubicBezTo>
                  <a:cubicBezTo>
                    <a:pt x="621454" y="396345"/>
                    <a:pt x="619740" y="414443"/>
                    <a:pt x="609453" y="428921"/>
                  </a:cubicBezTo>
                  <a:lnTo>
                    <a:pt x="609453" y="429016"/>
                  </a:lnTo>
                  <a:lnTo>
                    <a:pt x="609453" y="429016"/>
                  </a:lnTo>
                  <a:cubicBezTo>
                    <a:pt x="606214" y="433493"/>
                    <a:pt x="602214" y="437588"/>
                    <a:pt x="597165" y="441113"/>
                  </a:cubicBezTo>
                  <a:lnTo>
                    <a:pt x="597165" y="441113"/>
                  </a:lnTo>
                  <a:cubicBezTo>
                    <a:pt x="568114" y="461687"/>
                    <a:pt x="509726" y="455210"/>
                    <a:pt x="438955" y="427968"/>
                  </a:cubicBezTo>
                  <a:cubicBezTo>
                    <a:pt x="400474" y="413204"/>
                    <a:pt x="357421" y="392345"/>
                    <a:pt x="312939" y="366722"/>
                  </a:cubicBezTo>
                  <a:lnTo>
                    <a:pt x="312939" y="311382"/>
                  </a:lnTo>
                  <a:cubicBezTo>
                    <a:pt x="363613" y="342434"/>
                    <a:pt x="412952" y="367103"/>
                    <a:pt x="455909" y="383582"/>
                  </a:cubicBezTo>
                  <a:cubicBezTo>
                    <a:pt x="512012" y="405108"/>
                    <a:pt x="554303" y="413109"/>
                    <a:pt x="569543" y="402251"/>
                  </a:cubicBezTo>
                  <a:lnTo>
                    <a:pt x="569543" y="402251"/>
                  </a:lnTo>
                  <a:lnTo>
                    <a:pt x="569638" y="402251"/>
                  </a:lnTo>
                  <a:cubicBezTo>
                    <a:pt x="570019" y="401965"/>
                    <a:pt x="570305" y="401679"/>
                    <a:pt x="570591" y="401298"/>
                  </a:cubicBezTo>
                  <a:lnTo>
                    <a:pt x="570591" y="401298"/>
                  </a:lnTo>
                  <a:cubicBezTo>
                    <a:pt x="571924" y="399393"/>
                    <a:pt x="571543" y="394917"/>
                    <a:pt x="569733" y="388439"/>
                  </a:cubicBezTo>
                  <a:cubicBezTo>
                    <a:pt x="566590" y="377486"/>
                    <a:pt x="559446" y="364055"/>
                    <a:pt x="548588" y="348720"/>
                  </a:cubicBezTo>
                  <a:cubicBezTo>
                    <a:pt x="516870" y="304048"/>
                    <a:pt x="457338" y="247755"/>
                    <a:pt x="379424" y="192605"/>
                  </a:cubicBezTo>
                  <a:cubicBezTo>
                    <a:pt x="357326" y="176889"/>
                    <a:pt x="335038" y="162221"/>
                    <a:pt x="313034" y="148791"/>
                  </a:cubicBezTo>
                  <a:lnTo>
                    <a:pt x="313034" y="93641"/>
                  </a:lnTo>
                  <a:close/>
                  <a:moveTo>
                    <a:pt x="28904" y="19251"/>
                  </a:moveTo>
                  <a:cubicBezTo>
                    <a:pt x="57955" y="-1323"/>
                    <a:pt x="116343" y="5153"/>
                    <a:pt x="187114" y="32395"/>
                  </a:cubicBezTo>
                  <a:cubicBezTo>
                    <a:pt x="225595" y="47159"/>
                    <a:pt x="268648" y="68019"/>
                    <a:pt x="313130" y="93641"/>
                  </a:cubicBezTo>
                  <a:lnTo>
                    <a:pt x="313130" y="148981"/>
                  </a:lnTo>
                  <a:cubicBezTo>
                    <a:pt x="262457" y="117929"/>
                    <a:pt x="213117" y="93260"/>
                    <a:pt x="170159" y="76781"/>
                  </a:cubicBezTo>
                  <a:cubicBezTo>
                    <a:pt x="114057" y="55255"/>
                    <a:pt x="71766" y="47254"/>
                    <a:pt x="56526" y="58112"/>
                  </a:cubicBezTo>
                  <a:lnTo>
                    <a:pt x="56526" y="58112"/>
                  </a:lnTo>
                  <a:lnTo>
                    <a:pt x="56431" y="58112"/>
                  </a:lnTo>
                  <a:cubicBezTo>
                    <a:pt x="56050" y="58398"/>
                    <a:pt x="55764" y="58684"/>
                    <a:pt x="55479" y="59065"/>
                  </a:cubicBezTo>
                  <a:lnTo>
                    <a:pt x="55479" y="59065"/>
                  </a:lnTo>
                  <a:cubicBezTo>
                    <a:pt x="54145" y="60970"/>
                    <a:pt x="54526" y="65447"/>
                    <a:pt x="56336" y="71924"/>
                  </a:cubicBezTo>
                  <a:cubicBezTo>
                    <a:pt x="59479" y="82877"/>
                    <a:pt x="66623" y="96308"/>
                    <a:pt x="77481" y="111643"/>
                  </a:cubicBezTo>
                  <a:cubicBezTo>
                    <a:pt x="109200" y="156315"/>
                    <a:pt x="168731" y="212608"/>
                    <a:pt x="246646" y="267758"/>
                  </a:cubicBezTo>
                  <a:cubicBezTo>
                    <a:pt x="268743" y="283474"/>
                    <a:pt x="291032" y="298047"/>
                    <a:pt x="313034" y="311573"/>
                  </a:cubicBezTo>
                  <a:lnTo>
                    <a:pt x="313034" y="366913"/>
                  </a:lnTo>
                  <a:cubicBezTo>
                    <a:pt x="281983" y="349006"/>
                    <a:pt x="250360" y="328813"/>
                    <a:pt x="219023" y="306620"/>
                  </a:cubicBezTo>
                  <a:cubicBezTo>
                    <a:pt x="136822" y="248327"/>
                    <a:pt x="73195" y="188034"/>
                    <a:pt x="38715" y="139266"/>
                  </a:cubicBezTo>
                  <a:cubicBezTo>
                    <a:pt x="24713" y="119453"/>
                    <a:pt x="15092" y="101070"/>
                    <a:pt x="10425" y="84783"/>
                  </a:cubicBezTo>
                  <a:cubicBezTo>
                    <a:pt x="4615" y="64113"/>
                    <a:pt x="6425" y="46111"/>
                    <a:pt x="16617" y="31633"/>
                  </a:cubicBezTo>
                  <a:lnTo>
                    <a:pt x="16617" y="31538"/>
                  </a:lnTo>
                  <a:lnTo>
                    <a:pt x="16617" y="31538"/>
                  </a:lnTo>
                  <a:cubicBezTo>
                    <a:pt x="19855" y="26870"/>
                    <a:pt x="23951" y="22775"/>
                    <a:pt x="28904" y="19251"/>
                  </a:cubicBezTo>
                  <a:lnTo>
                    <a:pt x="28904" y="1925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49" name="Google Shape;549;p6"/>
            <p:cNvSpPr/>
            <p:nvPr/>
          </p:nvSpPr>
          <p:spPr>
            <a:xfrm>
              <a:off x="6476404" y="5173089"/>
              <a:ext cx="195898" cy="144663"/>
            </a:xfrm>
            <a:custGeom>
              <a:avLst/>
              <a:gdLst/>
              <a:ahLst/>
              <a:cxnLst/>
              <a:rect l="l" t="t" r="r" b="b"/>
              <a:pathLst>
                <a:path w="619125" h="457200" extrusionOk="0">
                  <a:moveTo>
                    <a:pt x="313197" y="311573"/>
                  </a:moveTo>
                  <a:cubicBezTo>
                    <a:pt x="335200" y="298143"/>
                    <a:pt x="357488" y="283474"/>
                    <a:pt x="379586" y="267758"/>
                  </a:cubicBezTo>
                  <a:cubicBezTo>
                    <a:pt x="457501" y="212513"/>
                    <a:pt x="517032" y="156315"/>
                    <a:pt x="548750" y="111643"/>
                  </a:cubicBezTo>
                  <a:cubicBezTo>
                    <a:pt x="559609" y="96308"/>
                    <a:pt x="566848" y="82877"/>
                    <a:pt x="569896" y="71924"/>
                  </a:cubicBezTo>
                  <a:cubicBezTo>
                    <a:pt x="571706" y="65447"/>
                    <a:pt x="572087" y="60970"/>
                    <a:pt x="570753" y="59065"/>
                  </a:cubicBezTo>
                  <a:lnTo>
                    <a:pt x="570753" y="59065"/>
                  </a:lnTo>
                  <a:cubicBezTo>
                    <a:pt x="570563" y="58779"/>
                    <a:pt x="570181" y="58398"/>
                    <a:pt x="569705" y="58113"/>
                  </a:cubicBezTo>
                  <a:cubicBezTo>
                    <a:pt x="554465" y="47349"/>
                    <a:pt x="512174" y="55255"/>
                    <a:pt x="456072" y="76782"/>
                  </a:cubicBezTo>
                  <a:cubicBezTo>
                    <a:pt x="413114" y="93260"/>
                    <a:pt x="363870" y="118025"/>
                    <a:pt x="313102" y="148981"/>
                  </a:cubicBezTo>
                  <a:lnTo>
                    <a:pt x="313102" y="93641"/>
                  </a:lnTo>
                  <a:cubicBezTo>
                    <a:pt x="357583" y="68019"/>
                    <a:pt x="400637" y="47159"/>
                    <a:pt x="439117" y="32395"/>
                  </a:cubicBezTo>
                  <a:cubicBezTo>
                    <a:pt x="509888" y="5153"/>
                    <a:pt x="568181" y="-1323"/>
                    <a:pt x="597328" y="19251"/>
                  </a:cubicBezTo>
                  <a:cubicBezTo>
                    <a:pt x="602186" y="22680"/>
                    <a:pt x="606281" y="26775"/>
                    <a:pt x="609520" y="31443"/>
                  </a:cubicBezTo>
                  <a:lnTo>
                    <a:pt x="609520" y="31443"/>
                  </a:lnTo>
                  <a:lnTo>
                    <a:pt x="609520" y="31538"/>
                  </a:lnTo>
                  <a:cubicBezTo>
                    <a:pt x="619807" y="46016"/>
                    <a:pt x="621616" y="64113"/>
                    <a:pt x="615711" y="84687"/>
                  </a:cubicBezTo>
                  <a:cubicBezTo>
                    <a:pt x="611139" y="100880"/>
                    <a:pt x="601519" y="119358"/>
                    <a:pt x="587422" y="139170"/>
                  </a:cubicBezTo>
                  <a:cubicBezTo>
                    <a:pt x="552941" y="187843"/>
                    <a:pt x="489314" y="248232"/>
                    <a:pt x="407114" y="306525"/>
                  </a:cubicBezTo>
                  <a:cubicBezTo>
                    <a:pt x="375776" y="328718"/>
                    <a:pt x="344153" y="348911"/>
                    <a:pt x="313102" y="366818"/>
                  </a:cubicBezTo>
                  <a:lnTo>
                    <a:pt x="313102" y="311573"/>
                  </a:lnTo>
                  <a:close/>
                  <a:moveTo>
                    <a:pt x="56594" y="402536"/>
                  </a:moveTo>
                  <a:cubicBezTo>
                    <a:pt x="71833" y="413300"/>
                    <a:pt x="114124" y="405394"/>
                    <a:pt x="170227" y="383868"/>
                  </a:cubicBezTo>
                  <a:cubicBezTo>
                    <a:pt x="213184" y="367389"/>
                    <a:pt x="262429" y="342624"/>
                    <a:pt x="313197" y="311668"/>
                  </a:cubicBezTo>
                  <a:lnTo>
                    <a:pt x="313197" y="367008"/>
                  </a:lnTo>
                  <a:cubicBezTo>
                    <a:pt x="268715" y="392631"/>
                    <a:pt x="225662" y="413490"/>
                    <a:pt x="187181" y="428254"/>
                  </a:cubicBezTo>
                  <a:cubicBezTo>
                    <a:pt x="116411" y="455495"/>
                    <a:pt x="58117" y="461973"/>
                    <a:pt x="28971" y="441399"/>
                  </a:cubicBezTo>
                  <a:lnTo>
                    <a:pt x="28971" y="441399"/>
                  </a:lnTo>
                  <a:cubicBezTo>
                    <a:pt x="24018" y="437874"/>
                    <a:pt x="19922" y="433778"/>
                    <a:pt x="16684" y="429302"/>
                  </a:cubicBezTo>
                  <a:lnTo>
                    <a:pt x="16684" y="429302"/>
                  </a:lnTo>
                  <a:lnTo>
                    <a:pt x="16684" y="429207"/>
                  </a:lnTo>
                  <a:cubicBezTo>
                    <a:pt x="6397" y="414728"/>
                    <a:pt x="4587" y="396631"/>
                    <a:pt x="10492" y="376057"/>
                  </a:cubicBezTo>
                  <a:cubicBezTo>
                    <a:pt x="15064" y="359865"/>
                    <a:pt x="24685" y="341386"/>
                    <a:pt x="38782" y="321574"/>
                  </a:cubicBezTo>
                  <a:cubicBezTo>
                    <a:pt x="73262" y="272901"/>
                    <a:pt x="136889" y="212513"/>
                    <a:pt x="219090" y="154220"/>
                  </a:cubicBezTo>
                  <a:cubicBezTo>
                    <a:pt x="250427" y="132027"/>
                    <a:pt x="282050" y="111834"/>
                    <a:pt x="313102" y="93927"/>
                  </a:cubicBezTo>
                  <a:lnTo>
                    <a:pt x="313102" y="149267"/>
                  </a:lnTo>
                  <a:cubicBezTo>
                    <a:pt x="291099" y="162697"/>
                    <a:pt x="268811" y="177366"/>
                    <a:pt x="246713" y="193082"/>
                  </a:cubicBezTo>
                  <a:cubicBezTo>
                    <a:pt x="168798" y="248232"/>
                    <a:pt x="109171" y="304524"/>
                    <a:pt x="77548" y="349197"/>
                  </a:cubicBezTo>
                  <a:cubicBezTo>
                    <a:pt x="66690" y="364532"/>
                    <a:pt x="59451" y="377962"/>
                    <a:pt x="56403" y="388916"/>
                  </a:cubicBezTo>
                  <a:cubicBezTo>
                    <a:pt x="54593" y="395393"/>
                    <a:pt x="54212" y="399869"/>
                    <a:pt x="55546" y="401775"/>
                  </a:cubicBezTo>
                  <a:lnTo>
                    <a:pt x="55546" y="401775"/>
                  </a:lnTo>
                  <a:cubicBezTo>
                    <a:pt x="55831" y="401870"/>
                    <a:pt x="56213" y="402251"/>
                    <a:pt x="56594" y="402536"/>
                  </a:cubicBezTo>
                  <a:lnTo>
                    <a:pt x="56594" y="402536"/>
                  </a:lnTo>
                  <a:lnTo>
                    <a:pt x="56594" y="40253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50" name="Google Shape;550;p6"/>
            <p:cNvSpPr/>
            <p:nvPr/>
          </p:nvSpPr>
          <p:spPr>
            <a:xfrm>
              <a:off x="6560253" y="5230716"/>
              <a:ext cx="30138" cy="30138"/>
            </a:xfrm>
            <a:custGeom>
              <a:avLst/>
              <a:gdLst/>
              <a:ahLst/>
              <a:cxnLst/>
              <a:rect l="l" t="t" r="r" b="b"/>
              <a:pathLst>
                <a:path w="95250" h="95250" extrusionOk="0">
                  <a:moveTo>
                    <a:pt x="48196" y="7144"/>
                  </a:moveTo>
                  <a:cubicBezTo>
                    <a:pt x="70866" y="7144"/>
                    <a:pt x="89249" y="25527"/>
                    <a:pt x="89249" y="48196"/>
                  </a:cubicBezTo>
                  <a:cubicBezTo>
                    <a:pt x="89249" y="70866"/>
                    <a:pt x="70866" y="89249"/>
                    <a:pt x="48196" y="89249"/>
                  </a:cubicBezTo>
                  <a:cubicBezTo>
                    <a:pt x="25527" y="89249"/>
                    <a:pt x="7144" y="70866"/>
                    <a:pt x="7144" y="48196"/>
                  </a:cubicBezTo>
                  <a:cubicBezTo>
                    <a:pt x="7144" y="25527"/>
                    <a:pt x="25527" y="7144"/>
                    <a:pt x="48196" y="714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51" name="Google Shape;551;p6"/>
            <p:cNvSpPr/>
            <p:nvPr/>
          </p:nvSpPr>
          <p:spPr>
            <a:xfrm>
              <a:off x="6506697" y="5287828"/>
              <a:ext cx="30138" cy="30138"/>
            </a:xfrm>
            <a:custGeom>
              <a:avLst/>
              <a:gdLst/>
              <a:ahLst/>
              <a:cxnLst/>
              <a:rect l="l" t="t" r="r" b="b"/>
              <a:pathLst>
                <a:path w="95250" h="95250" extrusionOk="0">
                  <a:moveTo>
                    <a:pt x="51626" y="7144"/>
                  </a:moveTo>
                  <a:cubicBezTo>
                    <a:pt x="76200" y="7144"/>
                    <a:pt x="96108" y="27051"/>
                    <a:pt x="96108" y="51626"/>
                  </a:cubicBezTo>
                  <a:cubicBezTo>
                    <a:pt x="96108" y="76200"/>
                    <a:pt x="76200" y="96108"/>
                    <a:pt x="51626" y="96108"/>
                  </a:cubicBezTo>
                  <a:cubicBezTo>
                    <a:pt x="27051" y="96108"/>
                    <a:pt x="7144" y="76200"/>
                    <a:pt x="7144" y="51626"/>
                  </a:cubicBezTo>
                  <a:cubicBezTo>
                    <a:pt x="7049" y="27051"/>
                    <a:pt x="26956" y="7144"/>
                    <a:pt x="51626" y="714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52" name="Google Shape;552;p6"/>
            <p:cNvSpPr/>
            <p:nvPr/>
          </p:nvSpPr>
          <p:spPr>
            <a:xfrm>
              <a:off x="6578125" y="5154286"/>
              <a:ext cx="30138" cy="30138"/>
            </a:xfrm>
            <a:custGeom>
              <a:avLst/>
              <a:gdLst/>
              <a:ahLst/>
              <a:cxnLst/>
              <a:rect l="l" t="t" r="r" b="b"/>
              <a:pathLst>
                <a:path w="95250" h="95250" extrusionOk="0">
                  <a:moveTo>
                    <a:pt x="51625" y="7144"/>
                  </a:moveTo>
                  <a:cubicBezTo>
                    <a:pt x="76200" y="7144"/>
                    <a:pt x="96107" y="27051"/>
                    <a:pt x="96107" y="51626"/>
                  </a:cubicBezTo>
                  <a:cubicBezTo>
                    <a:pt x="96107" y="76200"/>
                    <a:pt x="76200" y="96108"/>
                    <a:pt x="51625" y="96108"/>
                  </a:cubicBezTo>
                  <a:cubicBezTo>
                    <a:pt x="27051" y="96108"/>
                    <a:pt x="7144" y="76200"/>
                    <a:pt x="7144" y="51626"/>
                  </a:cubicBezTo>
                  <a:cubicBezTo>
                    <a:pt x="7144" y="27051"/>
                    <a:pt x="27051" y="7144"/>
                    <a:pt x="51625" y="714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53" name="Google Shape;553;p6"/>
            <p:cNvSpPr/>
            <p:nvPr/>
          </p:nvSpPr>
          <p:spPr>
            <a:xfrm>
              <a:off x="6647593" y="5286351"/>
              <a:ext cx="30138" cy="30138"/>
            </a:xfrm>
            <a:custGeom>
              <a:avLst/>
              <a:gdLst/>
              <a:ahLst/>
              <a:cxnLst/>
              <a:rect l="l" t="t" r="r" b="b"/>
              <a:pathLst>
                <a:path w="95250" h="95250" extrusionOk="0">
                  <a:moveTo>
                    <a:pt x="96107" y="51626"/>
                  </a:moveTo>
                  <a:cubicBezTo>
                    <a:pt x="96107" y="76192"/>
                    <a:pt x="76192" y="96107"/>
                    <a:pt x="51625" y="96107"/>
                  </a:cubicBezTo>
                  <a:cubicBezTo>
                    <a:pt x="27059" y="96107"/>
                    <a:pt x="7143" y="76192"/>
                    <a:pt x="7143" y="51626"/>
                  </a:cubicBezTo>
                  <a:cubicBezTo>
                    <a:pt x="7143" y="27059"/>
                    <a:pt x="27059" y="7144"/>
                    <a:pt x="51625" y="7144"/>
                  </a:cubicBezTo>
                  <a:cubicBezTo>
                    <a:pt x="76192" y="7144"/>
                    <a:pt x="96107" y="27059"/>
                    <a:pt x="96107" y="5162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grpSp>
      <p:grpSp>
        <p:nvGrpSpPr>
          <p:cNvPr id="554" name="Google Shape;554;p6"/>
          <p:cNvGrpSpPr/>
          <p:nvPr/>
        </p:nvGrpSpPr>
        <p:grpSpPr>
          <a:xfrm>
            <a:off x="9006668" y="4999349"/>
            <a:ext cx="411750" cy="499655"/>
            <a:chOff x="8720071" y="4798475"/>
            <a:chExt cx="460209" cy="558459"/>
          </a:xfrm>
        </p:grpSpPr>
        <p:sp>
          <p:nvSpPr>
            <p:cNvPr id="555" name="Google Shape;555;p6"/>
            <p:cNvSpPr/>
            <p:nvPr/>
          </p:nvSpPr>
          <p:spPr>
            <a:xfrm>
              <a:off x="8720071" y="5144490"/>
              <a:ext cx="385768" cy="183843"/>
            </a:xfrm>
            <a:custGeom>
              <a:avLst/>
              <a:gdLst/>
              <a:ahLst/>
              <a:cxnLst/>
              <a:rect l="l" t="t" r="r" b="b"/>
              <a:pathLst>
                <a:path w="1219200" h="581025" extrusionOk="0">
                  <a:moveTo>
                    <a:pt x="274988" y="510637"/>
                  </a:moveTo>
                  <a:lnTo>
                    <a:pt x="870300" y="510637"/>
                  </a:lnTo>
                  <a:cubicBezTo>
                    <a:pt x="868776" y="523400"/>
                    <a:pt x="868013" y="536926"/>
                    <a:pt x="868013" y="551880"/>
                  </a:cubicBezTo>
                  <a:cubicBezTo>
                    <a:pt x="868013" y="562072"/>
                    <a:pt x="870490" y="571597"/>
                    <a:pt x="874968" y="579979"/>
                  </a:cubicBezTo>
                  <a:lnTo>
                    <a:pt x="240317" y="579979"/>
                  </a:lnTo>
                  <a:lnTo>
                    <a:pt x="70676" y="579979"/>
                  </a:lnTo>
                  <a:cubicBezTo>
                    <a:pt x="53246" y="579979"/>
                    <a:pt x="37434" y="572835"/>
                    <a:pt x="25909" y="561405"/>
                  </a:cubicBezTo>
                  <a:cubicBezTo>
                    <a:pt x="14383" y="549880"/>
                    <a:pt x="7144" y="533973"/>
                    <a:pt x="7144" y="516542"/>
                  </a:cubicBezTo>
                  <a:lnTo>
                    <a:pt x="7239" y="516542"/>
                  </a:lnTo>
                  <a:lnTo>
                    <a:pt x="7239" y="215457"/>
                  </a:lnTo>
                  <a:lnTo>
                    <a:pt x="7144" y="215457"/>
                  </a:lnTo>
                  <a:cubicBezTo>
                    <a:pt x="7144" y="176119"/>
                    <a:pt x="20574" y="139257"/>
                    <a:pt x="43625" y="109730"/>
                  </a:cubicBezTo>
                  <a:cubicBezTo>
                    <a:pt x="66581" y="80297"/>
                    <a:pt x="99156" y="58295"/>
                    <a:pt x="137351" y="48770"/>
                  </a:cubicBezTo>
                  <a:lnTo>
                    <a:pt x="300038" y="8098"/>
                  </a:lnTo>
                  <a:lnTo>
                    <a:pt x="300038" y="8193"/>
                  </a:lnTo>
                  <a:cubicBezTo>
                    <a:pt x="309944" y="5717"/>
                    <a:pt x="320898" y="7622"/>
                    <a:pt x="329566" y="14384"/>
                  </a:cubicBezTo>
                  <a:lnTo>
                    <a:pt x="612363" y="232792"/>
                  </a:lnTo>
                  <a:lnTo>
                    <a:pt x="893636" y="15623"/>
                  </a:lnTo>
                  <a:cubicBezTo>
                    <a:pt x="901923" y="8479"/>
                    <a:pt x="913352" y="5335"/>
                    <a:pt x="924783" y="8193"/>
                  </a:cubicBezTo>
                  <a:lnTo>
                    <a:pt x="1087470" y="48865"/>
                  </a:lnTo>
                  <a:cubicBezTo>
                    <a:pt x="1125665" y="58390"/>
                    <a:pt x="1158146" y="80392"/>
                    <a:pt x="1181195" y="109825"/>
                  </a:cubicBezTo>
                  <a:cubicBezTo>
                    <a:pt x="1204246" y="139352"/>
                    <a:pt x="1217677" y="176214"/>
                    <a:pt x="1217677" y="215552"/>
                  </a:cubicBezTo>
                  <a:lnTo>
                    <a:pt x="1217677" y="461869"/>
                  </a:lnTo>
                  <a:cubicBezTo>
                    <a:pt x="1211295" y="441200"/>
                    <a:pt x="1202437" y="420816"/>
                    <a:pt x="1191197" y="397384"/>
                  </a:cubicBezTo>
                  <a:cubicBezTo>
                    <a:pt x="1177862" y="369762"/>
                    <a:pt x="1165860" y="345854"/>
                    <a:pt x="1157860" y="315851"/>
                  </a:cubicBezTo>
                  <a:cubicBezTo>
                    <a:pt x="1153383" y="299277"/>
                    <a:pt x="1150334" y="287847"/>
                    <a:pt x="1148335" y="277846"/>
                  </a:cubicBezTo>
                  <a:lnTo>
                    <a:pt x="1148335" y="215457"/>
                  </a:lnTo>
                  <a:cubicBezTo>
                    <a:pt x="1148335" y="191740"/>
                    <a:pt x="1140429" y="169737"/>
                    <a:pt x="1126808" y="152306"/>
                  </a:cubicBezTo>
                  <a:cubicBezTo>
                    <a:pt x="1113188" y="134780"/>
                    <a:pt x="1093757" y="121731"/>
                    <a:pt x="1070801" y="116016"/>
                  </a:cubicBezTo>
                  <a:lnTo>
                    <a:pt x="924306" y="79440"/>
                  </a:lnTo>
                  <a:lnTo>
                    <a:pt x="633603" y="303849"/>
                  </a:lnTo>
                  <a:cubicBezTo>
                    <a:pt x="620745" y="313850"/>
                    <a:pt x="603028" y="313279"/>
                    <a:pt x="590836" y="303468"/>
                  </a:cubicBezTo>
                  <a:lnTo>
                    <a:pt x="300705" y="79440"/>
                  </a:lnTo>
                  <a:lnTo>
                    <a:pt x="154210" y="116016"/>
                  </a:lnTo>
                  <a:cubicBezTo>
                    <a:pt x="131255" y="121731"/>
                    <a:pt x="111825" y="134780"/>
                    <a:pt x="98203" y="152306"/>
                  </a:cubicBezTo>
                  <a:cubicBezTo>
                    <a:pt x="84582" y="169737"/>
                    <a:pt x="76677" y="191740"/>
                    <a:pt x="76677" y="215457"/>
                  </a:cubicBezTo>
                  <a:lnTo>
                    <a:pt x="76581" y="215457"/>
                  </a:lnTo>
                  <a:lnTo>
                    <a:pt x="76581" y="510637"/>
                  </a:lnTo>
                  <a:lnTo>
                    <a:pt x="205741" y="510637"/>
                  </a:lnTo>
                  <a:lnTo>
                    <a:pt x="205741" y="290324"/>
                  </a:lnTo>
                  <a:cubicBezTo>
                    <a:pt x="205741" y="271178"/>
                    <a:pt x="221267" y="255653"/>
                    <a:pt x="240412" y="255653"/>
                  </a:cubicBezTo>
                  <a:cubicBezTo>
                    <a:pt x="259556" y="255653"/>
                    <a:pt x="275082" y="271178"/>
                    <a:pt x="275082" y="290324"/>
                  </a:cubicBezTo>
                  <a:lnTo>
                    <a:pt x="275082" y="51063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56" name="Google Shape;556;p6"/>
            <p:cNvSpPr/>
            <p:nvPr/>
          </p:nvSpPr>
          <p:spPr>
            <a:xfrm>
              <a:off x="8741771" y="4798475"/>
              <a:ext cx="337547" cy="388782"/>
            </a:xfrm>
            <a:custGeom>
              <a:avLst/>
              <a:gdLst/>
              <a:ahLst/>
              <a:cxnLst/>
              <a:rect l="l" t="t" r="r" b="b"/>
              <a:pathLst>
                <a:path w="1066800" h="1228725" extrusionOk="0">
                  <a:moveTo>
                    <a:pt x="1068705" y="1168718"/>
                  </a:moveTo>
                  <a:cubicBezTo>
                    <a:pt x="1068705" y="1188339"/>
                    <a:pt x="1052799" y="1204246"/>
                    <a:pt x="1033177" y="1204246"/>
                  </a:cubicBezTo>
                  <a:cubicBezTo>
                    <a:pt x="1013556" y="1204246"/>
                    <a:pt x="997648" y="1188339"/>
                    <a:pt x="997648" y="1168718"/>
                  </a:cubicBezTo>
                  <a:cubicBezTo>
                    <a:pt x="997648" y="1146524"/>
                    <a:pt x="997744" y="1123474"/>
                    <a:pt x="997839" y="1099852"/>
                  </a:cubicBezTo>
                  <a:cubicBezTo>
                    <a:pt x="998791" y="823532"/>
                    <a:pt x="1000125" y="460343"/>
                    <a:pt x="866108" y="245174"/>
                  </a:cubicBezTo>
                  <a:cubicBezTo>
                    <a:pt x="830580" y="188119"/>
                    <a:pt x="787622" y="146495"/>
                    <a:pt x="735330" y="119253"/>
                  </a:cubicBezTo>
                  <a:cubicBezTo>
                    <a:pt x="682562" y="91726"/>
                    <a:pt x="619316" y="78486"/>
                    <a:pt x="543877" y="78486"/>
                  </a:cubicBezTo>
                  <a:cubicBezTo>
                    <a:pt x="468439" y="78486"/>
                    <a:pt x="405288" y="91726"/>
                    <a:pt x="352425" y="119253"/>
                  </a:cubicBezTo>
                  <a:cubicBezTo>
                    <a:pt x="300228" y="146495"/>
                    <a:pt x="257175" y="188119"/>
                    <a:pt x="221647" y="245174"/>
                  </a:cubicBezTo>
                  <a:cubicBezTo>
                    <a:pt x="156972" y="349091"/>
                    <a:pt x="121253" y="517208"/>
                    <a:pt x="101537" y="692372"/>
                  </a:cubicBezTo>
                  <a:cubicBezTo>
                    <a:pt x="81438" y="871061"/>
                    <a:pt x="78295" y="1055846"/>
                    <a:pt x="78200" y="1189768"/>
                  </a:cubicBezTo>
                  <a:cubicBezTo>
                    <a:pt x="78200" y="1209389"/>
                    <a:pt x="62294" y="1225296"/>
                    <a:pt x="42672" y="1225296"/>
                  </a:cubicBezTo>
                  <a:cubicBezTo>
                    <a:pt x="23051" y="1225296"/>
                    <a:pt x="7144" y="1209389"/>
                    <a:pt x="7144" y="1189768"/>
                  </a:cubicBezTo>
                  <a:cubicBezTo>
                    <a:pt x="7144" y="1053370"/>
                    <a:pt x="10382" y="865442"/>
                    <a:pt x="30670" y="684562"/>
                  </a:cubicBezTo>
                  <a:cubicBezTo>
                    <a:pt x="51340" y="500158"/>
                    <a:pt x="89915" y="321755"/>
                    <a:pt x="161068" y="207550"/>
                  </a:cubicBezTo>
                  <a:cubicBezTo>
                    <a:pt x="203549" y="139351"/>
                    <a:pt x="255555" y="89249"/>
                    <a:pt x="319374" y="56007"/>
                  </a:cubicBezTo>
                  <a:cubicBezTo>
                    <a:pt x="382620" y="23051"/>
                    <a:pt x="456723" y="7144"/>
                    <a:pt x="543687" y="7144"/>
                  </a:cubicBezTo>
                  <a:cubicBezTo>
                    <a:pt x="630745" y="7144"/>
                    <a:pt x="704755" y="23051"/>
                    <a:pt x="768001" y="56007"/>
                  </a:cubicBezTo>
                  <a:cubicBezTo>
                    <a:pt x="831818" y="89249"/>
                    <a:pt x="883919" y="139446"/>
                    <a:pt x="926306" y="207550"/>
                  </a:cubicBezTo>
                  <a:cubicBezTo>
                    <a:pt x="1070991" y="439865"/>
                    <a:pt x="1069657" y="814673"/>
                    <a:pt x="1068609" y="1099852"/>
                  </a:cubicBezTo>
                  <a:cubicBezTo>
                    <a:pt x="1068705" y="1123474"/>
                    <a:pt x="1068705" y="1146429"/>
                    <a:pt x="1068705" y="116871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57" name="Google Shape;557;p6"/>
            <p:cNvSpPr/>
            <p:nvPr/>
          </p:nvSpPr>
          <p:spPr>
            <a:xfrm>
              <a:off x="8747213" y="4909955"/>
              <a:ext cx="331519" cy="220008"/>
            </a:xfrm>
            <a:custGeom>
              <a:avLst/>
              <a:gdLst/>
              <a:ahLst/>
              <a:cxnLst/>
              <a:rect l="l" t="t" r="r" b="b"/>
              <a:pathLst>
                <a:path w="1047750" h="695325" extrusionOk="0">
                  <a:moveTo>
                    <a:pt x="530392" y="617222"/>
                  </a:moveTo>
                  <a:cubicBezTo>
                    <a:pt x="600687" y="615413"/>
                    <a:pt x="665551" y="563787"/>
                    <a:pt x="715843" y="492064"/>
                  </a:cubicBezTo>
                  <a:cubicBezTo>
                    <a:pt x="775089" y="407577"/>
                    <a:pt x="813094" y="296897"/>
                    <a:pt x="817380" y="203933"/>
                  </a:cubicBezTo>
                  <a:cubicBezTo>
                    <a:pt x="758135" y="158498"/>
                    <a:pt x="701270" y="128685"/>
                    <a:pt x="631357" y="109730"/>
                  </a:cubicBezTo>
                  <a:cubicBezTo>
                    <a:pt x="600687" y="101444"/>
                    <a:pt x="567540" y="95062"/>
                    <a:pt x="530487" y="90395"/>
                  </a:cubicBezTo>
                  <a:lnTo>
                    <a:pt x="530487" y="18671"/>
                  </a:lnTo>
                  <a:cubicBezTo>
                    <a:pt x="574493" y="23910"/>
                    <a:pt x="613640" y="31149"/>
                    <a:pt x="649740" y="40865"/>
                  </a:cubicBezTo>
                  <a:cubicBezTo>
                    <a:pt x="734703" y="63915"/>
                    <a:pt x="802236" y="100491"/>
                    <a:pt x="873673" y="157546"/>
                  </a:cubicBezTo>
                  <a:cubicBezTo>
                    <a:pt x="875196" y="158594"/>
                    <a:pt x="876625" y="159737"/>
                    <a:pt x="877959" y="160975"/>
                  </a:cubicBezTo>
                  <a:cubicBezTo>
                    <a:pt x="901201" y="180120"/>
                    <a:pt x="926727" y="209933"/>
                    <a:pt x="953778" y="241556"/>
                  </a:cubicBezTo>
                  <a:cubicBezTo>
                    <a:pt x="978638" y="270512"/>
                    <a:pt x="1004927" y="301183"/>
                    <a:pt x="1029882" y="323948"/>
                  </a:cubicBezTo>
                  <a:cubicBezTo>
                    <a:pt x="1044456" y="337187"/>
                    <a:pt x="1045504" y="359762"/>
                    <a:pt x="1032264" y="374240"/>
                  </a:cubicBezTo>
                  <a:cubicBezTo>
                    <a:pt x="1019025" y="388813"/>
                    <a:pt x="996451" y="389861"/>
                    <a:pt x="981973" y="376621"/>
                  </a:cubicBezTo>
                  <a:cubicBezTo>
                    <a:pt x="954064" y="351189"/>
                    <a:pt x="926156" y="318614"/>
                    <a:pt x="899772" y="287753"/>
                  </a:cubicBezTo>
                  <a:cubicBezTo>
                    <a:pt x="893771" y="280799"/>
                    <a:pt x="887961" y="273941"/>
                    <a:pt x="882151" y="267369"/>
                  </a:cubicBezTo>
                  <a:cubicBezTo>
                    <a:pt x="867100" y="357857"/>
                    <a:pt x="828525" y="455202"/>
                    <a:pt x="774232" y="532640"/>
                  </a:cubicBezTo>
                  <a:cubicBezTo>
                    <a:pt x="711367" y="622366"/>
                    <a:pt x="626690" y="686850"/>
                    <a:pt x="530583" y="688470"/>
                  </a:cubicBezTo>
                  <a:lnTo>
                    <a:pt x="530583" y="617222"/>
                  </a:lnTo>
                  <a:close/>
                  <a:moveTo>
                    <a:pt x="243499" y="290039"/>
                  </a:moveTo>
                  <a:cubicBezTo>
                    <a:pt x="258168" y="365000"/>
                    <a:pt x="301983" y="449011"/>
                    <a:pt x="357990" y="513971"/>
                  </a:cubicBezTo>
                  <a:cubicBezTo>
                    <a:pt x="410186" y="574550"/>
                    <a:pt x="471622" y="617318"/>
                    <a:pt x="526677" y="617318"/>
                  </a:cubicBezTo>
                  <a:cubicBezTo>
                    <a:pt x="527915" y="617318"/>
                    <a:pt x="529154" y="617318"/>
                    <a:pt x="530392" y="617222"/>
                  </a:cubicBezTo>
                  <a:lnTo>
                    <a:pt x="530392" y="688565"/>
                  </a:lnTo>
                  <a:cubicBezTo>
                    <a:pt x="529154" y="688565"/>
                    <a:pt x="527915" y="688565"/>
                    <a:pt x="526677" y="688565"/>
                  </a:cubicBezTo>
                  <a:cubicBezTo>
                    <a:pt x="449143" y="688565"/>
                    <a:pt x="368944" y="635511"/>
                    <a:pt x="304173" y="560454"/>
                  </a:cubicBezTo>
                  <a:cubicBezTo>
                    <a:pt x="249118" y="496636"/>
                    <a:pt x="204351" y="415959"/>
                    <a:pt x="182157" y="338997"/>
                  </a:cubicBezTo>
                  <a:lnTo>
                    <a:pt x="179110" y="341093"/>
                  </a:lnTo>
                  <a:cubicBezTo>
                    <a:pt x="147011" y="363667"/>
                    <a:pt x="111578" y="388718"/>
                    <a:pt x="70429" y="439486"/>
                  </a:cubicBezTo>
                  <a:cubicBezTo>
                    <a:pt x="58143" y="454821"/>
                    <a:pt x="35663" y="457203"/>
                    <a:pt x="20423" y="444915"/>
                  </a:cubicBezTo>
                  <a:cubicBezTo>
                    <a:pt x="5088" y="432628"/>
                    <a:pt x="2707" y="410149"/>
                    <a:pt x="14994" y="394909"/>
                  </a:cubicBezTo>
                  <a:cubicBezTo>
                    <a:pt x="62619" y="336045"/>
                    <a:pt x="102338" y="308136"/>
                    <a:pt x="138152" y="282800"/>
                  </a:cubicBezTo>
                  <a:cubicBezTo>
                    <a:pt x="195302" y="242509"/>
                    <a:pt x="241118" y="210314"/>
                    <a:pt x="294839" y="32387"/>
                  </a:cubicBezTo>
                  <a:lnTo>
                    <a:pt x="294934" y="32387"/>
                  </a:lnTo>
                  <a:cubicBezTo>
                    <a:pt x="299411" y="17624"/>
                    <a:pt x="313221" y="6956"/>
                    <a:pt x="329415" y="7146"/>
                  </a:cubicBezTo>
                  <a:cubicBezTo>
                    <a:pt x="407233" y="8384"/>
                    <a:pt x="472861" y="11718"/>
                    <a:pt x="530392" y="18576"/>
                  </a:cubicBezTo>
                  <a:lnTo>
                    <a:pt x="530392" y="90299"/>
                  </a:lnTo>
                  <a:cubicBezTo>
                    <a:pt x="480004" y="83822"/>
                    <a:pt x="422569" y="80298"/>
                    <a:pt x="355132" y="78774"/>
                  </a:cubicBezTo>
                  <a:cubicBezTo>
                    <a:pt x="317413" y="195646"/>
                    <a:pt x="281790" y="252129"/>
                    <a:pt x="243499" y="2900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58" name="Google Shape;558;p6"/>
            <p:cNvSpPr/>
            <p:nvPr/>
          </p:nvSpPr>
          <p:spPr>
            <a:xfrm>
              <a:off x="8806508" y="5084576"/>
              <a:ext cx="210967" cy="87401"/>
            </a:xfrm>
            <a:custGeom>
              <a:avLst/>
              <a:gdLst/>
              <a:ahLst/>
              <a:cxnLst/>
              <a:rect l="l" t="t" r="r" b="b"/>
              <a:pathLst>
                <a:path w="666750" h="276225" extrusionOk="0">
                  <a:moveTo>
                    <a:pt x="166590" y="42672"/>
                  </a:moveTo>
                  <a:cubicBezTo>
                    <a:pt x="166590" y="23050"/>
                    <a:pt x="182497" y="7144"/>
                    <a:pt x="202118" y="7144"/>
                  </a:cubicBezTo>
                  <a:cubicBezTo>
                    <a:pt x="221740" y="7144"/>
                    <a:pt x="237646" y="23050"/>
                    <a:pt x="237646" y="42672"/>
                  </a:cubicBezTo>
                  <a:cubicBezTo>
                    <a:pt x="237646" y="207454"/>
                    <a:pt x="228407" y="210693"/>
                    <a:pt x="99058" y="256222"/>
                  </a:cubicBezTo>
                  <a:cubicBezTo>
                    <a:pt x="87722" y="260223"/>
                    <a:pt x="75055" y="264700"/>
                    <a:pt x="55052" y="272034"/>
                  </a:cubicBezTo>
                  <a:cubicBezTo>
                    <a:pt x="36573" y="278797"/>
                    <a:pt x="16095" y="269367"/>
                    <a:pt x="9332" y="250888"/>
                  </a:cubicBezTo>
                  <a:cubicBezTo>
                    <a:pt x="2570" y="232410"/>
                    <a:pt x="11999" y="211931"/>
                    <a:pt x="30477" y="205168"/>
                  </a:cubicBezTo>
                  <a:cubicBezTo>
                    <a:pt x="43526" y="200406"/>
                    <a:pt x="60386" y="194405"/>
                    <a:pt x="75627" y="189071"/>
                  </a:cubicBezTo>
                  <a:cubicBezTo>
                    <a:pt x="160589" y="159163"/>
                    <a:pt x="166590" y="157067"/>
                    <a:pt x="166590" y="42672"/>
                  </a:cubicBezTo>
                  <a:lnTo>
                    <a:pt x="166590" y="42672"/>
                  </a:lnTo>
                  <a:close/>
                  <a:moveTo>
                    <a:pt x="641031" y="204025"/>
                  </a:moveTo>
                  <a:cubicBezTo>
                    <a:pt x="659318" y="211074"/>
                    <a:pt x="668463" y="231743"/>
                    <a:pt x="661414" y="250031"/>
                  </a:cubicBezTo>
                  <a:cubicBezTo>
                    <a:pt x="654365" y="268319"/>
                    <a:pt x="633696" y="277463"/>
                    <a:pt x="615408" y="270415"/>
                  </a:cubicBezTo>
                  <a:cubicBezTo>
                    <a:pt x="597405" y="263461"/>
                    <a:pt x="580452" y="257270"/>
                    <a:pt x="565688" y="251936"/>
                  </a:cubicBezTo>
                  <a:cubicBezTo>
                    <a:pt x="445958" y="208407"/>
                    <a:pt x="440624" y="206407"/>
                    <a:pt x="440624" y="48577"/>
                  </a:cubicBezTo>
                  <a:cubicBezTo>
                    <a:pt x="440624" y="28861"/>
                    <a:pt x="456627" y="12859"/>
                    <a:pt x="476343" y="12859"/>
                  </a:cubicBezTo>
                  <a:cubicBezTo>
                    <a:pt x="496059" y="12859"/>
                    <a:pt x="512062" y="28861"/>
                    <a:pt x="512062" y="48577"/>
                  </a:cubicBezTo>
                  <a:cubicBezTo>
                    <a:pt x="512062" y="156686"/>
                    <a:pt x="515395" y="157924"/>
                    <a:pt x="589977" y="185071"/>
                  </a:cubicBezTo>
                  <a:cubicBezTo>
                    <a:pt x="604358" y="190214"/>
                    <a:pt x="620933" y="196215"/>
                    <a:pt x="641031" y="2040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59" name="Google Shape;559;p6"/>
            <p:cNvSpPr/>
            <p:nvPr/>
          </p:nvSpPr>
          <p:spPr>
            <a:xfrm>
              <a:off x="9116809" y="5197172"/>
              <a:ext cx="63290" cy="132608"/>
            </a:xfrm>
            <a:custGeom>
              <a:avLst/>
              <a:gdLst/>
              <a:ahLst/>
              <a:cxnLst/>
              <a:rect l="l" t="t" r="r" b="b"/>
              <a:pathLst>
                <a:path w="200025" h="419100" extrusionOk="0">
                  <a:moveTo>
                    <a:pt x="164211" y="183452"/>
                  </a:moveTo>
                  <a:cubicBezTo>
                    <a:pt x="172974" y="190690"/>
                    <a:pt x="180499" y="199549"/>
                    <a:pt x="186214" y="209455"/>
                  </a:cubicBezTo>
                  <a:cubicBezTo>
                    <a:pt x="194501" y="223647"/>
                    <a:pt x="199263" y="240125"/>
                    <a:pt x="199263" y="257461"/>
                  </a:cubicBezTo>
                  <a:lnTo>
                    <a:pt x="199263" y="360902"/>
                  </a:lnTo>
                  <a:cubicBezTo>
                    <a:pt x="199263" y="374904"/>
                    <a:pt x="193549" y="387668"/>
                    <a:pt x="184214" y="397002"/>
                  </a:cubicBezTo>
                  <a:lnTo>
                    <a:pt x="184214" y="397002"/>
                  </a:lnTo>
                  <a:lnTo>
                    <a:pt x="184119" y="397097"/>
                  </a:lnTo>
                  <a:lnTo>
                    <a:pt x="184024" y="397193"/>
                  </a:lnTo>
                  <a:cubicBezTo>
                    <a:pt x="174689" y="406432"/>
                    <a:pt x="161925" y="412147"/>
                    <a:pt x="148019" y="412147"/>
                  </a:cubicBezTo>
                  <a:lnTo>
                    <a:pt x="103156" y="412147"/>
                  </a:lnTo>
                  <a:lnTo>
                    <a:pt x="103156" y="358616"/>
                  </a:lnTo>
                  <a:lnTo>
                    <a:pt x="145733" y="358616"/>
                  </a:lnTo>
                  <a:lnTo>
                    <a:pt x="145733" y="257461"/>
                  </a:lnTo>
                  <a:cubicBezTo>
                    <a:pt x="145733" y="249650"/>
                    <a:pt x="143638" y="242411"/>
                    <a:pt x="140018" y="236220"/>
                  </a:cubicBezTo>
                  <a:cubicBezTo>
                    <a:pt x="136399" y="230029"/>
                    <a:pt x="131255" y="224790"/>
                    <a:pt x="124968" y="220980"/>
                  </a:cubicBezTo>
                  <a:cubicBezTo>
                    <a:pt x="116492" y="216503"/>
                    <a:pt x="110680" y="207550"/>
                    <a:pt x="110680" y="197263"/>
                  </a:cubicBezTo>
                  <a:lnTo>
                    <a:pt x="110680" y="67913"/>
                  </a:lnTo>
                  <a:cubicBezTo>
                    <a:pt x="110680" y="64294"/>
                    <a:pt x="109157" y="62103"/>
                    <a:pt x="107252" y="61341"/>
                  </a:cubicBezTo>
                  <a:cubicBezTo>
                    <a:pt x="106109" y="60865"/>
                    <a:pt x="104680" y="60674"/>
                    <a:pt x="103156" y="60674"/>
                  </a:cubicBezTo>
                  <a:lnTo>
                    <a:pt x="103156" y="7144"/>
                  </a:lnTo>
                  <a:cubicBezTo>
                    <a:pt x="111157" y="7144"/>
                    <a:pt x="119444" y="8668"/>
                    <a:pt x="127160" y="11811"/>
                  </a:cubicBezTo>
                  <a:cubicBezTo>
                    <a:pt x="148019" y="20193"/>
                    <a:pt x="164211" y="38957"/>
                    <a:pt x="164211" y="67913"/>
                  </a:cubicBezTo>
                  <a:lnTo>
                    <a:pt x="164211" y="183452"/>
                  </a:lnTo>
                  <a:close/>
                  <a:moveTo>
                    <a:pt x="103156" y="412242"/>
                  </a:moveTo>
                  <a:lnTo>
                    <a:pt x="58293" y="412242"/>
                  </a:lnTo>
                  <a:cubicBezTo>
                    <a:pt x="44196" y="412242"/>
                    <a:pt x="31338" y="406527"/>
                    <a:pt x="22099" y="397193"/>
                  </a:cubicBezTo>
                  <a:cubicBezTo>
                    <a:pt x="21431" y="396526"/>
                    <a:pt x="20765" y="395764"/>
                    <a:pt x="20193" y="395002"/>
                  </a:cubicBezTo>
                  <a:cubicBezTo>
                    <a:pt x="12097" y="385858"/>
                    <a:pt x="7144" y="373952"/>
                    <a:pt x="7144" y="360997"/>
                  </a:cubicBezTo>
                  <a:lnTo>
                    <a:pt x="7144" y="257556"/>
                  </a:lnTo>
                  <a:cubicBezTo>
                    <a:pt x="7144" y="240125"/>
                    <a:pt x="11906" y="223742"/>
                    <a:pt x="20193" y="209550"/>
                  </a:cubicBezTo>
                  <a:cubicBezTo>
                    <a:pt x="26004" y="199644"/>
                    <a:pt x="33433" y="190786"/>
                    <a:pt x="42196" y="183547"/>
                  </a:cubicBezTo>
                  <a:lnTo>
                    <a:pt x="42196" y="68009"/>
                  </a:lnTo>
                  <a:cubicBezTo>
                    <a:pt x="42196" y="38957"/>
                    <a:pt x="58484" y="20193"/>
                    <a:pt x="79249" y="11906"/>
                  </a:cubicBezTo>
                  <a:cubicBezTo>
                    <a:pt x="86963" y="8763"/>
                    <a:pt x="95155" y="7239"/>
                    <a:pt x="103252" y="7239"/>
                  </a:cubicBezTo>
                  <a:lnTo>
                    <a:pt x="103252" y="60770"/>
                  </a:lnTo>
                  <a:cubicBezTo>
                    <a:pt x="101728" y="60770"/>
                    <a:pt x="100299" y="60960"/>
                    <a:pt x="99156" y="61436"/>
                  </a:cubicBezTo>
                  <a:cubicBezTo>
                    <a:pt x="97251" y="62198"/>
                    <a:pt x="95727" y="64389"/>
                    <a:pt x="95727" y="68009"/>
                  </a:cubicBezTo>
                  <a:lnTo>
                    <a:pt x="95727" y="197358"/>
                  </a:lnTo>
                  <a:lnTo>
                    <a:pt x="95727" y="197358"/>
                  </a:lnTo>
                  <a:cubicBezTo>
                    <a:pt x="95727" y="206597"/>
                    <a:pt x="90869" y="215646"/>
                    <a:pt x="82296" y="220599"/>
                  </a:cubicBezTo>
                  <a:cubicBezTo>
                    <a:pt x="75724" y="224409"/>
                    <a:pt x="70199" y="229838"/>
                    <a:pt x="66485" y="236315"/>
                  </a:cubicBezTo>
                  <a:cubicBezTo>
                    <a:pt x="62866" y="242506"/>
                    <a:pt x="60770" y="249841"/>
                    <a:pt x="60770" y="257556"/>
                  </a:cubicBezTo>
                  <a:lnTo>
                    <a:pt x="60770" y="358712"/>
                  </a:lnTo>
                  <a:lnTo>
                    <a:pt x="103347" y="358712"/>
                  </a:lnTo>
                  <a:lnTo>
                    <a:pt x="103347" y="41224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60" name="Google Shape;560;p6"/>
            <p:cNvSpPr/>
            <p:nvPr/>
          </p:nvSpPr>
          <p:spPr>
            <a:xfrm>
              <a:off x="9131697" y="5247653"/>
              <a:ext cx="36166" cy="15069"/>
            </a:xfrm>
            <a:custGeom>
              <a:avLst/>
              <a:gdLst/>
              <a:ahLst/>
              <a:cxnLst/>
              <a:rect l="l" t="t" r="r" b="b"/>
              <a:pathLst>
                <a:path w="114300" h="47625" extrusionOk="0">
                  <a:moveTo>
                    <a:pt x="24955" y="42767"/>
                  </a:moveTo>
                  <a:cubicBezTo>
                    <a:pt x="15144" y="42767"/>
                    <a:pt x="7144" y="34766"/>
                    <a:pt x="7144" y="24955"/>
                  </a:cubicBezTo>
                  <a:cubicBezTo>
                    <a:pt x="7144" y="15145"/>
                    <a:pt x="15144" y="7144"/>
                    <a:pt x="24955" y="7144"/>
                  </a:cubicBezTo>
                  <a:lnTo>
                    <a:pt x="90488" y="7144"/>
                  </a:lnTo>
                  <a:cubicBezTo>
                    <a:pt x="100299" y="7144"/>
                    <a:pt x="108299" y="15145"/>
                    <a:pt x="108299" y="24955"/>
                  </a:cubicBezTo>
                  <a:cubicBezTo>
                    <a:pt x="108299" y="34766"/>
                    <a:pt x="100299" y="42767"/>
                    <a:pt x="90488" y="42767"/>
                  </a:cubicBezTo>
                  <a:lnTo>
                    <a:pt x="24955" y="4276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61" name="Google Shape;561;p6"/>
            <p:cNvSpPr/>
            <p:nvPr/>
          </p:nvSpPr>
          <p:spPr>
            <a:xfrm>
              <a:off x="9033779" y="5247653"/>
              <a:ext cx="36166" cy="15069"/>
            </a:xfrm>
            <a:custGeom>
              <a:avLst/>
              <a:gdLst/>
              <a:ahLst/>
              <a:cxnLst/>
              <a:rect l="l" t="t" r="r" b="b"/>
              <a:pathLst>
                <a:path w="114300" h="47625" extrusionOk="0">
                  <a:moveTo>
                    <a:pt x="24955" y="42767"/>
                  </a:moveTo>
                  <a:cubicBezTo>
                    <a:pt x="15049" y="42767"/>
                    <a:pt x="7144" y="34766"/>
                    <a:pt x="7144" y="24955"/>
                  </a:cubicBezTo>
                  <a:cubicBezTo>
                    <a:pt x="7144" y="15145"/>
                    <a:pt x="15144" y="7144"/>
                    <a:pt x="24955" y="7144"/>
                  </a:cubicBezTo>
                  <a:lnTo>
                    <a:pt x="90488" y="7144"/>
                  </a:lnTo>
                  <a:cubicBezTo>
                    <a:pt x="100299" y="7144"/>
                    <a:pt x="108299" y="15145"/>
                    <a:pt x="108299" y="24955"/>
                  </a:cubicBezTo>
                  <a:cubicBezTo>
                    <a:pt x="108299" y="34766"/>
                    <a:pt x="100299" y="42767"/>
                    <a:pt x="90488" y="42767"/>
                  </a:cubicBezTo>
                  <a:lnTo>
                    <a:pt x="24955" y="4276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62" name="Google Shape;562;p6"/>
            <p:cNvSpPr/>
            <p:nvPr/>
          </p:nvSpPr>
          <p:spPr>
            <a:xfrm>
              <a:off x="9003460" y="5185780"/>
              <a:ext cx="96442" cy="141649"/>
            </a:xfrm>
            <a:custGeom>
              <a:avLst/>
              <a:gdLst/>
              <a:ahLst/>
              <a:cxnLst/>
              <a:rect l="l" t="t" r="r" b="b"/>
              <a:pathLst>
                <a:path w="304800" h="447675" extrusionOk="0">
                  <a:moveTo>
                    <a:pt x="273939" y="447485"/>
                  </a:moveTo>
                  <a:lnTo>
                    <a:pt x="153543" y="447485"/>
                  </a:lnTo>
                  <a:lnTo>
                    <a:pt x="153543" y="395478"/>
                  </a:lnTo>
                  <a:lnTo>
                    <a:pt x="246698" y="395478"/>
                  </a:lnTo>
                  <a:cubicBezTo>
                    <a:pt x="242888" y="357473"/>
                    <a:pt x="230886" y="332422"/>
                    <a:pt x="217457" y="304610"/>
                  </a:cubicBezTo>
                  <a:cubicBezTo>
                    <a:pt x="193453" y="254794"/>
                    <a:pt x="165640" y="196882"/>
                    <a:pt x="164116" y="59246"/>
                  </a:cubicBezTo>
                  <a:lnTo>
                    <a:pt x="153543" y="59246"/>
                  </a:lnTo>
                  <a:lnTo>
                    <a:pt x="153543" y="7144"/>
                  </a:lnTo>
                  <a:lnTo>
                    <a:pt x="190024" y="7144"/>
                  </a:lnTo>
                  <a:cubicBezTo>
                    <a:pt x="204407" y="7144"/>
                    <a:pt x="216028" y="18764"/>
                    <a:pt x="216028" y="33147"/>
                  </a:cubicBezTo>
                  <a:cubicBezTo>
                    <a:pt x="216028" y="34004"/>
                    <a:pt x="216028" y="34862"/>
                    <a:pt x="215932" y="35623"/>
                  </a:cubicBezTo>
                  <a:cubicBezTo>
                    <a:pt x="214408" y="178403"/>
                    <a:pt x="241269" y="234220"/>
                    <a:pt x="264223" y="281845"/>
                  </a:cubicBezTo>
                  <a:cubicBezTo>
                    <a:pt x="283273" y="321469"/>
                    <a:pt x="299942" y="356140"/>
                    <a:pt x="299942" y="421291"/>
                  </a:cubicBezTo>
                  <a:cubicBezTo>
                    <a:pt x="300038" y="435769"/>
                    <a:pt x="288322" y="447485"/>
                    <a:pt x="273939" y="447485"/>
                  </a:cubicBezTo>
                  <a:close/>
                  <a:moveTo>
                    <a:pt x="153543" y="447485"/>
                  </a:moveTo>
                  <a:lnTo>
                    <a:pt x="33147" y="447485"/>
                  </a:lnTo>
                  <a:cubicBezTo>
                    <a:pt x="18764" y="447485"/>
                    <a:pt x="7144" y="435864"/>
                    <a:pt x="7144" y="421481"/>
                  </a:cubicBezTo>
                  <a:cubicBezTo>
                    <a:pt x="7144" y="356235"/>
                    <a:pt x="23813" y="321564"/>
                    <a:pt x="42863" y="282035"/>
                  </a:cubicBezTo>
                  <a:cubicBezTo>
                    <a:pt x="65913" y="234124"/>
                    <a:pt x="92964" y="178022"/>
                    <a:pt x="91155" y="33528"/>
                  </a:cubicBezTo>
                  <a:cubicBezTo>
                    <a:pt x="90964" y="19240"/>
                    <a:pt x="102489" y="7429"/>
                    <a:pt x="116777" y="7334"/>
                  </a:cubicBezTo>
                  <a:lnTo>
                    <a:pt x="117063" y="7334"/>
                  </a:lnTo>
                  <a:lnTo>
                    <a:pt x="117063" y="7144"/>
                  </a:lnTo>
                  <a:lnTo>
                    <a:pt x="153543" y="7144"/>
                  </a:lnTo>
                  <a:lnTo>
                    <a:pt x="153543" y="59150"/>
                  </a:lnTo>
                  <a:lnTo>
                    <a:pt x="142970" y="59150"/>
                  </a:lnTo>
                  <a:cubicBezTo>
                    <a:pt x="141446" y="196691"/>
                    <a:pt x="113634" y="254603"/>
                    <a:pt x="89631" y="304514"/>
                  </a:cubicBezTo>
                  <a:cubicBezTo>
                    <a:pt x="76200" y="332327"/>
                    <a:pt x="64198" y="357378"/>
                    <a:pt x="60389" y="395383"/>
                  </a:cubicBezTo>
                  <a:lnTo>
                    <a:pt x="153543" y="395383"/>
                  </a:lnTo>
                  <a:lnTo>
                    <a:pt x="153543" y="44748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63" name="Google Shape;563;p6"/>
            <p:cNvSpPr/>
            <p:nvPr/>
          </p:nvSpPr>
          <p:spPr>
            <a:xfrm>
              <a:off x="9017534" y="5329750"/>
              <a:ext cx="162746" cy="24110"/>
            </a:xfrm>
            <a:custGeom>
              <a:avLst/>
              <a:gdLst/>
              <a:ahLst/>
              <a:cxnLst/>
              <a:rect l="l" t="t" r="r" b="b"/>
              <a:pathLst>
                <a:path w="514350" h="76200" extrusionOk="0">
                  <a:moveTo>
                    <a:pt x="41815" y="76486"/>
                  </a:moveTo>
                  <a:cubicBezTo>
                    <a:pt x="22670" y="76486"/>
                    <a:pt x="7144" y="60960"/>
                    <a:pt x="7144" y="41815"/>
                  </a:cubicBezTo>
                  <a:cubicBezTo>
                    <a:pt x="7144" y="22670"/>
                    <a:pt x="22670" y="7144"/>
                    <a:pt x="41815" y="7144"/>
                  </a:cubicBezTo>
                  <a:lnTo>
                    <a:pt x="498920" y="27908"/>
                  </a:lnTo>
                  <a:cubicBezTo>
                    <a:pt x="506634" y="27908"/>
                    <a:pt x="512826" y="34100"/>
                    <a:pt x="512826" y="41815"/>
                  </a:cubicBezTo>
                  <a:cubicBezTo>
                    <a:pt x="512826" y="49530"/>
                    <a:pt x="506634" y="55721"/>
                    <a:pt x="498920" y="55721"/>
                  </a:cubicBezTo>
                  <a:lnTo>
                    <a:pt x="41815" y="7648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64" name="Google Shape;564;p6"/>
            <p:cNvSpPr/>
            <p:nvPr/>
          </p:nvSpPr>
          <p:spPr>
            <a:xfrm>
              <a:off x="8985226" y="5329810"/>
              <a:ext cx="36166" cy="27124"/>
            </a:xfrm>
            <a:custGeom>
              <a:avLst/>
              <a:gdLst/>
              <a:ahLst/>
              <a:cxnLst/>
              <a:rect l="l" t="t" r="r" b="b"/>
              <a:pathLst>
                <a:path w="114300" h="85725" extrusionOk="0">
                  <a:moveTo>
                    <a:pt x="80581" y="7144"/>
                  </a:moveTo>
                  <a:cubicBezTo>
                    <a:pt x="100297" y="7144"/>
                    <a:pt x="116300" y="23146"/>
                    <a:pt x="116300" y="42863"/>
                  </a:cubicBezTo>
                  <a:cubicBezTo>
                    <a:pt x="116300" y="62579"/>
                    <a:pt x="100297" y="78581"/>
                    <a:pt x="80581" y="78581"/>
                  </a:cubicBezTo>
                  <a:lnTo>
                    <a:pt x="42863" y="78581"/>
                  </a:lnTo>
                  <a:cubicBezTo>
                    <a:pt x="23145" y="78581"/>
                    <a:pt x="7144" y="62579"/>
                    <a:pt x="7144" y="42863"/>
                  </a:cubicBezTo>
                  <a:cubicBezTo>
                    <a:pt x="7144" y="23146"/>
                    <a:pt x="23145" y="7144"/>
                    <a:pt x="42863" y="7144"/>
                  </a:cubicBezTo>
                  <a:lnTo>
                    <a:pt x="80581" y="71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grpSp>
      <p:sp>
        <p:nvSpPr>
          <p:cNvPr id="565" name="Google Shape;565;p6"/>
          <p:cNvSpPr/>
          <p:nvPr/>
        </p:nvSpPr>
        <p:spPr>
          <a:xfrm>
            <a:off x="2524992" y="3622882"/>
            <a:ext cx="251619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lt1"/>
                </a:solidFill>
                <a:latin typeface="Arial"/>
                <a:ea typeface="Arial"/>
                <a:cs typeface="Arial"/>
                <a:sym typeface="Arial"/>
              </a:rPr>
              <a:t>Collection of data</a:t>
            </a:r>
            <a:endParaRPr dirty="0"/>
          </a:p>
        </p:txBody>
      </p:sp>
      <p:sp>
        <p:nvSpPr>
          <p:cNvPr id="566" name="Google Shape;566;p6"/>
          <p:cNvSpPr/>
          <p:nvPr/>
        </p:nvSpPr>
        <p:spPr>
          <a:xfrm>
            <a:off x="2524992" y="3933534"/>
            <a:ext cx="229752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dirty="0">
                <a:solidFill>
                  <a:schemeClr val="lt1"/>
                </a:solidFill>
                <a:latin typeface="Arial"/>
                <a:ea typeface="Arial"/>
                <a:cs typeface="Arial"/>
                <a:sym typeface="Arial"/>
              </a:rPr>
              <a:t>Data will be collected from reliable websites and gathered into a useful dataset</a:t>
            </a:r>
            <a:endParaRPr dirty="0"/>
          </a:p>
        </p:txBody>
      </p:sp>
      <p:sp>
        <p:nvSpPr>
          <p:cNvPr id="567" name="Google Shape;567;p6"/>
          <p:cNvSpPr/>
          <p:nvPr/>
        </p:nvSpPr>
        <p:spPr>
          <a:xfrm>
            <a:off x="2524992" y="4849798"/>
            <a:ext cx="251619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lt1"/>
                </a:solidFill>
                <a:latin typeface="Arial"/>
                <a:ea typeface="Arial"/>
                <a:cs typeface="Arial"/>
                <a:sym typeface="Arial"/>
              </a:rPr>
              <a:t>Prediction</a:t>
            </a:r>
            <a:endParaRPr dirty="0"/>
          </a:p>
        </p:txBody>
      </p:sp>
      <p:sp>
        <p:nvSpPr>
          <p:cNvPr id="568" name="Google Shape;568;p6"/>
          <p:cNvSpPr/>
          <p:nvPr/>
        </p:nvSpPr>
        <p:spPr>
          <a:xfrm>
            <a:off x="2524992" y="5160450"/>
            <a:ext cx="229752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dirty="0">
                <a:solidFill>
                  <a:schemeClr val="lt1"/>
                </a:solidFill>
                <a:latin typeface="Arial"/>
                <a:ea typeface="Arial"/>
                <a:cs typeface="Arial"/>
                <a:sym typeface="Arial"/>
              </a:rPr>
              <a:t>Prediction of frequency of crimes in a particular state and to be targeted age group</a:t>
            </a:r>
            <a:endParaRPr dirty="0"/>
          </a:p>
        </p:txBody>
      </p:sp>
      <p:sp>
        <p:nvSpPr>
          <p:cNvPr id="569" name="Google Shape;569;p6"/>
          <p:cNvSpPr/>
          <p:nvPr/>
        </p:nvSpPr>
        <p:spPr>
          <a:xfrm>
            <a:off x="5983023" y="3622882"/>
            <a:ext cx="251619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lt1"/>
                </a:solidFill>
                <a:latin typeface="Arial"/>
                <a:ea typeface="Arial"/>
                <a:cs typeface="Arial"/>
                <a:sym typeface="Arial"/>
              </a:rPr>
              <a:t>Analysis</a:t>
            </a:r>
            <a:endParaRPr dirty="0"/>
          </a:p>
        </p:txBody>
      </p:sp>
      <p:sp>
        <p:nvSpPr>
          <p:cNvPr id="570" name="Google Shape;570;p6"/>
          <p:cNvSpPr/>
          <p:nvPr/>
        </p:nvSpPr>
        <p:spPr>
          <a:xfrm>
            <a:off x="5983023" y="3933534"/>
            <a:ext cx="229752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dirty="0">
                <a:solidFill>
                  <a:schemeClr val="lt1"/>
                </a:solidFill>
                <a:latin typeface="Arial"/>
                <a:ea typeface="Arial"/>
                <a:cs typeface="Arial"/>
                <a:sym typeface="Arial"/>
              </a:rPr>
              <a:t>Analysis includes trends of violence , which area is most prone to , which age group tends to commit lot of crimes. </a:t>
            </a:r>
            <a:endParaRPr dirty="0"/>
          </a:p>
        </p:txBody>
      </p:sp>
      <p:sp>
        <p:nvSpPr>
          <p:cNvPr id="571" name="Google Shape;571;p6"/>
          <p:cNvSpPr/>
          <p:nvPr/>
        </p:nvSpPr>
        <p:spPr>
          <a:xfrm>
            <a:off x="5983023" y="4849798"/>
            <a:ext cx="251619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lt1"/>
                </a:solidFill>
                <a:latin typeface="Arial"/>
                <a:ea typeface="Arial"/>
                <a:cs typeface="Arial"/>
                <a:sym typeface="Arial"/>
              </a:rPr>
              <a:t>Suggestions</a:t>
            </a:r>
            <a:endParaRPr dirty="0"/>
          </a:p>
        </p:txBody>
      </p:sp>
      <p:sp>
        <p:nvSpPr>
          <p:cNvPr id="572" name="Google Shape;572;p6"/>
          <p:cNvSpPr/>
          <p:nvPr/>
        </p:nvSpPr>
        <p:spPr>
          <a:xfrm>
            <a:off x="5983023" y="5160450"/>
            <a:ext cx="229752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dirty="0">
                <a:solidFill>
                  <a:schemeClr val="lt1"/>
                </a:solidFill>
                <a:latin typeface="Arial"/>
                <a:ea typeface="Arial"/>
                <a:cs typeface="Arial"/>
                <a:sym typeface="Arial"/>
              </a:rPr>
              <a:t>Make recommendations based on the trends observed , explain about what kind of measures are actually needed</a:t>
            </a:r>
            <a:endParaRPr dirty="0"/>
          </a:p>
        </p:txBody>
      </p:sp>
      <p:sp>
        <p:nvSpPr>
          <p:cNvPr id="573" name="Google Shape;573;p6"/>
          <p:cNvSpPr/>
          <p:nvPr/>
        </p:nvSpPr>
        <p:spPr>
          <a:xfrm>
            <a:off x="9409243" y="3622882"/>
            <a:ext cx="251619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lt1"/>
                </a:solidFill>
                <a:latin typeface="Arial"/>
                <a:ea typeface="Arial"/>
                <a:cs typeface="Arial"/>
                <a:sym typeface="Arial"/>
              </a:rPr>
              <a:t>Visualisation</a:t>
            </a:r>
            <a:endParaRPr dirty="0"/>
          </a:p>
        </p:txBody>
      </p:sp>
      <p:sp>
        <p:nvSpPr>
          <p:cNvPr id="574" name="Google Shape;574;p6"/>
          <p:cNvSpPr/>
          <p:nvPr/>
        </p:nvSpPr>
        <p:spPr>
          <a:xfrm>
            <a:off x="9409243" y="3933534"/>
            <a:ext cx="229752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dirty="0">
                <a:solidFill>
                  <a:schemeClr val="lt1"/>
                </a:solidFill>
                <a:latin typeface="Arial"/>
                <a:ea typeface="Arial"/>
                <a:cs typeface="Arial"/>
                <a:sym typeface="Arial"/>
              </a:rPr>
              <a:t>Analysis can be presented through visualisations which stress the relevance of this project in current times</a:t>
            </a:r>
            <a:endParaRPr dirty="0"/>
          </a:p>
        </p:txBody>
      </p:sp>
      <p:sp>
        <p:nvSpPr>
          <p:cNvPr id="575" name="Google Shape;575;p6"/>
          <p:cNvSpPr/>
          <p:nvPr/>
        </p:nvSpPr>
        <p:spPr>
          <a:xfrm>
            <a:off x="9409243" y="4849798"/>
            <a:ext cx="251619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lt1"/>
                </a:solidFill>
                <a:latin typeface="Arial"/>
                <a:ea typeface="Arial"/>
                <a:cs typeface="Arial"/>
                <a:sym typeface="Arial"/>
              </a:rPr>
              <a:t>Publication of Report</a:t>
            </a:r>
            <a:endParaRPr dirty="0"/>
          </a:p>
        </p:txBody>
      </p:sp>
      <p:sp>
        <p:nvSpPr>
          <p:cNvPr id="576" name="Google Shape;576;p6"/>
          <p:cNvSpPr/>
          <p:nvPr/>
        </p:nvSpPr>
        <p:spPr>
          <a:xfrm>
            <a:off x="9409243" y="5160450"/>
            <a:ext cx="229752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dirty="0">
                <a:solidFill>
                  <a:schemeClr val="lt1"/>
                </a:solidFill>
                <a:latin typeface="Arial"/>
                <a:ea typeface="Arial"/>
                <a:cs typeface="Arial"/>
                <a:sym typeface="Arial"/>
              </a:rPr>
              <a:t>This journey of realisations can only be completed by production of a reliable report </a:t>
            </a:r>
            <a:endParaRPr dirty="0"/>
          </a:p>
        </p:txBody>
      </p:sp>
      <p:sp>
        <p:nvSpPr>
          <p:cNvPr id="578" name="Google Shape;578;p6"/>
          <p:cNvSpPr/>
          <p:nvPr/>
        </p:nvSpPr>
        <p:spPr>
          <a:xfrm>
            <a:off x="2546080" y="1881173"/>
            <a:ext cx="5278406" cy="7386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dirty="0">
                <a:solidFill>
                  <a:schemeClr val="dk1"/>
                </a:solidFill>
                <a:latin typeface="Arial"/>
                <a:ea typeface="Arial"/>
                <a:cs typeface="Arial"/>
                <a:sym typeface="Arial"/>
              </a:rPr>
              <a:t>The model developed by our team focuses on the analysis of crimes &amp; thefts in different parts of the country and possible contributing factors.</a:t>
            </a:r>
            <a:endParaRPr dirty="0"/>
          </a:p>
        </p:txBody>
      </p:sp>
      <p:sp>
        <p:nvSpPr>
          <p:cNvPr id="579" name="Google Shape;579;p6"/>
          <p:cNvSpPr/>
          <p:nvPr/>
        </p:nvSpPr>
        <p:spPr>
          <a:xfrm>
            <a:off x="624000" y="490804"/>
            <a:ext cx="347666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Arial"/>
                <a:ea typeface="Arial"/>
                <a:cs typeface="Arial"/>
                <a:sym typeface="Arial"/>
              </a:rPr>
              <a:t>Explanation of Project Idea : </a:t>
            </a:r>
            <a:endParaRPr dirty="0"/>
          </a:p>
        </p:txBody>
      </p:sp>
      <p:sp>
        <p:nvSpPr>
          <p:cNvPr id="580" name="Google Shape;580;p6"/>
          <p:cNvSpPr txBox="1">
            <a:spLocks noGrp="1"/>
          </p:cNvSpPr>
          <p:nvPr>
            <p:ph type="sldNum" idx="12"/>
          </p:nvPr>
        </p:nvSpPr>
        <p:spPr>
          <a:xfrm>
            <a:off x="8881946" y="8363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dirty="0"/>
          </a:p>
        </p:txBody>
      </p:sp>
      <p:pic>
        <p:nvPicPr>
          <p:cNvPr id="5" name="Picture 4">
            <a:extLst>
              <a:ext uri="{FF2B5EF4-FFF2-40B4-BE49-F238E27FC236}">
                <a16:creationId xmlns:a16="http://schemas.microsoft.com/office/drawing/2014/main" id="{D8516E82-3442-46BD-F7B6-A6F363FDDB0A}"/>
              </a:ext>
            </a:extLst>
          </p:cNvPr>
          <p:cNvPicPr>
            <a:picLocks noChangeAspect="1"/>
          </p:cNvPicPr>
          <p:nvPr/>
        </p:nvPicPr>
        <p:blipFill>
          <a:blip r:embed="rId3"/>
          <a:stretch>
            <a:fillRect/>
          </a:stretch>
        </p:blipFill>
        <p:spPr>
          <a:xfrm>
            <a:off x="-5341" y="1613698"/>
            <a:ext cx="2038981" cy="41470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grpSp>
        <p:nvGrpSpPr>
          <p:cNvPr id="585" name="Google Shape;585;p7"/>
          <p:cNvGrpSpPr/>
          <p:nvPr/>
        </p:nvGrpSpPr>
        <p:grpSpPr>
          <a:xfrm rot="10800000" flipH="1">
            <a:off x="-17335" y="3267782"/>
            <a:ext cx="12209335" cy="4213440"/>
            <a:chOff x="-1587" y="4763"/>
            <a:chExt cx="8974137" cy="4179888"/>
          </a:xfrm>
        </p:grpSpPr>
        <p:sp>
          <p:nvSpPr>
            <p:cNvPr id="586" name="Google Shape;586;p7"/>
            <p:cNvSpPr/>
            <p:nvPr/>
          </p:nvSpPr>
          <p:spPr>
            <a:xfrm>
              <a:off x="-1587" y="4763"/>
              <a:ext cx="8974137" cy="4132263"/>
            </a:xfrm>
            <a:custGeom>
              <a:avLst/>
              <a:gdLst/>
              <a:ahLst/>
              <a:cxnLst/>
              <a:rect l="l" t="t" r="r" b="b"/>
              <a:pathLst>
                <a:path w="3292" h="1517" extrusionOk="0">
                  <a:moveTo>
                    <a:pt x="0" y="0"/>
                  </a:moveTo>
                  <a:cubicBezTo>
                    <a:pt x="0" y="895"/>
                    <a:pt x="0" y="895"/>
                    <a:pt x="0" y="895"/>
                  </a:cubicBezTo>
                  <a:cubicBezTo>
                    <a:pt x="402" y="1308"/>
                    <a:pt x="1299" y="1517"/>
                    <a:pt x="3292" y="412"/>
                  </a:cubicBezTo>
                  <a:cubicBezTo>
                    <a:pt x="3292" y="0"/>
                    <a:pt x="3292" y="0"/>
                    <a:pt x="3292" y="0"/>
                  </a:cubicBezTo>
                  <a:lnTo>
                    <a:pt x="0" y="0"/>
                  </a:lnTo>
                  <a:close/>
                </a:path>
              </a:pathLst>
            </a:custGeom>
            <a:solidFill>
              <a:srgbClr val="E5E5E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dirty="0">
                <a:solidFill>
                  <a:schemeClr val="dk1"/>
                </a:solidFill>
                <a:latin typeface="Arial"/>
                <a:ea typeface="Arial"/>
                <a:cs typeface="Arial"/>
                <a:sym typeface="Arial"/>
              </a:endParaRPr>
            </a:p>
          </p:txBody>
        </p:sp>
        <p:sp>
          <p:nvSpPr>
            <p:cNvPr id="587" name="Google Shape;587;p7"/>
            <p:cNvSpPr/>
            <p:nvPr/>
          </p:nvSpPr>
          <p:spPr>
            <a:xfrm>
              <a:off x="-1587" y="4763"/>
              <a:ext cx="8974137" cy="4179888"/>
            </a:xfrm>
            <a:custGeom>
              <a:avLst/>
              <a:gdLst/>
              <a:ahLst/>
              <a:cxnLst/>
              <a:rect l="l" t="t" r="r" b="b"/>
              <a:pathLst>
                <a:path w="3292" h="1534" extrusionOk="0">
                  <a:moveTo>
                    <a:pt x="0" y="0"/>
                  </a:moveTo>
                  <a:cubicBezTo>
                    <a:pt x="0" y="833"/>
                    <a:pt x="0" y="833"/>
                    <a:pt x="0" y="833"/>
                  </a:cubicBezTo>
                  <a:cubicBezTo>
                    <a:pt x="402" y="1246"/>
                    <a:pt x="1526" y="1534"/>
                    <a:pt x="3292" y="391"/>
                  </a:cubicBezTo>
                  <a:cubicBezTo>
                    <a:pt x="3292" y="0"/>
                    <a:pt x="3292" y="0"/>
                    <a:pt x="3292" y="0"/>
                  </a:cubicBezTo>
                  <a:lnTo>
                    <a:pt x="0" y="0"/>
                  </a:lnTo>
                  <a:close/>
                </a:path>
              </a:pathLst>
            </a:custGeom>
            <a:solidFill>
              <a:srgbClr val="E5454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dirty="0">
                <a:solidFill>
                  <a:schemeClr val="dk1"/>
                </a:solidFill>
                <a:latin typeface="Arial"/>
                <a:ea typeface="Arial"/>
                <a:cs typeface="Arial"/>
                <a:sym typeface="Arial"/>
              </a:endParaRPr>
            </a:p>
          </p:txBody>
        </p:sp>
      </p:grpSp>
      <p:grpSp>
        <p:nvGrpSpPr>
          <p:cNvPr id="588" name="Google Shape;588;p7"/>
          <p:cNvGrpSpPr/>
          <p:nvPr/>
        </p:nvGrpSpPr>
        <p:grpSpPr>
          <a:xfrm>
            <a:off x="918381" y="2179856"/>
            <a:ext cx="2894994" cy="1412281"/>
            <a:chOff x="623999" y="2016719"/>
            <a:chExt cx="2894994" cy="1412281"/>
          </a:xfrm>
        </p:grpSpPr>
        <p:sp>
          <p:nvSpPr>
            <p:cNvPr id="589" name="Google Shape;589;p7"/>
            <p:cNvSpPr/>
            <p:nvPr/>
          </p:nvSpPr>
          <p:spPr>
            <a:xfrm>
              <a:off x="770080" y="2016719"/>
              <a:ext cx="2707714" cy="1412281"/>
            </a:xfrm>
            <a:prstGeom prst="roundRect">
              <a:avLst>
                <a:gd name="adj" fmla="val 1581"/>
              </a:avLst>
            </a:prstGeom>
            <a:solidFill>
              <a:schemeClr val="lt1"/>
            </a:solidFill>
            <a:ln>
              <a:noFill/>
            </a:ln>
            <a:effectLst>
              <a:outerShdw blurRad="177800" dist="63500" dir="5400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350" dirty="0">
                <a:solidFill>
                  <a:schemeClr val="lt1"/>
                </a:solidFill>
                <a:latin typeface="Arial"/>
                <a:ea typeface="Arial"/>
                <a:cs typeface="Arial"/>
                <a:sym typeface="Arial"/>
              </a:endParaRPr>
            </a:p>
          </p:txBody>
        </p:sp>
        <p:grpSp>
          <p:nvGrpSpPr>
            <p:cNvPr id="590" name="Google Shape;590;p7"/>
            <p:cNvGrpSpPr/>
            <p:nvPr/>
          </p:nvGrpSpPr>
          <p:grpSpPr>
            <a:xfrm>
              <a:off x="623999" y="2166531"/>
              <a:ext cx="300083" cy="300083"/>
              <a:chOff x="5857448" y="5537808"/>
              <a:chExt cx="477102" cy="477102"/>
            </a:xfrm>
          </p:grpSpPr>
          <p:sp>
            <p:nvSpPr>
              <p:cNvPr id="591" name="Google Shape;591;p7"/>
              <p:cNvSpPr/>
              <p:nvPr/>
            </p:nvSpPr>
            <p:spPr>
              <a:xfrm rot="-5400000">
                <a:off x="5857448" y="5537808"/>
                <a:ext cx="477102" cy="477102"/>
              </a:xfrm>
              <a:prstGeom prst="ellipse">
                <a:avLst/>
              </a:prstGeom>
              <a:solidFill>
                <a:srgbClr val="E54747"/>
              </a:solidFill>
              <a:ln>
                <a:noFill/>
              </a:ln>
              <a:effectLst>
                <a:outerShdw blurRad="177800" dist="63500" dir="5400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350" dirty="0">
                  <a:solidFill>
                    <a:schemeClr val="lt1"/>
                  </a:solidFill>
                  <a:latin typeface="Arial"/>
                  <a:ea typeface="Arial"/>
                  <a:cs typeface="Arial"/>
                  <a:sym typeface="Arial"/>
                </a:endParaRPr>
              </a:p>
            </p:txBody>
          </p:sp>
          <p:sp>
            <p:nvSpPr>
              <p:cNvPr id="592" name="Google Shape;592;p7"/>
              <p:cNvSpPr/>
              <p:nvPr/>
            </p:nvSpPr>
            <p:spPr>
              <a:xfrm rot="5400000">
                <a:off x="5965249" y="5700323"/>
                <a:ext cx="261501" cy="163155"/>
              </a:xfrm>
              <a:custGeom>
                <a:avLst/>
                <a:gdLst/>
                <a:ahLst/>
                <a:cxnLst/>
                <a:rect l="l" t="t" r="r" b="b"/>
                <a:pathLst>
                  <a:path w="333" h="207" extrusionOk="0">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dirty="0">
                  <a:solidFill>
                    <a:schemeClr val="dk1"/>
                  </a:solidFill>
                  <a:latin typeface="Arial"/>
                  <a:ea typeface="Arial"/>
                  <a:cs typeface="Arial"/>
                  <a:sym typeface="Arial"/>
                </a:endParaRPr>
              </a:p>
            </p:txBody>
          </p:sp>
        </p:grpSp>
        <p:sp>
          <p:nvSpPr>
            <p:cNvPr id="593" name="Google Shape;593;p7"/>
            <p:cNvSpPr/>
            <p:nvPr/>
          </p:nvSpPr>
          <p:spPr>
            <a:xfrm>
              <a:off x="1002797" y="2138604"/>
              <a:ext cx="251619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Arial"/>
                  <a:ea typeface="Arial"/>
                  <a:cs typeface="Arial"/>
                  <a:sym typeface="Arial"/>
                </a:rPr>
                <a:t>Datasets for contributing factors:</a:t>
              </a:r>
              <a:endParaRPr dirty="0"/>
            </a:p>
          </p:txBody>
        </p:sp>
        <p:sp>
          <p:nvSpPr>
            <p:cNvPr id="594" name="Google Shape;594;p7"/>
            <p:cNvSpPr/>
            <p:nvPr/>
          </p:nvSpPr>
          <p:spPr>
            <a:xfrm>
              <a:off x="993504" y="2777672"/>
              <a:ext cx="229752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u="sng" dirty="0">
                  <a:solidFill>
                    <a:schemeClr val="dk1"/>
                  </a:solidFill>
                </a:rPr>
                <a:t>https://Kaggle.com</a:t>
              </a:r>
              <a:endParaRPr sz="1200" dirty="0">
                <a:solidFill>
                  <a:schemeClr val="dk1"/>
                </a:solidFill>
                <a:latin typeface="Arial"/>
                <a:ea typeface="Arial"/>
                <a:cs typeface="Arial"/>
                <a:sym typeface="Arial"/>
              </a:endParaRPr>
            </a:p>
          </p:txBody>
        </p:sp>
      </p:grpSp>
      <p:sp>
        <p:nvSpPr>
          <p:cNvPr id="602" name="Google Shape;602;p7"/>
          <p:cNvSpPr/>
          <p:nvPr/>
        </p:nvSpPr>
        <p:spPr>
          <a:xfrm>
            <a:off x="7890042" y="3856318"/>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659" name="Google Shape;659;p7"/>
          <p:cNvSpPr/>
          <p:nvPr/>
        </p:nvSpPr>
        <p:spPr>
          <a:xfrm>
            <a:off x="624000" y="490804"/>
            <a:ext cx="34766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Arial"/>
                <a:ea typeface="Arial"/>
                <a:cs typeface="Arial"/>
                <a:sym typeface="Arial"/>
              </a:rPr>
              <a:t>Sources of Data :</a:t>
            </a:r>
            <a:endParaRPr sz="1800" dirty="0">
              <a:solidFill>
                <a:schemeClr val="dk1"/>
              </a:solidFill>
              <a:latin typeface="Arial"/>
              <a:ea typeface="Arial"/>
              <a:cs typeface="Arial"/>
              <a:sym typeface="Arial"/>
            </a:endParaRPr>
          </a:p>
        </p:txBody>
      </p:sp>
      <p:sp>
        <p:nvSpPr>
          <p:cNvPr id="660" name="Google Shape;660;p7"/>
          <p:cNvSpPr txBox="1">
            <a:spLocks noGrp="1"/>
          </p:cNvSpPr>
          <p:nvPr>
            <p:ph type="sldNum" idx="12"/>
          </p:nvPr>
        </p:nvSpPr>
        <p:spPr>
          <a:xfrm>
            <a:off x="8881946" y="8363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dirty="0"/>
          </a:p>
        </p:txBody>
      </p:sp>
      <p:pic>
        <p:nvPicPr>
          <p:cNvPr id="5" name="Picture 4">
            <a:extLst>
              <a:ext uri="{FF2B5EF4-FFF2-40B4-BE49-F238E27FC236}">
                <a16:creationId xmlns:a16="http://schemas.microsoft.com/office/drawing/2014/main" id="{C8BF1EC8-0913-4E6D-B5EA-6787A6A4221C}"/>
              </a:ext>
            </a:extLst>
          </p:cNvPr>
          <p:cNvPicPr>
            <a:picLocks noChangeAspect="1"/>
          </p:cNvPicPr>
          <p:nvPr/>
        </p:nvPicPr>
        <p:blipFill>
          <a:blip r:embed="rId3"/>
          <a:stretch>
            <a:fillRect/>
          </a:stretch>
        </p:blipFill>
        <p:spPr>
          <a:xfrm>
            <a:off x="7677150" y="2536900"/>
            <a:ext cx="4514850" cy="4514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8"/>
                                        </p:tgtEl>
                                        <p:attrNameLst>
                                          <p:attrName>style.visibility</p:attrName>
                                        </p:attrNameLst>
                                      </p:cBhvr>
                                      <p:to>
                                        <p:strVal val="visible"/>
                                      </p:to>
                                    </p:set>
                                    <p:animEffect transition="in" filter="fade">
                                      <p:cBhvr>
                                        <p:cTn id="7" dur="500"/>
                                        <p:tgtEl>
                                          <p:spTgt spid="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grpSp>
        <p:nvGrpSpPr>
          <p:cNvPr id="665" name="Google Shape;665;p8"/>
          <p:cNvGrpSpPr/>
          <p:nvPr/>
        </p:nvGrpSpPr>
        <p:grpSpPr>
          <a:xfrm flipH="1">
            <a:off x="-338656" y="3525939"/>
            <a:ext cx="3902004" cy="3657794"/>
            <a:chOff x="9322456" y="2472830"/>
            <a:chExt cx="2869542" cy="2689950"/>
          </a:xfrm>
        </p:grpSpPr>
        <p:sp>
          <p:nvSpPr>
            <p:cNvPr id="666" name="Google Shape;666;p8"/>
            <p:cNvSpPr/>
            <p:nvPr/>
          </p:nvSpPr>
          <p:spPr>
            <a:xfrm>
              <a:off x="9579018" y="3315537"/>
              <a:ext cx="19736" cy="27630"/>
            </a:xfrm>
            <a:custGeom>
              <a:avLst/>
              <a:gdLst/>
              <a:ahLst/>
              <a:cxnLst/>
              <a:rect l="l" t="t" r="r" b="b"/>
              <a:pathLst>
                <a:path w="4" h="6" extrusionOk="0">
                  <a:moveTo>
                    <a:pt x="0" y="0"/>
                  </a:moveTo>
                  <a:cubicBezTo>
                    <a:pt x="0" y="2"/>
                    <a:pt x="0" y="4"/>
                    <a:pt x="0" y="6"/>
                  </a:cubicBezTo>
                  <a:cubicBezTo>
                    <a:pt x="4" y="6"/>
                    <a:pt x="4" y="6"/>
                    <a:pt x="4" y="6"/>
                  </a:cubicBezTo>
                  <a:cubicBezTo>
                    <a:pt x="4" y="4"/>
                    <a:pt x="4" y="2"/>
                    <a:pt x="4" y="0"/>
                  </a:cubicBez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67" name="Google Shape;667;p8"/>
            <p:cNvSpPr/>
            <p:nvPr/>
          </p:nvSpPr>
          <p:spPr>
            <a:xfrm>
              <a:off x="10751307" y="3913522"/>
              <a:ext cx="436155" cy="842707"/>
            </a:xfrm>
            <a:custGeom>
              <a:avLst/>
              <a:gdLst/>
              <a:ahLst/>
              <a:cxnLst/>
              <a:rect l="l" t="t" r="r" b="b"/>
              <a:pathLst>
                <a:path w="93" h="180" extrusionOk="0">
                  <a:moveTo>
                    <a:pt x="12" y="150"/>
                  </a:moveTo>
                  <a:cubicBezTo>
                    <a:pt x="12" y="150"/>
                    <a:pt x="12" y="150"/>
                    <a:pt x="12" y="150"/>
                  </a:cubicBezTo>
                  <a:cubicBezTo>
                    <a:pt x="25" y="24"/>
                    <a:pt x="25" y="24"/>
                    <a:pt x="25" y="24"/>
                  </a:cubicBezTo>
                  <a:cubicBezTo>
                    <a:pt x="26" y="10"/>
                    <a:pt x="40" y="0"/>
                    <a:pt x="55" y="2"/>
                  </a:cubicBezTo>
                  <a:cubicBezTo>
                    <a:pt x="66" y="3"/>
                    <a:pt x="66" y="3"/>
                    <a:pt x="66" y="3"/>
                  </a:cubicBezTo>
                  <a:cubicBezTo>
                    <a:pt x="81" y="5"/>
                    <a:pt x="93" y="17"/>
                    <a:pt x="92" y="31"/>
                  </a:cubicBezTo>
                  <a:cubicBezTo>
                    <a:pt x="79" y="157"/>
                    <a:pt x="79" y="157"/>
                    <a:pt x="79" y="157"/>
                  </a:cubicBezTo>
                  <a:cubicBezTo>
                    <a:pt x="78" y="171"/>
                    <a:pt x="63" y="180"/>
                    <a:pt x="48" y="178"/>
                  </a:cubicBezTo>
                  <a:cubicBezTo>
                    <a:pt x="38" y="177"/>
                    <a:pt x="38" y="177"/>
                    <a:pt x="38" y="177"/>
                  </a:cubicBezTo>
                  <a:cubicBezTo>
                    <a:pt x="37" y="177"/>
                    <a:pt x="37" y="177"/>
                    <a:pt x="37" y="177"/>
                  </a:cubicBezTo>
                  <a:cubicBezTo>
                    <a:pt x="12" y="174"/>
                    <a:pt x="12" y="174"/>
                    <a:pt x="12" y="174"/>
                  </a:cubicBezTo>
                  <a:cubicBezTo>
                    <a:pt x="4" y="173"/>
                    <a:pt x="0" y="169"/>
                    <a:pt x="1" y="162"/>
                  </a:cubicBezTo>
                  <a:cubicBezTo>
                    <a:pt x="1" y="161"/>
                    <a:pt x="1" y="161"/>
                    <a:pt x="1" y="161"/>
                  </a:cubicBezTo>
                  <a:cubicBezTo>
                    <a:pt x="1" y="155"/>
                    <a:pt x="6" y="150"/>
                    <a:pt x="12" y="150"/>
                  </a:cubicBezTo>
                </a:path>
              </a:pathLst>
            </a:custGeom>
            <a:solidFill>
              <a:srgbClr val="E545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68" name="Google Shape;668;p8"/>
            <p:cNvSpPr/>
            <p:nvPr/>
          </p:nvSpPr>
          <p:spPr>
            <a:xfrm>
              <a:off x="9322456" y="3278039"/>
              <a:ext cx="457864" cy="457864"/>
            </a:xfrm>
            <a:custGeom>
              <a:avLst/>
              <a:gdLst/>
              <a:ahLst/>
              <a:cxnLst/>
              <a:rect l="l" t="t" r="r" b="b"/>
              <a:pathLst>
                <a:path w="98" h="98" extrusionOk="0">
                  <a:moveTo>
                    <a:pt x="2" y="44"/>
                  </a:moveTo>
                  <a:cubicBezTo>
                    <a:pt x="0" y="70"/>
                    <a:pt x="18" y="93"/>
                    <a:pt x="44" y="95"/>
                  </a:cubicBezTo>
                  <a:cubicBezTo>
                    <a:pt x="69" y="98"/>
                    <a:pt x="92" y="79"/>
                    <a:pt x="95" y="54"/>
                  </a:cubicBezTo>
                  <a:cubicBezTo>
                    <a:pt x="98" y="28"/>
                    <a:pt x="79" y="5"/>
                    <a:pt x="53" y="3"/>
                  </a:cubicBezTo>
                  <a:cubicBezTo>
                    <a:pt x="28" y="0"/>
                    <a:pt x="5" y="19"/>
                    <a:pt x="2" y="44"/>
                  </a:cubicBezTo>
                </a:path>
              </a:pathLst>
            </a:custGeom>
            <a:gradFill>
              <a:gsLst>
                <a:gs pos="0">
                  <a:srgbClr val="D8D8D8"/>
                </a:gs>
                <a:gs pos="45000">
                  <a:srgbClr val="A5A5A5"/>
                </a:gs>
                <a:gs pos="89189">
                  <a:srgbClr val="D8D8D8"/>
                </a:gs>
                <a:gs pos="100000">
                  <a:srgbClr val="D8D8D8"/>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69" name="Google Shape;669;p8"/>
            <p:cNvSpPr/>
            <p:nvPr/>
          </p:nvSpPr>
          <p:spPr>
            <a:xfrm>
              <a:off x="9373769" y="2472830"/>
              <a:ext cx="369055" cy="2048546"/>
            </a:xfrm>
            <a:custGeom>
              <a:avLst/>
              <a:gdLst/>
              <a:ahLst/>
              <a:cxnLst/>
              <a:rect l="l" t="t" r="r" b="b"/>
              <a:pathLst>
                <a:path w="79" h="438" extrusionOk="0">
                  <a:moveTo>
                    <a:pt x="1" y="418"/>
                  </a:moveTo>
                  <a:cubicBezTo>
                    <a:pt x="0" y="428"/>
                    <a:pt x="7" y="436"/>
                    <a:pt x="16" y="437"/>
                  </a:cubicBezTo>
                  <a:cubicBezTo>
                    <a:pt x="17" y="437"/>
                    <a:pt x="17" y="437"/>
                    <a:pt x="17" y="437"/>
                  </a:cubicBezTo>
                  <a:cubicBezTo>
                    <a:pt x="27" y="438"/>
                    <a:pt x="35" y="431"/>
                    <a:pt x="36" y="422"/>
                  </a:cubicBezTo>
                  <a:cubicBezTo>
                    <a:pt x="78" y="20"/>
                    <a:pt x="78" y="20"/>
                    <a:pt x="78" y="20"/>
                  </a:cubicBezTo>
                  <a:cubicBezTo>
                    <a:pt x="79" y="11"/>
                    <a:pt x="72" y="2"/>
                    <a:pt x="62" y="1"/>
                  </a:cubicBezTo>
                  <a:cubicBezTo>
                    <a:pt x="62" y="1"/>
                    <a:pt x="62" y="1"/>
                    <a:pt x="62" y="1"/>
                  </a:cubicBezTo>
                  <a:cubicBezTo>
                    <a:pt x="52" y="0"/>
                    <a:pt x="43" y="7"/>
                    <a:pt x="42" y="17"/>
                  </a:cubicBezTo>
                  <a:cubicBezTo>
                    <a:pt x="1" y="418"/>
                    <a:pt x="1" y="418"/>
                    <a:pt x="1" y="418"/>
                  </a:cubicBezTo>
                </a:path>
              </a:pathLst>
            </a:custGeom>
            <a:solidFill>
              <a:srgbClr val="E545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70" name="Google Shape;670;p8"/>
            <p:cNvSpPr/>
            <p:nvPr/>
          </p:nvSpPr>
          <p:spPr>
            <a:xfrm>
              <a:off x="10723677" y="3206991"/>
              <a:ext cx="611801" cy="907833"/>
            </a:xfrm>
            <a:custGeom>
              <a:avLst/>
              <a:gdLst/>
              <a:ahLst/>
              <a:cxnLst/>
              <a:rect l="l" t="t" r="r" b="b"/>
              <a:pathLst>
                <a:path w="131" h="194" extrusionOk="0">
                  <a:moveTo>
                    <a:pt x="2" y="158"/>
                  </a:moveTo>
                  <a:cubicBezTo>
                    <a:pt x="0" y="172"/>
                    <a:pt x="10" y="185"/>
                    <a:pt x="24" y="186"/>
                  </a:cubicBezTo>
                  <a:cubicBezTo>
                    <a:pt x="87" y="193"/>
                    <a:pt x="87" y="193"/>
                    <a:pt x="87" y="193"/>
                  </a:cubicBezTo>
                  <a:cubicBezTo>
                    <a:pt x="101" y="194"/>
                    <a:pt x="114" y="184"/>
                    <a:pt x="115" y="170"/>
                  </a:cubicBezTo>
                  <a:cubicBezTo>
                    <a:pt x="129" y="36"/>
                    <a:pt x="129" y="36"/>
                    <a:pt x="129" y="36"/>
                  </a:cubicBezTo>
                  <a:cubicBezTo>
                    <a:pt x="131" y="22"/>
                    <a:pt x="120" y="10"/>
                    <a:pt x="106" y="8"/>
                  </a:cubicBezTo>
                  <a:cubicBezTo>
                    <a:pt x="44" y="2"/>
                    <a:pt x="44" y="2"/>
                    <a:pt x="44" y="2"/>
                  </a:cubicBezTo>
                  <a:cubicBezTo>
                    <a:pt x="30" y="0"/>
                    <a:pt x="17" y="11"/>
                    <a:pt x="16" y="25"/>
                  </a:cubicBezTo>
                  <a:cubicBezTo>
                    <a:pt x="2" y="158"/>
                    <a:pt x="2" y="158"/>
                    <a:pt x="2" y="158"/>
                  </a:cubicBezTo>
                </a:path>
              </a:pathLst>
            </a:custGeom>
            <a:solidFill>
              <a:srgbClr val="E545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71" name="Google Shape;671;p8"/>
            <p:cNvSpPr/>
            <p:nvPr/>
          </p:nvSpPr>
          <p:spPr>
            <a:xfrm>
              <a:off x="9541521" y="2575455"/>
              <a:ext cx="1243337" cy="1870926"/>
            </a:xfrm>
            <a:custGeom>
              <a:avLst/>
              <a:gdLst/>
              <a:ahLst/>
              <a:cxnLst/>
              <a:rect l="l" t="t" r="r" b="b"/>
              <a:pathLst>
                <a:path w="266" h="400" extrusionOk="0">
                  <a:moveTo>
                    <a:pt x="42" y="0"/>
                  </a:moveTo>
                  <a:cubicBezTo>
                    <a:pt x="42" y="0"/>
                    <a:pt x="68" y="141"/>
                    <a:pt x="266" y="162"/>
                  </a:cubicBezTo>
                  <a:cubicBezTo>
                    <a:pt x="252" y="292"/>
                    <a:pt x="252" y="292"/>
                    <a:pt x="252" y="292"/>
                  </a:cubicBezTo>
                  <a:cubicBezTo>
                    <a:pt x="252" y="292"/>
                    <a:pt x="10" y="302"/>
                    <a:pt x="0" y="400"/>
                  </a:cubicBezTo>
                  <a:cubicBezTo>
                    <a:pt x="42" y="0"/>
                    <a:pt x="42" y="0"/>
                    <a:pt x="42" y="0"/>
                  </a:cubicBezTo>
                </a:path>
              </a:pathLst>
            </a:custGeom>
            <a:gradFill>
              <a:gsLst>
                <a:gs pos="0">
                  <a:srgbClr val="D8D8D8"/>
                </a:gs>
                <a:gs pos="45000">
                  <a:srgbClr val="A5A5A5"/>
                </a:gs>
                <a:gs pos="89189">
                  <a:srgbClr val="D8D8D8"/>
                </a:gs>
                <a:gs pos="100000">
                  <a:srgbClr val="D8D8D8"/>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72" name="Google Shape;672;p8"/>
            <p:cNvSpPr/>
            <p:nvPr/>
          </p:nvSpPr>
          <p:spPr>
            <a:xfrm>
              <a:off x="9332325" y="3473421"/>
              <a:ext cx="284191" cy="1047956"/>
            </a:xfrm>
            <a:custGeom>
              <a:avLst/>
              <a:gdLst/>
              <a:ahLst/>
              <a:cxnLst/>
              <a:rect l="l" t="t" r="r" b="b"/>
              <a:pathLst>
                <a:path w="61" h="224" extrusionOk="0">
                  <a:moveTo>
                    <a:pt x="45" y="208"/>
                  </a:moveTo>
                  <a:cubicBezTo>
                    <a:pt x="44" y="217"/>
                    <a:pt x="37" y="224"/>
                    <a:pt x="28" y="224"/>
                  </a:cubicBezTo>
                  <a:cubicBezTo>
                    <a:pt x="27" y="224"/>
                    <a:pt x="27" y="223"/>
                    <a:pt x="26" y="223"/>
                  </a:cubicBezTo>
                  <a:cubicBezTo>
                    <a:pt x="25" y="223"/>
                    <a:pt x="25" y="223"/>
                    <a:pt x="25" y="223"/>
                  </a:cubicBezTo>
                  <a:cubicBezTo>
                    <a:pt x="25" y="223"/>
                    <a:pt x="25" y="223"/>
                    <a:pt x="25" y="223"/>
                  </a:cubicBezTo>
                  <a:cubicBezTo>
                    <a:pt x="25" y="223"/>
                    <a:pt x="26" y="223"/>
                    <a:pt x="26" y="224"/>
                  </a:cubicBezTo>
                  <a:cubicBezTo>
                    <a:pt x="27" y="224"/>
                    <a:pt x="28" y="224"/>
                    <a:pt x="28" y="224"/>
                  </a:cubicBezTo>
                  <a:cubicBezTo>
                    <a:pt x="37" y="224"/>
                    <a:pt x="44" y="217"/>
                    <a:pt x="45" y="208"/>
                  </a:cubicBezTo>
                  <a:moveTo>
                    <a:pt x="61" y="51"/>
                  </a:moveTo>
                  <a:cubicBezTo>
                    <a:pt x="61" y="51"/>
                    <a:pt x="61" y="51"/>
                    <a:pt x="61" y="51"/>
                  </a:cubicBezTo>
                  <a:cubicBezTo>
                    <a:pt x="59" y="77"/>
                    <a:pt x="59" y="77"/>
                    <a:pt x="59" y="77"/>
                  </a:cubicBezTo>
                  <a:cubicBezTo>
                    <a:pt x="61" y="51"/>
                    <a:pt x="61" y="51"/>
                    <a:pt x="61" y="51"/>
                  </a:cubicBezTo>
                  <a:moveTo>
                    <a:pt x="1" y="0"/>
                  </a:moveTo>
                  <a:cubicBezTo>
                    <a:pt x="0" y="1"/>
                    <a:pt x="0" y="1"/>
                    <a:pt x="0" y="1"/>
                  </a:cubicBezTo>
                  <a:cubicBezTo>
                    <a:pt x="0" y="1"/>
                    <a:pt x="0" y="2"/>
                    <a:pt x="0" y="2"/>
                  </a:cubicBezTo>
                  <a:cubicBezTo>
                    <a:pt x="0" y="2"/>
                    <a:pt x="0" y="2"/>
                    <a:pt x="0" y="2"/>
                  </a:cubicBezTo>
                  <a:cubicBezTo>
                    <a:pt x="0" y="1"/>
                    <a:pt x="0" y="0"/>
                    <a:pt x="1" y="0"/>
                  </a:cubicBezTo>
                  <a:cubicBezTo>
                    <a:pt x="1" y="0"/>
                    <a:pt x="1" y="0"/>
                    <a:pt x="1" y="0"/>
                  </a:cubicBezTo>
                </a:path>
              </a:pathLst>
            </a:custGeom>
            <a:solidFill>
              <a:srgbClr val="E5E5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73" name="Google Shape;673;p8"/>
            <p:cNvSpPr/>
            <p:nvPr/>
          </p:nvSpPr>
          <p:spPr>
            <a:xfrm>
              <a:off x="10719730" y="3941152"/>
              <a:ext cx="27630" cy="78942"/>
            </a:xfrm>
            <a:custGeom>
              <a:avLst/>
              <a:gdLst/>
              <a:ahLst/>
              <a:cxnLst/>
              <a:rect l="l" t="t" r="r" b="b"/>
              <a:pathLst>
                <a:path w="6" h="17" extrusionOk="0">
                  <a:moveTo>
                    <a:pt x="0" y="0"/>
                  </a:moveTo>
                  <a:cubicBezTo>
                    <a:pt x="0" y="6"/>
                    <a:pt x="2" y="12"/>
                    <a:pt x="6" y="17"/>
                  </a:cubicBezTo>
                  <a:cubicBezTo>
                    <a:pt x="3" y="13"/>
                    <a:pt x="2" y="7"/>
                    <a:pt x="3" y="1"/>
                  </a:cubicBezTo>
                  <a:cubicBezTo>
                    <a:pt x="3" y="0"/>
                    <a:pt x="3" y="0"/>
                    <a:pt x="3" y="0"/>
                  </a:cubicBezTo>
                  <a:cubicBezTo>
                    <a:pt x="0" y="0"/>
                    <a:pt x="0" y="0"/>
                    <a:pt x="0" y="0"/>
                  </a:cubicBezTo>
                </a:path>
              </a:pathLst>
            </a:custGeom>
            <a:solidFill>
              <a:srgbClr val="E5E5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74" name="Google Shape;674;p8"/>
            <p:cNvSpPr/>
            <p:nvPr/>
          </p:nvSpPr>
          <p:spPr>
            <a:xfrm>
              <a:off x="10719730" y="3619464"/>
              <a:ext cx="47365" cy="321689"/>
            </a:xfrm>
            <a:custGeom>
              <a:avLst/>
              <a:gdLst/>
              <a:ahLst/>
              <a:cxnLst/>
              <a:rect l="l" t="t" r="r" b="b"/>
              <a:pathLst>
                <a:path w="10" h="69" extrusionOk="0">
                  <a:moveTo>
                    <a:pt x="7" y="0"/>
                  </a:moveTo>
                  <a:cubicBezTo>
                    <a:pt x="0" y="68"/>
                    <a:pt x="0" y="68"/>
                    <a:pt x="0" y="68"/>
                  </a:cubicBezTo>
                  <a:cubicBezTo>
                    <a:pt x="0" y="68"/>
                    <a:pt x="0" y="68"/>
                    <a:pt x="0" y="68"/>
                  </a:cubicBezTo>
                  <a:cubicBezTo>
                    <a:pt x="0" y="68"/>
                    <a:pt x="0" y="68"/>
                    <a:pt x="0" y="68"/>
                  </a:cubicBezTo>
                  <a:cubicBezTo>
                    <a:pt x="0" y="68"/>
                    <a:pt x="0" y="68"/>
                    <a:pt x="0" y="68"/>
                  </a:cubicBezTo>
                  <a:cubicBezTo>
                    <a:pt x="0" y="68"/>
                    <a:pt x="0" y="68"/>
                    <a:pt x="0" y="68"/>
                  </a:cubicBezTo>
                  <a:cubicBezTo>
                    <a:pt x="0" y="68"/>
                    <a:pt x="0" y="68"/>
                    <a:pt x="0" y="69"/>
                  </a:cubicBezTo>
                  <a:cubicBezTo>
                    <a:pt x="3" y="69"/>
                    <a:pt x="3" y="69"/>
                    <a:pt x="3" y="69"/>
                  </a:cubicBezTo>
                  <a:cubicBezTo>
                    <a:pt x="10" y="0"/>
                    <a:pt x="10" y="0"/>
                    <a:pt x="10" y="0"/>
                  </a:cubicBezTo>
                  <a:cubicBezTo>
                    <a:pt x="7" y="0"/>
                    <a:pt x="7" y="0"/>
                    <a:pt x="7" y="0"/>
                  </a:cubicBezTo>
                </a:path>
              </a:pathLst>
            </a:custGeom>
            <a:solidFill>
              <a:srgbClr val="CFCFC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75" name="Google Shape;675;p8"/>
            <p:cNvSpPr/>
            <p:nvPr/>
          </p:nvSpPr>
          <p:spPr>
            <a:xfrm>
              <a:off x="11416394" y="3818792"/>
              <a:ext cx="3947" cy="71048"/>
            </a:xfrm>
            <a:custGeom>
              <a:avLst/>
              <a:gdLst/>
              <a:ahLst/>
              <a:cxnLst/>
              <a:rect l="l" t="t" r="r" b="b"/>
              <a:pathLst>
                <a:path w="1" h="15" extrusionOk="0">
                  <a:moveTo>
                    <a:pt x="1" y="0"/>
                  </a:moveTo>
                  <a:cubicBezTo>
                    <a:pt x="0" y="15"/>
                    <a:pt x="0" y="15"/>
                    <a:pt x="0" y="15"/>
                  </a:cubicBezTo>
                  <a:cubicBezTo>
                    <a:pt x="0" y="14"/>
                    <a:pt x="0" y="14"/>
                    <a:pt x="0" y="14"/>
                  </a:cubicBezTo>
                  <a:cubicBezTo>
                    <a:pt x="1" y="0"/>
                    <a:pt x="1" y="0"/>
                    <a:pt x="1" y="0"/>
                  </a:cubicBezTo>
                  <a:cubicBezTo>
                    <a:pt x="1" y="0"/>
                    <a:pt x="1" y="0"/>
                    <a:pt x="1" y="0"/>
                  </a:cubicBezTo>
                </a:path>
              </a:pathLst>
            </a:custGeom>
            <a:solidFill>
              <a:srgbClr val="E5E5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76" name="Google Shape;676;p8"/>
            <p:cNvSpPr/>
            <p:nvPr/>
          </p:nvSpPr>
          <p:spPr>
            <a:xfrm>
              <a:off x="10808540" y="4081275"/>
              <a:ext cx="55259" cy="532859"/>
            </a:xfrm>
            <a:custGeom>
              <a:avLst/>
              <a:gdLst/>
              <a:ahLst/>
              <a:cxnLst/>
              <a:rect l="l" t="t" r="r" b="b"/>
              <a:pathLst>
                <a:path w="28" h="270" extrusionOk="0">
                  <a:moveTo>
                    <a:pt x="28" y="0"/>
                  </a:moveTo>
                  <a:lnTo>
                    <a:pt x="0" y="270"/>
                  </a:lnTo>
                  <a:lnTo>
                    <a:pt x="28" y="0"/>
                  </a:lnTo>
                  <a:lnTo>
                    <a:pt x="28" y="0"/>
                  </a:lnTo>
                  <a:close/>
                </a:path>
              </a:pathLst>
            </a:custGeom>
            <a:solidFill>
              <a:srgbClr val="E5E5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77" name="Google Shape;677;p8"/>
            <p:cNvSpPr/>
            <p:nvPr/>
          </p:nvSpPr>
          <p:spPr>
            <a:xfrm>
              <a:off x="10808540" y="4081275"/>
              <a:ext cx="55259" cy="532859"/>
            </a:xfrm>
            <a:custGeom>
              <a:avLst/>
              <a:gdLst/>
              <a:ahLst/>
              <a:cxnLst/>
              <a:rect l="l" t="t" r="r" b="b"/>
              <a:pathLst>
                <a:path w="28" h="270" extrusionOk="0">
                  <a:moveTo>
                    <a:pt x="28" y="0"/>
                  </a:moveTo>
                  <a:lnTo>
                    <a:pt x="0" y="270"/>
                  </a:lnTo>
                  <a:lnTo>
                    <a:pt x="28" y="0"/>
                  </a:lnTo>
                  <a:lnTo>
                    <a:pt x="28"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78" name="Google Shape;678;p8"/>
            <p:cNvSpPr/>
            <p:nvPr/>
          </p:nvSpPr>
          <p:spPr>
            <a:xfrm>
              <a:off x="10761175" y="4104957"/>
              <a:ext cx="337478" cy="219065"/>
            </a:xfrm>
            <a:custGeom>
              <a:avLst/>
              <a:gdLst/>
              <a:ahLst/>
              <a:cxnLst/>
              <a:rect l="l" t="t" r="r" b="b"/>
              <a:pathLst>
                <a:path w="72" h="47" extrusionOk="0">
                  <a:moveTo>
                    <a:pt x="68" y="37"/>
                  </a:moveTo>
                  <a:cubicBezTo>
                    <a:pt x="70" y="32"/>
                    <a:pt x="72" y="27"/>
                    <a:pt x="68" y="26"/>
                  </a:cubicBezTo>
                  <a:cubicBezTo>
                    <a:pt x="14" y="2"/>
                    <a:pt x="14" y="2"/>
                    <a:pt x="14" y="2"/>
                  </a:cubicBezTo>
                  <a:cubicBezTo>
                    <a:pt x="10" y="0"/>
                    <a:pt x="5" y="3"/>
                    <a:pt x="2" y="8"/>
                  </a:cubicBezTo>
                  <a:cubicBezTo>
                    <a:pt x="0" y="13"/>
                    <a:pt x="1" y="19"/>
                    <a:pt x="5" y="21"/>
                  </a:cubicBezTo>
                  <a:cubicBezTo>
                    <a:pt x="60" y="45"/>
                    <a:pt x="60" y="45"/>
                    <a:pt x="60" y="45"/>
                  </a:cubicBezTo>
                  <a:cubicBezTo>
                    <a:pt x="64" y="47"/>
                    <a:pt x="66" y="43"/>
                    <a:pt x="68" y="37"/>
                  </a:cubicBezTo>
                  <a:close/>
                </a:path>
              </a:pathLst>
            </a:custGeom>
            <a:solidFill>
              <a:srgbClr val="FFCC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79" name="Google Shape;679;p8"/>
            <p:cNvSpPr/>
            <p:nvPr/>
          </p:nvSpPr>
          <p:spPr>
            <a:xfrm>
              <a:off x="10794725" y="4104957"/>
              <a:ext cx="303927" cy="126307"/>
            </a:xfrm>
            <a:custGeom>
              <a:avLst/>
              <a:gdLst/>
              <a:ahLst/>
              <a:cxnLst/>
              <a:rect l="l" t="t" r="r" b="b"/>
              <a:pathLst>
                <a:path w="65" h="27" extrusionOk="0">
                  <a:moveTo>
                    <a:pt x="61" y="26"/>
                  </a:moveTo>
                  <a:cubicBezTo>
                    <a:pt x="7" y="2"/>
                    <a:pt x="7" y="2"/>
                    <a:pt x="7" y="2"/>
                  </a:cubicBezTo>
                  <a:cubicBezTo>
                    <a:pt x="3" y="0"/>
                    <a:pt x="0" y="3"/>
                    <a:pt x="0" y="3"/>
                  </a:cubicBezTo>
                  <a:cubicBezTo>
                    <a:pt x="0" y="3"/>
                    <a:pt x="65" y="27"/>
                    <a:pt x="61" y="26"/>
                  </a:cubicBezTo>
                  <a:close/>
                </a:path>
              </a:pathLst>
            </a:custGeom>
            <a:solidFill>
              <a:srgbClr val="DDB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80" name="Google Shape;680;p8"/>
            <p:cNvSpPr/>
            <p:nvPr/>
          </p:nvSpPr>
          <p:spPr>
            <a:xfrm>
              <a:off x="10999974" y="4217449"/>
              <a:ext cx="84863" cy="88810"/>
            </a:xfrm>
            <a:custGeom>
              <a:avLst/>
              <a:gdLst/>
              <a:ahLst/>
              <a:cxnLst/>
              <a:rect l="l" t="t" r="r" b="b"/>
              <a:pathLst>
                <a:path w="18" h="19" extrusionOk="0">
                  <a:moveTo>
                    <a:pt x="12" y="19"/>
                  </a:moveTo>
                  <a:cubicBezTo>
                    <a:pt x="12" y="19"/>
                    <a:pt x="11" y="19"/>
                    <a:pt x="11" y="19"/>
                  </a:cubicBezTo>
                  <a:cubicBezTo>
                    <a:pt x="5" y="16"/>
                    <a:pt x="0" y="14"/>
                    <a:pt x="3" y="7"/>
                  </a:cubicBezTo>
                  <a:cubicBezTo>
                    <a:pt x="6" y="0"/>
                    <a:pt x="11" y="2"/>
                    <a:pt x="17" y="5"/>
                  </a:cubicBezTo>
                  <a:cubicBezTo>
                    <a:pt x="17" y="5"/>
                    <a:pt x="18" y="6"/>
                    <a:pt x="18" y="6"/>
                  </a:cubicBezTo>
                  <a:lnTo>
                    <a:pt x="12" y="19"/>
                  </a:lnTo>
                  <a:close/>
                </a:path>
              </a:pathLst>
            </a:custGeom>
            <a:solidFill>
              <a:srgbClr val="F3EBD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81" name="Google Shape;681;p8"/>
            <p:cNvSpPr/>
            <p:nvPr/>
          </p:nvSpPr>
          <p:spPr>
            <a:xfrm>
              <a:off x="10723677" y="4197713"/>
              <a:ext cx="341425" cy="221038"/>
            </a:xfrm>
            <a:custGeom>
              <a:avLst/>
              <a:gdLst/>
              <a:ahLst/>
              <a:cxnLst/>
              <a:rect l="l" t="t" r="r" b="b"/>
              <a:pathLst>
                <a:path w="73" h="47" extrusionOk="0">
                  <a:moveTo>
                    <a:pt x="69" y="38"/>
                  </a:moveTo>
                  <a:cubicBezTo>
                    <a:pt x="71" y="32"/>
                    <a:pt x="73" y="28"/>
                    <a:pt x="69" y="26"/>
                  </a:cubicBezTo>
                  <a:cubicBezTo>
                    <a:pt x="14" y="2"/>
                    <a:pt x="14" y="2"/>
                    <a:pt x="14" y="2"/>
                  </a:cubicBezTo>
                  <a:cubicBezTo>
                    <a:pt x="10" y="0"/>
                    <a:pt x="5" y="3"/>
                    <a:pt x="3" y="8"/>
                  </a:cubicBezTo>
                  <a:cubicBezTo>
                    <a:pt x="0" y="14"/>
                    <a:pt x="1" y="20"/>
                    <a:pt x="5" y="21"/>
                  </a:cubicBezTo>
                  <a:cubicBezTo>
                    <a:pt x="60" y="45"/>
                    <a:pt x="60" y="45"/>
                    <a:pt x="60" y="45"/>
                  </a:cubicBezTo>
                  <a:cubicBezTo>
                    <a:pt x="64" y="47"/>
                    <a:pt x="66" y="43"/>
                    <a:pt x="69" y="38"/>
                  </a:cubicBezTo>
                  <a:close/>
                </a:path>
              </a:pathLst>
            </a:custGeom>
            <a:solidFill>
              <a:srgbClr val="FFCC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82" name="Google Shape;682;p8"/>
            <p:cNvSpPr/>
            <p:nvPr/>
          </p:nvSpPr>
          <p:spPr>
            <a:xfrm>
              <a:off x="10757228" y="4197713"/>
              <a:ext cx="307874" cy="132229"/>
            </a:xfrm>
            <a:custGeom>
              <a:avLst/>
              <a:gdLst/>
              <a:ahLst/>
              <a:cxnLst/>
              <a:rect l="l" t="t" r="r" b="b"/>
              <a:pathLst>
                <a:path w="66" h="28" extrusionOk="0">
                  <a:moveTo>
                    <a:pt x="62" y="26"/>
                  </a:moveTo>
                  <a:cubicBezTo>
                    <a:pt x="7" y="2"/>
                    <a:pt x="7" y="2"/>
                    <a:pt x="7" y="2"/>
                  </a:cubicBezTo>
                  <a:cubicBezTo>
                    <a:pt x="3" y="0"/>
                    <a:pt x="0" y="3"/>
                    <a:pt x="0" y="3"/>
                  </a:cubicBezTo>
                  <a:cubicBezTo>
                    <a:pt x="0" y="3"/>
                    <a:pt x="66" y="28"/>
                    <a:pt x="62" y="26"/>
                  </a:cubicBezTo>
                  <a:close/>
                </a:path>
              </a:pathLst>
            </a:custGeom>
            <a:solidFill>
              <a:srgbClr val="DDB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83" name="Google Shape;683;p8"/>
            <p:cNvSpPr/>
            <p:nvPr/>
          </p:nvSpPr>
          <p:spPr>
            <a:xfrm>
              <a:off x="10966424" y="4310206"/>
              <a:ext cx="80916" cy="88810"/>
            </a:xfrm>
            <a:custGeom>
              <a:avLst/>
              <a:gdLst/>
              <a:ahLst/>
              <a:cxnLst/>
              <a:rect l="l" t="t" r="r" b="b"/>
              <a:pathLst>
                <a:path w="17" h="19" extrusionOk="0">
                  <a:moveTo>
                    <a:pt x="11" y="19"/>
                  </a:moveTo>
                  <a:cubicBezTo>
                    <a:pt x="11" y="19"/>
                    <a:pt x="11" y="19"/>
                    <a:pt x="10" y="19"/>
                  </a:cubicBezTo>
                  <a:cubicBezTo>
                    <a:pt x="4" y="16"/>
                    <a:pt x="0" y="14"/>
                    <a:pt x="3" y="7"/>
                  </a:cubicBezTo>
                  <a:cubicBezTo>
                    <a:pt x="6" y="0"/>
                    <a:pt x="10" y="2"/>
                    <a:pt x="16" y="5"/>
                  </a:cubicBezTo>
                  <a:cubicBezTo>
                    <a:pt x="17" y="5"/>
                    <a:pt x="17" y="6"/>
                    <a:pt x="17" y="6"/>
                  </a:cubicBezTo>
                  <a:lnTo>
                    <a:pt x="11" y="19"/>
                  </a:lnTo>
                  <a:close/>
                </a:path>
              </a:pathLst>
            </a:custGeom>
            <a:solidFill>
              <a:srgbClr val="F3EBD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84" name="Google Shape;684;p8"/>
            <p:cNvSpPr/>
            <p:nvPr/>
          </p:nvSpPr>
          <p:spPr>
            <a:xfrm>
              <a:off x="10696047" y="4296391"/>
              <a:ext cx="335504" cy="221038"/>
            </a:xfrm>
            <a:custGeom>
              <a:avLst/>
              <a:gdLst/>
              <a:ahLst/>
              <a:cxnLst/>
              <a:rect l="l" t="t" r="r" b="b"/>
              <a:pathLst>
                <a:path w="72" h="47" extrusionOk="0">
                  <a:moveTo>
                    <a:pt x="68" y="37"/>
                  </a:moveTo>
                  <a:cubicBezTo>
                    <a:pt x="71" y="32"/>
                    <a:pt x="72" y="27"/>
                    <a:pt x="68" y="26"/>
                  </a:cubicBezTo>
                  <a:cubicBezTo>
                    <a:pt x="14" y="2"/>
                    <a:pt x="14" y="2"/>
                    <a:pt x="14" y="2"/>
                  </a:cubicBezTo>
                  <a:cubicBezTo>
                    <a:pt x="10" y="0"/>
                    <a:pt x="5" y="3"/>
                    <a:pt x="2" y="8"/>
                  </a:cubicBezTo>
                  <a:cubicBezTo>
                    <a:pt x="0" y="13"/>
                    <a:pt x="1" y="19"/>
                    <a:pt x="5" y="21"/>
                  </a:cubicBezTo>
                  <a:cubicBezTo>
                    <a:pt x="60" y="45"/>
                    <a:pt x="60" y="45"/>
                    <a:pt x="60" y="45"/>
                  </a:cubicBezTo>
                  <a:cubicBezTo>
                    <a:pt x="64" y="47"/>
                    <a:pt x="66" y="43"/>
                    <a:pt x="68" y="37"/>
                  </a:cubicBezTo>
                  <a:close/>
                </a:path>
              </a:pathLst>
            </a:custGeom>
            <a:solidFill>
              <a:srgbClr val="FFCC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85" name="Google Shape;685;p8"/>
            <p:cNvSpPr/>
            <p:nvPr/>
          </p:nvSpPr>
          <p:spPr>
            <a:xfrm>
              <a:off x="10729598" y="4296391"/>
              <a:ext cx="301954" cy="126307"/>
            </a:xfrm>
            <a:custGeom>
              <a:avLst/>
              <a:gdLst/>
              <a:ahLst/>
              <a:cxnLst/>
              <a:rect l="l" t="t" r="r" b="b"/>
              <a:pathLst>
                <a:path w="65" h="27" extrusionOk="0">
                  <a:moveTo>
                    <a:pt x="61" y="26"/>
                  </a:moveTo>
                  <a:cubicBezTo>
                    <a:pt x="7" y="2"/>
                    <a:pt x="7" y="2"/>
                    <a:pt x="7" y="2"/>
                  </a:cubicBezTo>
                  <a:cubicBezTo>
                    <a:pt x="3" y="0"/>
                    <a:pt x="0" y="3"/>
                    <a:pt x="0" y="3"/>
                  </a:cubicBezTo>
                  <a:cubicBezTo>
                    <a:pt x="0" y="3"/>
                    <a:pt x="65" y="27"/>
                    <a:pt x="61" y="26"/>
                  </a:cubicBezTo>
                  <a:close/>
                </a:path>
              </a:pathLst>
            </a:custGeom>
            <a:solidFill>
              <a:srgbClr val="DDB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86" name="Google Shape;686;p8"/>
            <p:cNvSpPr/>
            <p:nvPr/>
          </p:nvSpPr>
          <p:spPr>
            <a:xfrm>
              <a:off x="10934848" y="4408884"/>
              <a:ext cx="82889" cy="88810"/>
            </a:xfrm>
            <a:custGeom>
              <a:avLst/>
              <a:gdLst/>
              <a:ahLst/>
              <a:cxnLst/>
              <a:rect l="l" t="t" r="r" b="b"/>
              <a:pathLst>
                <a:path w="18" h="19" extrusionOk="0">
                  <a:moveTo>
                    <a:pt x="12" y="19"/>
                  </a:moveTo>
                  <a:cubicBezTo>
                    <a:pt x="12" y="19"/>
                    <a:pt x="11" y="19"/>
                    <a:pt x="11" y="19"/>
                  </a:cubicBezTo>
                  <a:cubicBezTo>
                    <a:pt x="5" y="16"/>
                    <a:pt x="0" y="14"/>
                    <a:pt x="3" y="7"/>
                  </a:cubicBezTo>
                  <a:cubicBezTo>
                    <a:pt x="6" y="0"/>
                    <a:pt x="11" y="2"/>
                    <a:pt x="17" y="5"/>
                  </a:cubicBezTo>
                  <a:cubicBezTo>
                    <a:pt x="17" y="5"/>
                    <a:pt x="18" y="5"/>
                    <a:pt x="18" y="6"/>
                  </a:cubicBezTo>
                  <a:lnTo>
                    <a:pt x="12" y="19"/>
                  </a:lnTo>
                  <a:close/>
                </a:path>
              </a:pathLst>
            </a:custGeom>
            <a:solidFill>
              <a:srgbClr val="F3EBD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87" name="Google Shape;687;p8"/>
            <p:cNvSpPr/>
            <p:nvPr/>
          </p:nvSpPr>
          <p:spPr>
            <a:xfrm>
              <a:off x="10678286" y="4399016"/>
              <a:ext cx="284191" cy="197355"/>
            </a:xfrm>
            <a:custGeom>
              <a:avLst/>
              <a:gdLst/>
              <a:ahLst/>
              <a:cxnLst/>
              <a:rect l="l" t="t" r="r" b="b"/>
              <a:pathLst>
                <a:path w="61" h="42" extrusionOk="0">
                  <a:moveTo>
                    <a:pt x="57" y="32"/>
                  </a:moveTo>
                  <a:cubicBezTo>
                    <a:pt x="59" y="27"/>
                    <a:pt x="61" y="22"/>
                    <a:pt x="57" y="20"/>
                  </a:cubicBezTo>
                  <a:cubicBezTo>
                    <a:pt x="14" y="2"/>
                    <a:pt x="14" y="2"/>
                    <a:pt x="14" y="2"/>
                  </a:cubicBezTo>
                  <a:cubicBezTo>
                    <a:pt x="10" y="0"/>
                    <a:pt x="5" y="3"/>
                    <a:pt x="2" y="9"/>
                  </a:cubicBezTo>
                  <a:cubicBezTo>
                    <a:pt x="0" y="14"/>
                    <a:pt x="1" y="20"/>
                    <a:pt x="5" y="22"/>
                  </a:cubicBezTo>
                  <a:cubicBezTo>
                    <a:pt x="49" y="40"/>
                    <a:pt x="49" y="40"/>
                    <a:pt x="49" y="40"/>
                  </a:cubicBezTo>
                  <a:cubicBezTo>
                    <a:pt x="53" y="42"/>
                    <a:pt x="55" y="37"/>
                    <a:pt x="57" y="32"/>
                  </a:cubicBezTo>
                  <a:close/>
                </a:path>
              </a:pathLst>
            </a:custGeom>
            <a:solidFill>
              <a:srgbClr val="FFCC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88" name="Google Shape;688;p8"/>
            <p:cNvSpPr/>
            <p:nvPr/>
          </p:nvSpPr>
          <p:spPr>
            <a:xfrm>
              <a:off x="10709863" y="4399016"/>
              <a:ext cx="252614" cy="104599"/>
            </a:xfrm>
            <a:custGeom>
              <a:avLst/>
              <a:gdLst/>
              <a:ahLst/>
              <a:cxnLst/>
              <a:rect l="l" t="t" r="r" b="b"/>
              <a:pathLst>
                <a:path w="54" h="22" extrusionOk="0">
                  <a:moveTo>
                    <a:pt x="50" y="20"/>
                  </a:moveTo>
                  <a:cubicBezTo>
                    <a:pt x="7" y="2"/>
                    <a:pt x="7" y="2"/>
                    <a:pt x="7" y="2"/>
                  </a:cubicBezTo>
                  <a:cubicBezTo>
                    <a:pt x="3" y="0"/>
                    <a:pt x="0" y="3"/>
                    <a:pt x="0" y="3"/>
                  </a:cubicBezTo>
                  <a:cubicBezTo>
                    <a:pt x="0" y="3"/>
                    <a:pt x="54" y="22"/>
                    <a:pt x="50" y="20"/>
                  </a:cubicBezTo>
                  <a:close/>
                </a:path>
              </a:pathLst>
            </a:custGeom>
            <a:solidFill>
              <a:srgbClr val="DDB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89" name="Google Shape;689;p8"/>
            <p:cNvSpPr/>
            <p:nvPr/>
          </p:nvSpPr>
          <p:spPr>
            <a:xfrm>
              <a:off x="10863800" y="4487826"/>
              <a:ext cx="84863" cy="88810"/>
            </a:xfrm>
            <a:custGeom>
              <a:avLst/>
              <a:gdLst/>
              <a:ahLst/>
              <a:cxnLst/>
              <a:rect l="l" t="t" r="r" b="b"/>
              <a:pathLst>
                <a:path w="18" h="19" extrusionOk="0">
                  <a:moveTo>
                    <a:pt x="12" y="19"/>
                  </a:moveTo>
                  <a:cubicBezTo>
                    <a:pt x="12" y="19"/>
                    <a:pt x="11" y="19"/>
                    <a:pt x="11" y="18"/>
                  </a:cubicBezTo>
                  <a:cubicBezTo>
                    <a:pt x="5" y="16"/>
                    <a:pt x="0" y="14"/>
                    <a:pt x="3" y="7"/>
                  </a:cubicBezTo>
                  <a:cubicBezTo>
                    <a:pt x="6" y="0"/>
                    <a:pt x="11" y="2"/>
                    <a:pt x="17" y="5"/>
                  </a:cubicBezTo>
                  <a:cubicBezTo>
                    <a:pt x="17" y="5"/>
                    <a:pt x="18" y="5"/>
                    <a:pt x="18" y="5"/>
                  </a:cubicBezTo>
                  <a:lnTo>
                    <a:pt x="12" y="19"/>
                  </a:lnTo>
                  <a:close/>
                </a:path>
              </a:pathLst>
            </a:custGeom>
            <a:solidFill>
              <a:srgbClr val="F3EBD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90" name="Google Shape;690;p8"/>
            <p:cNvSpPr/>
            <p:nvPr/>
          </p:nvSpPr>
          <p:spPr>
            <a:xfrm>
              <a:off x="11410473" y="4333889"/>
              <a:ext cx="781526" cy="828891"/>
            </a:xfrm>
            <a:custGeom>
              <a:avLst/>
              <a:gdLst/>
              <a:ahLst/>
              <a:cxnLst/>
              <a:rect l="l" t="t" r="r" b="b"/>
              <a:pathLst>
                <a:path w="396" h="420" extrusionOk="0">
                  <a:moveTo>
                    <a:pt x="0" y="216"/>
                  </a:moveTo>
                  <a:lnTo>
                    <a:pt x="396" y="420"/>
                  </a:lnTo>
                  <a:lnTo>
                    <a:pt x="396" y="10"/>
                  </a:lnTo>
                  <a:lnTo>
                    <a:pt x="40" y="0"/>
                  </a:lnTo>
                  <a:lnTo>
                    <a:pt x="0" y="216"/>
                  </a:lnTo>
                  <a:close/>
                </a:path>
              </a:pathLst>
            </a:custGeom>
            <a:solidFill>
              <a:srgbClr val="E5454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91" name="Google Shape;691;p8"/>
            <p:cNvSpPr/>
            <p:nvPr/>
          </p:nvSpPr>
          <p:spPr>
            <a:xfrm>
              <a:off x="11341399" y="4347703"/>
              <a:ext cx="144070" cy="392737"/>
            </a:xfrm>
            <a:custGeom>
              <a:avLst/>
              <a:gdLst/>
              <a:ahLst/>
              <a:cxnLst/>
              <a:rect l="l" t="t" r="r" b="b"/>
              <a:pathLst>
                <a:path w="73" h="199" extrusionOk="0">
                  <a:moveTo>
                    <a:pt x="73" y="5"/>
                  </a:moveTo>
                  <a:lnTo>
                    <a:pt x="45" y="0"/>
                  </a:lnTo>
                  <a:lnTo>
                    <a:pt x="0" y="188"/>
                  </a:lnTo>
                  <a:lnTo>
                    <a:pt x="35" y="199"/>
                  </a:lnTo>
                  <a:lnTo>
                    <a:pt x="73" y="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92" name="Google Shape;692;p8"/>
            <p:cNvSpPr/>
            <p:nvPr/>
          </p:nvSpPr>
          <p:spPr>
            <a:xfrm>
              <a:off x="11215092" y="4333889"/>
              <a:ext cx="215118" cy="361160"/>
            </a:xfrm>
            <a:custGeom>
              <a:avLst/>
              <a:gdLst/>
              <a:ahLst/>
              <a:cxnLst/>
              <a:rect l="l" t="t" r="r" b="b"/>
              <a:pathLst>
                <a:path w="109" h="183" extrusionOk="0">
                  <a:moveTo>
                    <a:pt x="109" y="14"/>
                  </a:moveTo>
                  <a:lnTo>
                    <a:pt x="68" y="0"/>
                  </a:lnTo>
                  <a:lnTo>
                    <a:pt x="0" y="57"/>
                  </a:lnTo>
                  <a:lnTo>
                    <a:pt x="0" y="164"/>
                  </a:lnTo>
                  <a:lnTo>
                    <a:pt x="66" y="183"/>
                  </a:lnTo>
                  <a:lnTo>
                    <a:pt x="109" y="14"/>
                  </a:lnTo>
                  <a:close/>
                </a:path>
              </a:pathLst>
            </a:custGeom>
            <a:solidFill>
              <a:srgbClr val="FFCE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93" name="Google Shape;693;p8"/>
            <p:cNvSpPr/>
            <p:nvPr/>
          </p:nvSpPr>
          <p:spPr>
            <a:xfrm>
              <a:off x="11144044" y="4282577"/>
              <a:ext cx="262483" cy="388790"/>
            </a:xfrm>
            <a:custGeom>
              <a:avLst/>
              <a:gdLst/>
              <a:ahLst/>
              <a:cxnLst/>
              <a:rect l="l" t="t" r="r" b="b"/>
              <a:pathLst>
                <a:path w="56" h="83" extrusionOk="0">
                  <a:moveTo>
                    <a:pt x="46" y="11"/>
                  </a:moveTo>
                  <a:cubicBezTo>
                    <a:pt x="51" y="25"/>
                    <a:pt x="56" y="43"/>
                    <a:pt x="49" y="55"/>
                  </a:cubicBezTo>
                  <a:cubicBezTo>
                    <a:pt x="32" y="83"/>
                    <a:pt x="0" y="83"/>
                    <a:pt x="0" y="83"/>
                  </a:cubicBezTo>
                  <a:cubicBezTo>
                    <a:pt x="9" y="48"/>
                    <a:pt x="13" y="13"/>
                    <a:pt x="15" y="0"/>
                  </a:cubicBezTo>
                  <a:lnTo>
                    <a:pt x="46" y="11"/>
                  </a:lnTo>
                  <a:close/>
                </a:path>
              </a:pathLst>
            </a:custGeom>
            <a:solidFill>
              <a:srgbClr val="F7BE9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94" name="Google Shape;694;p8"/>
            <p:cNvSpPr/>
            <p:nvPr/>
          </p:nvSpPr>
          <p:spPr>
            <a:xfrm>
              <a:off x="10924979" y="4012200"/>
              <a:ext cx="499309" cy="672981"/>
            </a:xfrm>
            <a:custGeom>
              <a:avLst/>
              <a:gdLst/>
              <a:ahLst/>
              <a:cxnLst/>
              <a:rect l="l" t="t" r="r" b="b"/>
              <a:pathLst>
                <a:path w="107" h="144" extrusionOk="0">
                  <a:moveTo>
                    <a:pt x="41" y="143"/>
                  </a:moveTo>
                  <a:cubicBezTo>
                    <a:pt x="41" y="143"/>
                    <a:pt x="74" y="144"/>
                    <a:pt x="91" y="111"/>
                  </a:cubicBezTo>
                  <a:cubicBezTo>
                    <a:pt x="107" y="79"/>
                    <a:pt x="71" y="19"/>
                    <a:pt x="66" y="17"/>
                  </a:cubicBezTo>
                  <a:cubicBezTo>
                    <a:pt x="61" y="16"/>
                    <a:pt x="10" y="0"/>
                    <a:pt x="10" y="0"/>
                  </a:cubicBezTo>
                  <a:cubicBezTo>
                    <a:pt x="10" y="0"/>
                    <a:pt x="0" y="17"/>
                    <a:pt x="16" y="25"/>
                  </a:cubicBezTo>
                  <a:cubicBezTo>
                    <a:pt x="33" y="34"/>
                    <a:pt x="52" y="43"/>
                    <a:pt x="52" y="43"/>
                  </a:cubicBezTo>
                  <a:cubicBezTo>
                    <a:pt x="52" y="43"/>
                    <a:pt x="48" y="82"/>
                    <a:pt x="41" y="143"/>
                  </a:cubicBezTo>
                  <a:close/>
                </a:path>
              </a:pathLst>
            </a:custGeom>
            <a:solidFill>
              <a:srgbClr val="FFCCA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95" name="Google Shape;695;p8"/>
            <p:cNvSpPr/>
            <p:nvPr/>
          </p:nvSpPr>
          <p:spPr>
            <a:xfrm>
              <a:off x="10972345" y="4016147"/>
              <a:ext cx="82889" cy="37498"/>
            </a:xfrm>
            <a:custGeom>
              <a:avLst/>
              <a:gdLst/>
              <a:ahLst/>
              <a:cxnLst/>
              <a:rect l="l" t="t" r="r" b="b"/>
              <a:pathLst>
                <a:path w="18" h="8" extrusionOk="0">
                  <a:moveTo>
                    <a:pt x="18" y="4"/>
                  </a:moveTo>
                  <a:cubicBezTo>
                    <a:pt x="18" y="4"/>
                    <a:pt x="17" y="8"/>
                    <a:pt x="13" y="8"/>
                  </a:cubicBezTo>
                  <a:cubicBezTo>
                    <a:pt x="1" y="5"/>
                    <a:pt x="1" y="5"/>
                    <a:pt x="1" y="5"/>
                  </a:cubicBezTo>
                  <a:cubicBezTo>
                    <a:pt x="1" y="5"/>
                    <a:pt x="0" y="1"/>
                    <a:pt x="2" y="0"/>
                  </a:cubicBezTo>
                  <a:lnTo>
                    <a:pt x="18" y="4"/>
                  </a:lnTo>
                  <a:close/>
                </a:path>
              </a:pathLst>
            </a:custGeom>
            <a:solidFill>
              <a:srgbClr val="FFDCC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sp>
          <p:nvSpPr>
            <p:cNvPr id="696" name="Google Shape;696;p8"/>
            <p:cNvSpPr/>
            <p:nvPr/>
          </p:nvSpPr>
          <p:spPr>
            <a:xfrm>
              <a:off x="11420341" y="4357572"/>
              <a:ext cx="61181" cy="51312"/>
            </a:xfrm>
            <a:custGeom>
              <a:avLst/>
              <a:gdLst/>
              <a:ahLst/>
              <a:cxnLst/>
              <a:rect l="l" t="t" r="r" b="b"/>
              <a:pathLst>
                <a:path w="31" h="26" extrusionOk="0">
                  <a:moveTo>
                    <a:pt x="31" y="5"/>
                  </a:moveTo>
                  <a:lnTo>
                    <a:pt x="5" y="0"/>
                  </a:lnTo>
                  <a:lnTo>
                    <a:pt x="0" y="19"/>
                  </a:lnTo>
                  <a:lnTo>
                    <a:pt x="28" y="26"/>
                  </a:lnTo>
                  <a:lnTo>
                    <a:pt x="31" y="5"/>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Arial"/>
                <a:ea typeface="Arial"/>
                <a:cs typeface="Arial"/>
                <a:sym typeface="Arial"/>
              </a:endParaRPr>
            </a:p>
          </p:txBody>
        </p:sp>
      </p:grpSp>
      <p:sp>
        <p:nvSpPr>
          <p:cNvPr id="775" name="Google Shape;775;p8"/>
          <p:cNvSpPr/>
          <p:nvPr/>
        </p:nvSpPr>
        <p:spPr>
          <a:xfrm>
            <a:off x="7732088" y="2617444"/>
            <a:ext cx="1801500" cy="208200"/>
          </a:xfrm>
          <a:prstGeom prst="rect">
            <a:avLst/>
          </a:prstGeom>
          <a:noFill/>
          <a:ln>
            <a:noFill/>
          </a:ln>
        </p:spPr>
        <p:txBody>
          <a:bodyPr spcFirstLastPara="1" wrap="square" lIns="25400" tIns="25400" rIns="25400" bIns="25400" anchor="ctr" anchorCtr="0">
            <a:noAutofit/>
          </a:bodyPr>
          <a:lstStyle/>
          <a:p>
            <a:pPr marL="0" marR="0" lvl="0" indent="0" algn="l" rtl="0">
              <a:lnSpc>
                <a:spcPct val="110000"/>
              </a:lnSpc>
              <a:spcBef>
                <a:spcPts val="0"/>
              </a:spcBef>
              <a:spcAft>
                <a:spcPts val="0"/>
              </a:spcAft>
              <a:buNone/>
            </a:pPr>
            <a:r>
              <a:rPr lang="en-IN" sz="2000" b="1" dirty="0">
                <a:solidFill>
                  <a:srgbClr val="FF0000"/>
                </a:solidFill>
                <a:latin typeface="Arial"/>
                <a:ea typeface="Arial"/>
                <a:cs typeface="Arial"/>
                <a:sym typeface="Arial"/>
              </a:rPr>
              <a:t>Rape</a:t>
            </a:r>
            <a:endParaRPr dirty="0"/>
          </a:p>
        </p:txBody>
      </p:sp>
      <p:sp>
        <p:nvSpPr>
          <p:cNvPr id="776" name="Google Shape;776;p8"/>
          <p:cNvSpPr/>
          <p:nvPr/>
        </p:nvSpPr>
        <p:spPr>
          <a:xfrm>
            <a:off x="7722572" y="3426889"/>
            <a:ext cx="1801500" cy="208200"/>
          </a:xfrm>
          <a:prstGeom prst="rect">
            <a:avLst/>
          </a:prstGeom>
          <a:noFill/>
          <a:ln>
            <a:noFill/>
          </a:ln>
        </p:spPr>
        <p:txBody>
          <a:bodyPr spcFirstLastPara="1" wrap="square" lIns="25400" tIns="25400" rIns="25400" bIns="25400" anchor="ctr" anchorCtr="0">
            <a:noAutofit/>
          </a:bodyPr>
          <a:lstStyle/>
          <a:p>
            <a:pPr marL="0" marR="0" lvl="0" indent="0" algn="l" rtl="0">
              <a:lnSpc>
                <a:spcPct val="110000"/>
              </a:lnSpc>
              <a:spcBef>
                <a:spcPts val="0"/>
              </a:spcBef>
              <a:spcAft>
                <a:spcPts val="0"/>
              </a:spcAft>
              <a:buNone/>
            </a:pPr>
            <a:r>
              <a:rPr lang="en-US" sz="2000" b="1" dirty="0">
                <a:solidFill>
                  <a:srgbClr val="FF0000"/>
                </a:solidFill>
              </a:rPr>
              <a:t>Theft</a:t>
            </a:r>
            <a:endParaRPr dirty="0"/>
          </a:p>
        </p:txBody>
      </p:sp>
      <p:sp>
        <p:nvSpPr>
          <p:cNvPr id="777" name="Google Shape;777;p8"/>
          <p:cNvSpPr/>
          <p:nvPr/>
        </p:nvSpPr>
        <p:spPr>
          <a:xfrm>
            <a:off x="7722572" y="1681977"/>
            <a:ext cx="3709800" cy="335100"/>
          </a:xfrm>
          <a:prstGeom prst="rect">
            <a:avLst/>
          </a:prstGeom>
          <a:noFill/>
          <a:ln>
            <a:noFill/>
          </a:ln>
        </p:spPr>
        <p:txBody>
          <a:bodyPr spcFirstLastPara="1" wrap="square" lIns="25400" tIns="25400" rIns="25400" bIns="25400" anchor="ctr" anchorCtr="0">
            <a:noAutofit/>
          </a:bodyPr>
          <a:lstStyle/>
          <a:p>
            <a:pPr marL="0" marR="0" lvl="0" indent="0" algn="l" rtl="0">
              <a:lnSpc>
                <a:spcPct val="110000"/>
              </a:lnSpc>
              <a:spcBef>
                <a:spcPts val="0"/>
              </a:spcBef>
              <a:spcAft>
                <a:spcPts val="0"/>
              </a:spcAft>
              <a:buNone/>
            </a:pPr>
            <a:r>
              <a:rPr lang="en-US" sz="2000" b="1" dirty="0">
                <a:solidFill>
                  <a:srgbClr val="FF0000"/>
                </a:solidFill>
              </a:rPr>
              <a:t>Burglary</a:t>
            </a:r>
            <a:endParaRPr dirty="0"/>
          </a:p>
        </p:txBody>
      </p:sp>
      <p:sp>
        <p:nvSpPr>
          <p:cNvPr id="778" name="Google Shape;778;p8"/>
          <p:cNvSpPr/>
          <p:nvPr/>
        </p:nvSpPr>
        <p:spPr>
          <a:xfrm>
            <a:off x="7760081" y="4784482"/>
            <a:ext cx="2410800" cy="355800"/>
          </a:xfrm>
          <a:prstGeom prst="rect">
            <a:avLst/>
          </a:prstGeom>
          <a:noFill/>
          <a:ln>
            <a:noFill/>
          </a:ln>
        </p:spPr>
        <p:txBody>
          <a:bodyPr spcFirstLastPara="1" wrap="square" lIns="25400" tIns="25400" rIns="25400" bIns="25400" anchor="ctr" anchorCtr="0">
            <a:noAutofit/>
          </a:bodyPr>
          <a:lstStyle/>
          <a:p>
            <a:pPr marL="0" marR="0" lvl="0" indent="0" algn="l" rtl="0">
              <a:lnSpc>
                <a:spcPct val="110000"/>
              </a:lnSpc>
              <a:spcBef>
                <a:spcPts val="0"/>
              </a:spcBef>
              <a:spcAft>
                <a:spcPts val="0"/>
              </a:spcAft>
              <a:buNone/>
            </a:pPr>
            <a:r>
              <a:rPr lang="en-US" sz="2000" b="1" dirty="0">
                <a:solidFill>
                  <a:srgbClr val="FF0000"/>
                </a:solidFill>
              </a:rPr>
              <a:t>Murder</a:t>
            </a:r>
            <a:endParaRPr dirty="0"/>
          </a:p>
        </p:txBody>
      </p:sp>
      <p:sp>
        <p:nvSpPr>
          <p:cNvPr id="779" name="Google Shape;779;p8"/>
          <p:cNvSpPr/>
          <p:nvPr/>
        </p:nvSpPr>
        <p:spPr>
          <a:xfrm>
            <a:off x="7680600" y="994525"/>
            <a:ext cx="3994500" cy="277500"/>
          </a:xfrm>
          <a:prstGeom prst="rect">
            <a:avLst/>
          </a:prstGeom>
          <a:noFill/>
          <a:ln>
            <a:noFill/>
          </a:ln>
        </p:spPr>
        <p:txBody>
          <a:bodyPr spcFirstLastPara="1" wrap="square" lIns="25400" tIns="25400" rIns="25400" bIns="25400" anchor="ctr" anchorCtr="0">
            <a:noAutofit/>
          </a:bodyPr>
          <a:lstStyle/>
          <a:p>
            <a:pPr marL="0" marR="0" lvl="0" indent="0" algn="l" rtl="0">
              <a:lnSpc>
                <a:spcPct val="110000"/>
              </a:lnSpc>
              <a:spcBef>
                <a:spcPts val="0"/>
              </a:spcBef>
              <a:spcAft>
                <a:spcPts val="0"/>
              </a:spcAft>
              <a:buNone/>
            </a:pPr>
            <a:r>
              <a:rPr lang="en-IN" sz="1800" b="1" dirty="0">
                <a:solidFill>
                  <a:srgbClr val="0C0C0C"/>
                </a:solidFill>
                <a:latin typeface="Arial"/>
                <a:ea typeface="Arial"/>
                <a:cs typeface="Arial"/>
                <a:sym typeface="Arial"/>
              </a:rPr>
              <a:t> </a:t>
            </a:r>
            <a:r>
              <a:rPr lang="en-IN" sz="1800" b="1" dirty="0">
                <a:solidFill>
                  <a:srgbClr val="FF0000"/>
                </a:solidFill>
                <a:sym typeface="Arial"/>
              </a:rPr>
              <a:t>Robbery</a:t>
            </a:r>
            <a:endParaRPr sz="1200" dirty="0">
              <a:solidFill>
                <a:srgbClr val="FF0000"/>
              </a:solidFill>
            </a:endParaRPr>
          </a:p>
        </p:txBody>
      </p:sp>
      <p:cxnSp>
        <p:nvCxnSpPr>
          <p:cNvPr id="780" name="Google Shape;780;p8"/>
          <p:cNvCxnSpPr/>
          <p:nvPr/>
        </p:nvCxnSpPr>
        <p:spPr>
          <a:xfrm>
            <a:off x="7760081" y="3381069"/>
            <a:ext cx="2728500" cy="15300"/>
          </a:xfrm>
          <a:prstGeom prst="straightConnector1">
            <a:avLst/>
          </a:prstGeom>
          <a:noFill/>
          <a:ln w="9525" cap="flat" cmpd="sng">
            <a:solidFill>
              <a:srgbClr val="E54545"/>
            </a:solidFill>
            <a:prstDash val="solid"/>
            <a:miter lim="800000"/>
            <a:headEnd type="none" w="sm" len="sm"/>
            <a:tailEnd type="none" w="sm" len="sm"/>
          </a:ln>
        </p:spPr>
      </p:cxnSp>
      <p:cxnSp>
        <p:nvCxnSpPr>
          <p:cNvPr id="781" name="Google Shape;781;p8"/>
          <p:cNvCxnSpPr/>
          <p:nvPr/>
        </p:nvCxnSpPr>
        <p:spPr>
          <a:xfrm>
            <a:off x="7722572" y="1674012"/>
            <a:ext cx="2645100" cy="29400"/>
          </a:xfrm>
          <a:prstGeom prst="straightConnector1">
            <a:avLst/>
          </a:prstGeom>
          <a:noFill/>
          <a:ln w="9525" cap="flat" cmpd="sng">
            <a:solidFill>
              <a:srgbClr val="E54545"/>
            </a:solidFill>
            <a:prstDash val="solid"/>
            <a:miter lim="800000"/>
            <a:headEnd type="none" w="sm" len="sm"/>
            <a:tailEnd type="none" w="sm" len="sm"/>
          </a:ln>
        </p:spPr>
      </p:cxnSp>
      <p:cxnSp>
        <p:nvCxnSpPr>
          <p:cNvPr id="782" name="Google Shape;782;p8"/>
          <p:cNvCxnSpPr/>
          <p:nvPr/>
        </p:nvCxnSpPr>
        <p:spPr>
          <a:xfrm>
            <a:off x="7766180" y="4829145"/>
            <a:ext cx="2722500" cy="5400"/>
          </a:xfrm>
          <a:prstGeom prst="straightConnector1">
            <a:avLst/>
          </a:prstGeom>
          <a:noFill/>
          <a:ln w="9525" cap="flat" cmpd="sng">
            <a:solidFill>
              <a:srgbClr val="E54545"/>
            </a:solidFill>
            <a:prstDash val="solid"/>
            <a:miter lim="800000"/>
            <a:headEnd type="none" w="sm" len="sm"/>
            <a:tailEnd type="none" w="sm" len="sm"/>
          </a:ln>
        </p:spPr>
      </p:cxnSp>
      <p:cxnSp>
        <p:nvCxnSpPr>
          <p:cNvPr id="783" name="Google Shape;783;p8"/>
          <p:cNvCxnSpPr/>
          <p:nvPr/>
        </p:nvCxnSpPr>
        <p:spPr>
          <a:xfrm>
            <a:off x="7761260" y="2571877"/>
            <a:ext cx="2658300" cy="27300"/>
          </a:xfrm>
          <a:prstGeom prst="straightConnector1">
            <a:avLst/>
          </a:prstGeom>
          <a:noFill/>
          <a:ln w="9525" cap="flat" cmpd="sng">
            <a:solidFill>
              <a:srgbClr val="E54545"/>
            </a:solidFill>
            <a:prstDash val="solid"/>
            <a:miter lim="800000"/>
            <a:headEnd type="none" w="sm" len="sm"/>
            <a:tailEnd type="none" w="sm" len="sm"/>
          </a:ln>
        </p:spPr>
      </p:cxnSp>
      <p:sp>
        <p:nvSpPr>
          <p:cNvPr id="784" name="Google Shape;784;p8"/>
          <p:cNvSpPr/>
          <p:nvPr/>
        </p:nvSpPr>
        <p:spPr>
          <a:xfrm>
            <a:off x="5638230" y="1746372"/>
            <a:ext cx="832200" cy="377400"/>
          </a:xfrm>
          <a:prstGeom prst="rect">
            <a:avLst/>
          </a:prstGeom>
          <a:noFill/>
          <a:ln>
            <a:noFill/>
          </a:ln>
        </p:spPr>
        <p:txBody>
          <a:bodyPr spcFirstLastPara="1" wrap="square" lIns="25400" tIns="25400" rIns="25400" bIns="25400" anchor="ctr" anchorCtr="0">
            <a:noAutofit/>
          </a:bodyPr>
          <a:lstStyle/>
          <a:p>
            <a:pPr marL="0" marR="0" lvl="0" indent="0" algn="ctr" rtl="0">
              <a:lnSpc>
                <a:spcPct val="110000"/>
              </a:lnSpc>
              <a:spcBef>
                <a:spcPts val="0"/>
              </a:spcBef>
              <a:spcAft>
                <a:spcPts val="0"/>
              </a:spcAft>
              <a:buNone/>
            </a:pPr>
            <a:endParaRPr sz="2000" b="1" dirty="0">
              <a:solidFill>
                <a:schemeClr val="lt1"/>
              </a:solidFill>
              <a:latin typeface="Arial"/>
              <a:ea typeface="Arial"/>
              <a:cs typeface="Arial"/>
              <a:sym typeface="Arial"/>
            </a:endParaRPr>
          </a:p>
        </p:txBody>
      </p:sp>
      <p:sp>
        <p:nvSpPr>
          <p:cNvPr id="785" name="Google Shape;785;p8"/>
          <p:cNvSpPr/>
          <p:nvPr/>
        </p:nvSpPr>
        <p:spPr>
          <a:xfrm>
            <a:off x="7681259" y="2783316"/>
            <a:ext cx="37098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dirty="0">
                <a:solidFill>
                  <a:schemeClr val="dk1"/>
                </a:solidFill>
                <a:latin typeface="Arial"/>
                <a:ea typeface="Arial"/>
                <a:cs typeface="Arial"/>
                <a:sym typeface="Arial"/>
              </a:rPr>
              <a:t>Rape is a form of sexual assault in which a person is forced to engage in sexual relations against his or her will or without having given consent.</a:t>
            </a:r>
            <a:endParaRPr dirty="0"/>
          </a:p>
        </p:txBody>
      </p:sp>
      <p:sp>
        <p:nvSpPr>
          <p:cNvPr id="786" name="Google Shape;786;p8"/>
          <p:cNvSpPr/>
          <p:nvPr/>
        </p:nvSpPr>
        <p:spPr>
          <a:xfrm>
            <a:off x="7676034" y="3632431"/>
            <a:ext cx="3931800" cy="1200288"/>
          </a:xfrm>
          <a:prstGeom prst="rect">
            <a:avLst/>
          </a:prstGeom>
          <a:noFill/>
          <a:ln>
            <a:noFill/>
          </a:ln>
        </p:spPr>
        <p:txBody>
          <a:bodyPr spcFirstLastPara="1" wrap="square" lIns="91425" tIns="45700" rIns="91425" bIns="45700" anchor="t" anchorCtr="0">
            <a:spAutoFit/>
          </a:bodyPr>
          <a:lstStyle/>
          <a:p>
            <a:pPr lvl="0"/>
            <a:r>
              <a:rPr lang="en-US" sz="1200" dirty="0"/>
              <a:t>Theft is the act of taking someone else's property without their consent, with the intent of permanently depriving them of the property. It can involve physical property, such as money, goods, or personal belongings, or non-physical property, such as intellectual property or trade secrets</a:t>
            </a:r>
            <a:endParaRPr sz="1200" dirty="0"/>
          </a:p>
        </p:txBody>
      </p:sp>
      <p:sp>
        <p:nvSpPr>
          <p:cNvPr id="787" name="Google Shape;787;p8"/>
          <p:cNvSpPr/>
          <p:nvPr/>
        </p:nvSpPr>
        <p:spPr>
          <a:xfrm>
            <a:off x="7702884" y="1975455"/>
            <a:ext cx="3878100" cy="646290"/>
          </a:xfrm>
          <a:prstGeom prst="rect">
            <a:avLst/>
          </a:prstGeom>
          <a:noFill/>
          <a:ln>
            <a:noFill/>
          </a:ln>
        </p:spPr>
        <p:txBody>
          <a:bodyPr spcFirstLastPara="1" wrap="square" lIns="91425" tIns="45700" rIns="91425" bIns="45700" anchor="t" anchorCtr="0">
            <a:spAutoFit/>
          </a:bodyPr>
          <a:lstStyle/>
          <a:p>
            <a:pPr lvl="0"/>
            <a:r>
              <a:rPr lang="en-US" sz="1200" dirty="0"/>
              <a:t>Burglary is a type of theft that involves illegally entering a building, such as a home, business, or other structure, with the intent to commit a crime. </a:t>
            </a:r>
            <a:endParaRPr sz="1200" dirty="0"/>
          </a:p>
        </p:txBody>
      </p:sp>
      <p:sp>
        <p:nvSpPr>
          <p:cNvPr id="788" name="Google Shape;788;p8"/>
          <p:cNvSpPr/>
          <p:nvPr/>
        </p:nvSpPr>
        <p:spPr>
          <a:xfrm>
            <a:off x="7683272" y="5059769"/>
            <a:ext cx="3788400" cy="1015622"/>
          </a:xfrm>
          <a:prstGeom prst="rect">
            <a:avLst/>
          </a:prstGeom>
          <a:noFill/>
          <a:ln>
            <a:noFill/>
          </a:ln>
        </p:spPr>
        <p:txBody>
          <a:bodyPr spcFirstLastPara="1" wrap="square" lIns="91425" tIns="45700" rIns="91425" bIns="45700" anchor="t" anchorCtr="0">
            <a:spAutoFit/>
          </a:bodyPr>
          <a:lstStyle/>
          <a:p>
            <a:pPr lvl="0"/>
            <a:r>
              <a:rPr lang="en-US" sz="1200" dirty="0"/>
              <a:t>Murder is the unlawful killing of another human being with malice aforethought. Malice aforethought is the intent to cause harm or death to another person, or acting in a way that is so reckless as to show a complete disregard for human life. </a:t>
            </a:r>
            <a:endParaRPr sz="1200" dirty="0"/>
          </a:p>
        </p:txBody>
      </p:sp>
      <p:sp>
        <p:nvSpPr>
          <p:cNvPr id="789" name="Google Shape;789;p8"/>
          <p:cNvSpPr/>
          <p:nvPr/>
        </p:nvSpPr>
        <p:spPr>
          <a:xfrm>
            <a:off x="7719131" y="1221423"/>
            <a:ext cx="3994500" cy="461624"/>
          </a:xfrm>
          <a:prstGeom prst="rect">
            <a:avLst/>
          </a:prstGeom>
          <a:noFill/>
          <a:ln>
            <a:noFill/>
          </a:ln>
        </p:spPr>
        <p:txBody>
          <a:bodyPr spcFirstLastPara="1" wrap="square" lIns="91425" tIns="45700" rIns="91425" bIns="45700" anchor="t" anchorCtr="0">
            <a:spAutoFit/>
          </a:bodyPr>
          <a:lstStyle/>
          <a:p>
            <a:pPr lvl="0"/>
            <a:r>
              <a:rPr lang="en-US" sz="1200" dirty="0"/>
              <a:t>Robbery is a type of theft that involves taking someone else's property by force, threat, or intimidation</a:t>
            </a:r>
            <a:endParaRPr sz="1200" dirty="0"/>
          </a:p>
        </p:txBody>
      </p:sp>
      <p:sp>
        <p:nvSpPr>
          <p:cNvPr id="790" name="Google Shape;790;p8"/>
          <p:cNvSpPr/>
          <p:nvPr/>
        </p:nvSpPr>
        <p:spPr>
          <a:xfrm>
            <a:off x="10719908" y="5105864"/>
            <a:ext cx="1494802" cy="1752136"/>
          </a:xfrm>
          <a:custGeom>
            <a:avLst/>
            <a:gdLst/>
            <a:ahLst/>
            <a:cxnLst/>
            <a:rect l="l" t="t" r="r" b="b"/>
            <a:pathLst>
              <a:path w="2582618" h="3027220" extrusionOk="0">
                <a:moveTo>
                  <a:pt x="2582618" y="0"/>
                </a:moveTo>
                <a:lnTo>
                  <a:pt x="2582618" y="2963029"/>
                </a:lnTo>
                <a:cubicBezTo>
                  <a:pt x="2582618" y="2998481"/>
                  <a:pt x="2553879" y="3027220"/>
                  <a:pt x="2518427" y="3027220"/>
                </a:cubicBezTo>
                <a:lnTo>
                  <a:pt x="0" y="3027220"/>
                </a:lnTo>
                <a:lnTo>
                  <a:pt x="3414" y="2976687"/>
                </a:lnTo>
                <a:cubicBezTo>
                  <a:pt x="40604" y="2724855"/>
                  <a:pt x="225209" y="2471198"/>
                  <a:pt x="681643" y="2261357"/>
                </a:cubicBezTo>
                <a:cubicBezTo>
                  <a:pt x="2153702" y="1582780"/>
                  <a:pt x="2011685" y="536300"/>
                  <a:pt x="2566097" y="13060"/>
                </a:cubicBezTo>
                <a:lnTo>
                  <a:pt x="2582618" y="0"/>
                </a:lnTo>
                <a:close/>
              </a:path>
            </a:pathLst>
          </a:custGeom>
          <a:solidFill>
            <a:srgbClr val="E5454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dirty="0">
              <a:solidFill>
                <a:schemeClr val="dk1"/>
              </a:solidFill>
              <a:latin typeface="Arial"/>
              <a:ea typeface="Arial"/>
              <a:cs typeface="Arial"/>
              <a:sym typeface="Arial"/>
            </a:endParaRPr>
          </a:p>
        </p:txBody>
      </p:sp>
      <p:sp>
        <p:nvSpPr>
          <p:cNvPr id="791" name="Google Shape;791;p8"/>
          <p:cNvSpPr/>
          <p:nvPr/>
        </p:nvSpPr>
        <p:spPr>
          <a:xfrm>
            <a:off x="-475413" y="-430685"/>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792" name="Google Shape;792;p8"/>
          <p:cNvSpPr/>
          <p:nvPr/>
        </p:nvSpPr>
        <p:spPr>
          <a:xfrm>
            <a:off x="546148" y="494048"/>
            <a:ext cx="3476660" cy="1046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rgbClr val="FF0000"/>
                </a:solidFill>
                <a:latin typeface="Jacques Francois Shadow"/>
                <a:ea typeface="Jacques Francois Shadow"/>
                <a:cs typeface="Jacques Francois Shadow"/>
                <a:sym typeface="Jacques Francois Shadow"/>
              </a:rPr>
              <a:t>Crimes</a:t>
            </a:r>
            <a:endParaRPr dirty="0"/>
          </a:p>
          <a:p>
            <a:pPr marL="0" marR="0" lvl="0" indent="0" algn="l" rtl="0">
              <a:spcBef>
                <a:spcPts val="0"/>
              </a:spcBef>
              <a:spcAft>
                <a:spcPts val="0"/>
              </a:spcAft>
              <a:buNone/>
            </a:pPr>
            <a:r>
              <a:rPr lang="en-IN" sz="1400" b="1" dirty="0">
                <a:solidFill>
                  <a:srgbClr val="7F7F7F"/>
                </a:solidFill>
                <a:latin typeface="Arial"/>
                <a:ea typeface="Arial"/>
                <a:cs typeface="Arial"/>
                <a:sym typeface="Arial"/>
              </a:rPr>
              <a:t>              </a:t>
            </a:r>
            <a:endParaRPr dirty="0"/>
          </a:p>
          <a:p>
            <a:pPr marL="0" marR="0" lvl="0" indent="0" algn="l" rtl="0">
              <a:spcBef>
                <a:spcPts val="0"/>
              </a:spcBef>
              <a:spcAft>
                <a:spcPts val="0"/>
              </a:spcAft>
              <a:buNone/>
            </a:pPr>
            <a:endParaRPr sz="2400" dirty="0">
              <a:solidFill>
                <a:schemeClr val="dk1"/>
              </a:solidFill>
              <a:latin typeface="Arial"/>
              <a:ea typeface="Arial"/>
              <a:cs typeface="Arial"/>
              <a:sym typeface="Arial"/>
            </a:endParaRPr>
          </a:p>
        </p:txBody>
      </p:sp>
      <p:sp>
        <p:nvSpPr>
          <p:cNvPr id="794" name="Google Shape;794;p8"/>
          <p:cNvSpPr/>
          <p:nvPr/>
        </p:nvSpPr>
        <p:spPr>
          <a:xfrm>
            <a:off x="5665562" y="1747839"/>
            <a:ext cx="276048" cy="256269"/>
          </a:xfrm>
          <a:custGeom>
            <a:avLst/>
            <a:gdLst/>
            <a:ahLst/>
            <a:cxnLst/>
            <a:rect l="l" t="t" r="r" b="b"/>
            <a:pathLst>
              <a:path w="21600" h="21576" extrusionOk="0">
                <a:moveTo>
                  <a:pt x="14410" y="57"/>
                </a:moveTo>
                <a:cubicBezTo>
                  <a:pt x="14221" y="138"/>
                  <a:pt x="14061" y="292"/>
                  <a:pt x="13976" y="508"/>
                </a:cubicBezTo>
                <a:cubicBezTo>
                  <a:pt x="13801" y="942"/>
                  <a:pt x="13992" y="1440"/>
                  <a:pt x="14395" y="1628"/>
                </a:cubicBezTo>
                <a:cubicBezTo>
                  <a:pt x="17808" y="3201"/>
                  <a:pt x="20016" y="6806"/>
                  <a:pt x="20016" y="10800"/>
                </a:cubicBezTo>
                <a:cubicBezTo>
                  <a:pt x="20016" y="14778"/>
                  <a:pt x="17814" y="18363"/>
                  <a:pt x="14410" y="19939"/>
                </a:cubicBezTo>
                <a:cubicBezTo>
                  <a:pt x="14008" y="20126"/>
                  <a:pt x="13816" y="20641"/>
                  <a:pt x="13991" y="21075"/>
                </a:cubicBezTo>
                <a:cubicBezTo>
                  <a:pt x="14121" y="21400"/>
                  <a:pt x="14413" y="21576"/>
                  <a:pt x="14721" y="21576"/>
                </a:cubicBezTo>
                <a:cubicBezTo>
                  <a:pt x="14826" y="21576"/>
                  <a:pt x="14942" y="21557"/>
                  <a:pt x="15047" y="21509"/>
                </a:cubicBezTo>
                <a:cubicBezTo>
                  <a:pt x="19031" y="19660"/>
                  <a:pt x="21600" y="15461"/>
                  <a:pt x="21600" y="10800"/>
                </a:cubicBezTo>
                <a:cubicBezTo>
                  <a:pt x="21600" y="6124"/>
                  <a:pt x="19015" y="1917"/>
                  <a:pt x="15016" y="74"/>
                </a:cubicBezTo>
                <a:cubicBezTo>
                  <a:pt x="14815" y="-20"/>
                  <a:pt x="14600" y="-24"/>
                  <a:pt x="14410" y="57"/>
                </a:cubicBezTo>
                <a:close/>
                <a:moveTo>
                  <a:pt x="9705" y="1611"/>
                </a:moveTo>
                <a:cubicBezTo>
                  <a:pt x="9554" y="1643"/>
                  <a:pt x="9401" y="1722"/>
                  <a:pt x="9286" y="1845"/>
                </a:cubicBezTo>
                <a:lnTo>
                  <a:pt x="4488" y="7041"/>
                </a:lnTo>
                <a:lnTo>
                  <a:pt x="792" y="7041"/>
                </a:lnTo>
                <a:cubicBezTo>
                  <a:pt x="354" y="7041"/>
                  <a:pt x="0" y="7435"/>
                  <a:pt x="0" y="7909"/>
                </a:cubicBezTo>
                <a:lnTo>
                  <a:pt x="0" y="14074"/>
                </a:lnTo>
                <a:cubicBezTo>
                  <a:pt x="0" y="14545"/>
                  <a:pt x="354" y="14927"/>
                  <a:pt x="792" y="14927"/>
                </a:cubicBezTo>
                <a:lnTo>
                  <a:pt x="4472" y="14927"/>
                </a:lnTo>
                <a:lnTo>
                  <a:pt x="9302" y="20122"/>
                </a:lnTo>
                <a:cubicBezTo>
                  <a:pt x="9454" y="20289"/>
                  <a:pt x="9654" y="20373"/>
                  <a:pt x="9861" y="20373"/>
                </a:cubicBezTo>
                <a:cubicBezTo>
                  <a:pt x="9962" y="20373"/>
                  <a:pt x="10058" y="20351"/>
                  <a:pt x="10156" y="20306"/>
                </a:cubicBezTo>
                <a:cubicBezTo>
                  <a:pt x="10454" y="20172"/>
                  <a:pt x="10652" y="19866"/>
                  <a:pt x="10652" y="19521"/>
                </a:cubicBezTo>
                <a:lnTo>
                  <a:pt x="10652" y="2446"/>
                </a:lnTo>
                <a:cubicBezTo>
                  <a:pt x="10650" y="2099"/>
                  <a:pt x="10454" y="1794"/>
                  <a:pt x="10156" y="1661"/>
                </a:cubicBezTo>
                <a:cubicBezTo>
                  <a:pt x="10008" y="1596"/>
                  <a:pt x="9856" y="1578"/>
                  <a:pt x="9705" y="1611"/>
                </a:cubicBezTo>
                <a:close/>
                <a:moveTo>
                  <a:pt x="13417" y="3800"/>
                </a:moveTo>
                <a:cubicBezTo>
                  <a:pt x="13228" y="3881"/>
                  <a:pt x="13067" y="4034"/>
                  <a:pt x="12982" y="4251"/>
                </a:cubicBezTo>
                <a:cubicBezTo>
                  <a:pt x="12808" y="4684"/>
                  <a:pt x="12998" y="5186"/>
                  <a:pt x="13401" y="5370"/>
                </a:cubicBezTo>
                <a:cubicBezTo>
                  <a:pt x="15558" y="6364"/>
                  <a:pt x="16941" y="8648"/>
                  <a:pt x="16941" y="11167"/>
                </a:cubicBezTo>
                <a:cubicBezTo>
                  <a:pt x="16941" y="13672"/>
                  <a:pt x="15560" y="15936"/>
                  <a:pt x="13417" y="16931"/>
                </a:cubicBezTo>
                <a:cubicBezTo>
                  <a:pt x="13017" y="17119"/>
                  <a:pt x="12825" y="17617"/>
                  <a:pt x="12997" y="18051"/>
                </a:cubicBezTo>
                <a:cubicBezTo>
                  <a:pt x="13127" y="18373"/>
                  <a:pt x="13420" y="18569"/>
                  <a:pt x="13727" y="18569"/>
                </a:cubicBezTo>
                <a:cubicBezTo>
                  <a:pt x="13832" y="18569"/>
                  <a:pt x="13937" y="18534"/>
                  <a:pt x="14038" y="18485"/>
                </a:cubicBezTo>
                <a:cubicBezTo>
                  <a:pt x="16766" y="17224"/>
                  <a:pt x="18525" y="14354"/>
                  <a:pt x="18525" y="11167"/>
                </a:cubicBezTo>
                <a:cubicBezTo>
                  <a:pt x="18525" y="7963"/>
                  <a:pt x="16763" y="5063"/>
                  <a:pt x="14022" y="3800"/>
                </a:cubicBezTo>
                <a:cubicBezTo>
                  <a:pt x="13820" y="3706"/>
                  <a:pt x="13605" y="3718"/>
                  <a:pt x="13417" y="3800"/>
                </a:cubicBezTo>
                <a:close/>
                <a:moveTo>
                  <a:pt x="11926" y="7007"/>
                </a:moveTo>
                <a:cubicBezTo>
                  <a:pt x="11737" y="7089"/>
                  <a:pt x="11577" y="7241"/>
                  <a:pt x="11491" y="7458"/>
                </a:cubicBezTo>
                <a:cubicBezTo>
                  <a:pt x="11316" y="7895"/>
                  <a:pt x="11507" y="8410"/>
                  <a:pt x="11910" y="8594"/>
                </a:cubicBezTo>
                <a:cubicBezTo>
                  <a:pt x="12770" y="8983"/>
                  <a:pt x="13323" y="9880"/>
                  <a:pt x="13323" y="10883"/>
                </a:cubicBezTo>
                <a:cubicBezTo>
                  <a:pt x="13323" y="11875"/>
                  <a:pt x="12773" y="12776"/>
                  <a:pt x="11926" y="13172"/>
                </a:cubicBezTo>
                <a:cubicBezTo>
                  <a:pt x="11520" y="13360"/>
                  <a:pt x="11332" y="13859"/>
                  <a:pt x="11507" y="14292"/>
                </a:cubicBezTo>
                <a:cubicBezTo>
                  <a:pt x="11637" y="14616"/>
                  <a:pt x="11929" y="14810"/>
                  <a:pt x="12236" y="14810"/>
                </a:cubicBezTo>
                <a:cubicBezTo>
                  <a:pt x="12341" y="14810"/>
                  <a:pt x="12462" y="14790"/>
                  <a:pt x="12562" y="14743"/>
                </a:cubicBezTo>
                <a:cubicBezTo>
                  <a:pt x="13994" y="14073"/>
                  <a:pt x="14923" y="12559"/>
                  <a:pt x="14923" y="10883"/>
                </a:cubicBezTo>
                <a:cubicBezTo>
                  <a:pt x="14923" y="9194"/>
                  <a:pt x="13981" y="7669"/>
                  <a:pt x="12531" y="7007"/>
                </a:cubicBezTo>
                <a:cubicBezTo>
                  <a:pt x="12330" y="6917"/>
                  <a:pt x="12114" y="6925"/>
                  <a:pt x="11926" y="7007"/>
                </a:cubicBezTo>
                <a:close/>
              </a:path>
            </a:pathLst>
          </a:custGeom>
          <a:solidFill>
            <a:srgbClr val="BFBFBF"/>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500" dirty="0">
              <a:solidFill>
                <a:schemeClr val="lt1"/>
              </a:solidFill>
              <a:latin typeface="Arial"/>
              <a:ea typeface="Arial"/>
              <a:cs typeface="Arial"/>
              <a:sym typeface="Arial"/>
            </a:endParaRPr>
          </a:p>
        </p:txBody>
      </p:sp>
      <p:sp>
        <p:nvSpPr>
          <p:cNvPr id="800" name="Google Shape;800;p8"/>
          <p:cNvSpPr/>
          <p:nvPr/>
        </p:nvSpPr>
        <p:spPr>
          <a:xfrm>
            <a:off x="4721850" y="5920604"/>
            <a:ext cx="2913300" cy="8109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6" name="Picture 5">
            <a:extLst>
              <a:ext uri="{FF2B5EF4-FFF2-40B4-BE49-F238E27FC236}">
                <a16:creationId xmlns:a16="http://schemas.microsoft.com/office/drawing/2014/main" id="{4234A17A-D158-49A8-2754-DCAEFE342839}"/>
              </a:ext>
            </a:extLst>
          </p:cNvPr>
          <p:cNvPicPr>
            <a:picLocks noChangeAspect="1"/>
          </p:cNvPicPr>
          <p:nvPr/>
        </p:nvPicPr>
        <p:blipFill>
          <a:blip r:embed="rId3"/>
          <a:stretch>
            <a:fillRect/>
          </a:stretch>
        </p:blipFill>
        <p:spPr>
          <a:xfrm>
            <a:off x="3930299" y="2838502"/>
            <a:ext cx="2457450" cy="2295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animEffect transition="in" filter="fade">
                                      <p:cBhvr>
                                        <p:cTn id="7" dur="500"/>
                                        <p:tgtEl>
                                          <p:spTgt spid="792"/>
                                        </p:tgtEl>
                                      </p:cBhvr>
                                    </p:animEffect>
                                  </p:childTnLst>
                                </p:cTn>
                              </p:par>
                              <p:par>
                                <p:cTn id="8" presetID="10" presetClass="entr" presetSubtype="0" fill="hold" nodeType="withEffect">
                                  <p:stCondLst>
                                    <p:cond delay="0"/>
                                  </p:stCondLst>
                                  <p:childTnLst>
                                    <p:set>
                                      <p:cBhvr>
                                        <p:cTn id="9" dur="1" fill="hold">
                                          <p:stCondLst>
                                            <p:cond delay="0"/>
                                          </p:stCondLst>
                                        </p:cTn>
                                        <p:tgtEl>
                                          <p:spTgt spid="794"/>
                                        </p:tgtEl>
                                        <p:attrNameLst>
                                          <p:attrName>style.visibility</p:attrName>
                                        </p:attrNameLst>
                                      </p:cBhvr>
                                      <p:to>
                                        <p:strVal val="visible"/>
                                      </p:to>
                                    </p:set>
                                    <p:animEffect transition="in" filter="fade">
                                      <p:cBhvr>
                                        <p:cTn id="10" dur="500"/>
                                        <p:tgtEl>
                                          <p:spTgt spid="79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79"/>
                                        </p:tgtEl>
                                        <p:attrNameLst>
                                          <p:attrName>style.visibility</p:attrName>
                                        </p:attrNameLst>
                                      </p:cBhvr>
                                      <p:to>
                                        <p:strVal val="visible"/>
                                      </p:to>
                                    </p:set>
                                    <p:animEffect transition="in" filter="fade">
                                      <p:cBhvr>
                                        <p:cTn id="15" dur="500"/>
                                        <p:tgtEl>
                                          <p:spTgt spid="779"/>
                                        </p:tgtEl>
                                      </p:cBhvr>
                                    </p:animEffect>
                                  </p:childTnLst>
                                </p:cTn>
                              </p:par>
                              <p:par>
                                <p:cTn id="16" presetID="10" presetClass="entr" presetSubtype="0" fill="hold" nodeType="withEffect">
                                  <p:stCondLst>
                                    <p:cond delay="0"/>
                                  </p:stCondLst>
                                  <p:childTnLst>
                                    <p:set>
                                      <p:cBhvr>
                                        <p:cTn id="17" dur="1" fill="hold">
                                          <p:stCondLst>
                                            <p:cond delay="0"/>
                                          </p:stCondLst>
                                        </p:cTn>
                                        <p:tgtEl>
                                          <p:spTgt spid="789"/>
                                        </p:tgtEl>
                                        <p:attrNameLst>
                                          <p:attrName>style.visibility</p:attrName>
                                        </p:attrNameLst>
                                      </p:cBhvr>
                                      <p:to>
                                        <p:strVal val="visible"/>
                                      </p:to>
                                    </p:set>
                                    <p:animEffect transition="in" filter="fade">
                                      <p:cBhvr>
                                        <p:cTn id="18" dur="500"/>
                                        <p:tgtEl>
                                          <p:spTgt spid="78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81"/>
                                        </p:tgtEl>
                                        <p:attrNameLst>
                                          <p:attrName>style.visibility</p:attrName>
                                        </p:attrNameLst>
                                      </p:cBhvr>
                                      <p:to>
                                        <p:strVal val="visible"/>
                                      </p:to>
                                    </p:set>
                                    <p:animEffect transition="in" filter="fade">
                                      <p:cBhvr>
                                        <p:cTn id="23" dur="500"/>
                                        <p:tgtEl>
                                          <p:spTgt spid="781"/>
                                        </p:tgtEl>
                                      </p:cBhvr>
                                    </p:animEffect>
                                  </p:childTnLst>
                                </p:cTn>
                              </p:par>
                              <p:par>
                                <p:cTn id="24" presetID="10" presetClass="entr" presetSubtype="0" fill="hold" nodeType="withEffect">
                                  <p:stCondLst>
                                    <p:cond delay="0"/>
                                  </p:stCondLst>
                                  <p:childTnLst>
                                    <p:set>
                                      <p:cBhvr>
                                        <p:cTn id="25" dur="1" fill="hold">
                                          <p:stCondLst>
                                            <p:cond delay="0"/>
                                          </p:stCondLst>
                                        </p:cTn>
                                        <p:tgtEl>
                                          <p:spTgt spid="777"/>
                                        </p:tgtEl>
                                        <p:attrNameLst>
                                          <p:attrName>style.visibility</p:attrName>
                                        </p:attrNameLst>
                                      </p:cBhvr>
                                      <p:to>
                                        <p:strVal val="visible"/>
                                      </p:to>
                                    </p:set>
                                    <p:animEffect transition="in" filter="fade">
                                      <p:cBhvr>
                                        <p:cTn id="26" dur="500"/>
                                        <p:tgtEl>
                                          <p:spTgt spid="777"/>
                                        </p:tgtEl>
                                      </p:cBhvr>
                                    </p:animEffect>
                                  </p:childTnLst>
                                </p:cTn>
                              </p:par>
                              <p:par>
                                <p:cTn id="27" presetID="10" presetClass="entr" presetSubtype="0" fill="hold" nodeType="withEffect">
                                  <p:stCondLst>
                                    <p:cond delay="0"/>
                                  </p:stCondLst>
                                  <p:childTnLst>
                                    <p:set>
                                      <p:cBhvr>
                                        <p:cTn id="28" dur="1" fill="hold">
                                          <p:stCondLst>
                                            <p:cond delay="0"/>
                                          </p:stCondLst>
                                        </p:cTn>
                                        <p:tgtEl>
                                          <p:spTgt spid="787"/>
                                        </p:tgtEl>
                                        <p:attrNameLst>
                                          <p:attrName>style.visibility</p:attrName>
                                        </p:attrNameLst>
                                      </p:cBhvr>
                                      <p:to>
                                        <p:strVal val="visible"/>
                                      </p:to>
                                    </p:set>
                                    <p:animEffect transition="in" filter="fade">
                                      <p:cBhvr>
                                        <p:cTn id="29" dur="500"/>
                                        <p:tgtEl>
                                          <p:spTgt spid="78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83"/>
                                        </p:tgtEl>
                                        <p:attrNameLst>
                                          <p:attrName>style.visibility</p:attrName>
                                        </p:attrNameLst>
                                      </p:cBhvr>
                                      <p:to>
                                        <p:strVal val="visible"/>
                                      </p:to>
                                    </p:set>
                                    <p:animEffect transition="in" filter="fade">
                                      <p:cBhvr>
                                        <p:cTn id="34" dur="500"/>
                                        <p:tgtEl>
                                          <p:spTgt spid="783"/>
                                        </p:tgtEl>
                                      </p:cBhvr>
                                    </p:animEffect>
                                  </p:childTnLst>
                                </p:cTn>
                              </p:par>
                              <p:par>
                                <p:cTn id="35" presetID="10" presetClass="entr" presetSubtype="0" fill="hold" nodeType="withEffect">
                                  <p:stCondLst>
                                    <p:cond delay="0"/>
                                  </p:stCondLst>
                                  <p:childTnLst>
                                    <p:set>
                                      <p:cBhvr>
                                        <p:cTn id="36" dur="1" fill="hold">
                                          <p:stCondLst>
                                            <p:cond delay="0"/>
                                          </p:stCondLst>
                                        </p:cTn>
                                        <p:tgtEl>
                                          <p:spTgt spid="775"/>
                                        </p:tgtEl>
                                        <p:attrNameLst>
                                          <p:attrName>style.visibility</p:attrName>
                                        </p:attrNameLst>
                                      </p:cBhvr>
                                      <p:to>
                                        <p:strVal val="visible"/>
                                      </p:to>
                                    </p:set>
                                    <p:animEffect transition="in" filter="fade">
                                      <p:cBhvr>
                                        <p:cTn id="37" dur="500"/>
                                        <p:tgtEl>
                                          <p:spTgt spid="775"/>
                                        </p:tgtEl>
                                      </p:cBhvr>
                                    </p:animEffect>
                                  </p:childTnLst>
                                </p:cTn>
                              </p:par>
                              <p:par>
                                <p:cTn id="38" presetID="10" presetClass="entr" presetSubtype="0" fill="hold" nodeType="withEffect">
                                  <p:stCondLst>
                                    <p:cond delay="0"/>
                                  </p:stCondLst>
                                  <p:childTnLst>
                                    <p:set>
                                      <p:cBhvr>
                                        <p:cTn id="39" dur="1" fill="hold">
                                          <p:stCondLst>
                                            <p:cond delay="0"/>
                                          </p:stCondLst>
                                        </p:cTn>
                                        <p:tgtEl>
                                          <p:spTgt spid="785"/>
                                        </p:tgtEl>
                                        <p:attrNameLst>
                                          <p:attrName>style.visibility</p:attrName>
                                        </p:attrNameLst>
                                      </p:cBhvr>
                                      <p:to>
                                        <p:strVal val="visible"/>
                                      </p:to>
                                    </p:set>
                                    <p:animEffect transition="in" filter="fade">
                                      <p:cBhvr>
                                        <p:cTn id="40" dur="500"/>
                                        <p:tgtEl>
                                          <p:spTgt spid="78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80"/>
                                        </p:tgtEl>
                                        <p:attrNameLst>
                                          <p:attrName>style.visibility</p:attrName>
                                        </p:attrNameLst>
                                      </p:cBhvr>
                                      <p:to>
                                        <p:strVal val="visible"/>
                                      </p:to>
                                    </p:set>
                                    <p:animEffect transition="in" filter="fade">
                                      <p:cBhvr>
                                        <p:cTn id="45" dur="500"/>
                                        <p:tgtEl>
                                          <p:spTgt spid="780"/>
                                        </p:tgtEl>
                                      </p:cBhvr>
                                    </p:animEffect>
                                  </p:childTnLst>
                                </p:cTn>
                              </p:par>
                              <p:par>
                                <p:cTn id="46" presetID="10" presetClass="entr" presetSubtype="0" fill="hold" nodeType="withEffect">
                                  <p:stCondLst>
                                    <p:cond delay="0"/>
                                  </p:stCondLst>
                                  <p:childTnLst>
                                    <p:set>
                                      <p:cBhvr>
                                        <p:cTn id="47" dur="1" fill="hold">
                                          <p:stCondLst>
                                            <p:cond delay="0"/>
                                          </p:stCondLst>
                                        </p:cTn>
                                        <p:tgtEl>
                                          <p:spTgt spid="776"/>
                                        </p:tgtEl>
                                        <p:attrNameLst>
                                          <p:attrName>style.visibility</p:attrName>
                                        </p:attrNameLst>
                                      </p:cBhvr>
                                      <p:to>
                                        <p:strVal val="visible"/>
                                      </p:to>
                                    </p:set>
                                    <p:animEffect transition="in" filter="fade">
                                      <p:cBhvr>
                                        <p:cTn id="48" dur="500"/>
                                        <p:tgtEl>
                                          <p:spTgt spid="776"/>
                                        </p:tgtEl>
                                      </p:cBhvr>
                                    </p:animEffect>
                                  </p:childTnLst>
                                </p:cTn>
                              </p:par>
                              <p:par>
                                <p:cTn id="49" presetID="10" presetClass="entr" presetSubtype="0" fill="hold" nodeType="withEffect">
                                  <p:stCondLst>
                                    <p:cond delay="0"/>
                                  </p:stCondLst>
                                  <p:childTnLst>
                                    <p:set>
                                      <p:cBhvr>
                                        <p:cTn id="50" dur="1" fill="hold">
                                          <p:stCondLst>
                                            <p:cond delay="0"/>
                                          </p:stCondLst>
                                        </p:cTn>
                                        <p:tgtEl>
                                          <p:spTgt spid="786"/>
                                        </p:tgtEl>
                                        <p:attrNameLst>
                                          <p:attrName>style.visibility</p:attrName>
                                        </p:attrNameLst>
                                      </p:cBhvr>
                                      <p:to>
                                        <p:strVal val="visible"/>
                                      </p:to>
                                    </p:set>
                                    <p:animEffect transition="in" filter="fade">
                                      <p:cBhvr>
                                        <p:cTn id="51" dur="500"/>
                                        <p:tgtEl>
                                          <p:spTgt spid="78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782"/>
                                        </p:tgtEl>
                                        <p:attrNameLst>
                                          <p:attrName>style.visibility</p:attrName>
                                        </p:attrNameLst>
                                      </p:cBhvr>
                                      <p:to>
                                        <p:strVal val="visible"/>
                                      </p:to>
                                    </p:set>
                                    <p:animEffect transition="in" filter="fade">
                                      <p:cBhvr>
                                        <p:cTn id="56" dur="500"/>
                                        <p:tgtEl>
                                          <p:spTgt spid="782"/>
                                        </p:tgtEl>
                                      </p:cBhvr>
                                    </p:animEffect>
                                  </p:childTnLst>
                                </p:cTn>
                              </p:par>
                              <p:par>
                                <p:cTn id="57" presetID="10" presetClass="entr" presetSubtype="0" fill="hold" nodeType="withEffect">
                                  <p:stCondLst>
                                    <p:cond delay="0"/>
                                  </p:stCondLst>
                                  <p:childTnLst>
                                    <p:set>
                                      <p:cBhvr>
                                        <p:cTn id="58" dur="1" fill="hold">
                                          <p:stCondLst>
                                            <p:cond delay="0"/>
                                          </p:stCondLst>
                                        </p:cTn>
                                        <p:tgtEl>
                                          <p:spTgt spid="778"/>
                                        </p:tgtEl>
                                        <p:attrNameLst>
                                          <p:attrName>style.visibility</p:attrName>
                                        </p:attrNameLst>
                                      </p:cBhvr>
                                      <p:to>
                                        <p:strVal val="visible"/>
                                      </p:to>
                                    </p:set>
                                    <p:animEffect transition="in" filter="fade">
                                      <p:cBhvr>
                                        <p:cTn id="59" dur="500"/>
                                        <p:tgtEl>
                                          <p:spTgt spid="778"/>
                                        </p:tgtEl>
                                      </p:cBhvr>
                                    </p:animEffect>
                                  </p:childTnLst>
                                </p:cTn>
                              </p:par>
                              <p:par>
                                <p:cTn id="60" presetID="10" presetClass="entr" presetSubtype="0" fill="hold" nodeType="withEffect">
                                  <p:stCondLst>
                                    <p:cond delay="0"/>
                                  </p:stCondLst>
                                  <p:childTnLst>
                                    <p:set>
                                      <p:cBhvr>
                                        <p:cTn id="61" dur="1" fill="hold">
                                          <p:stCondLst>
                                            <p:cond delay="0"/>
                                          </p:stCondLst>
                                        </p:cTn>
                                        <p:tgtEl>
                                          <p:spTgt spid="788"/>
                                        </p:tgtEl>
                                        <p:attrNameLst>
                                          <p:attrName>style.visibility</p:attrName>
                                        </p:attrNameLst>
                                      </p:cBhvr>
                                      <p:to>
                                        <p:strVal val="visible"/>
                                      </p:to>
                                    </p:set>
                                    <p:animEffect transition="in" filter="fade">
                                      <p:cBhvr>
                                        <p:cTn id="62" dur="500"/>
                                        <p:tgtEl>
                                          <p:spTgt spid="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grpSp>
        <p:nvGrpSpPr>
          <p:cNvPr id="805" name="Google Shape;805;p9"/>
          <p:cNvGrpSpPr/>
          <p:nvPr/>
        </p:nvGrpSpPr>
        <p:grpSpPr>
          <a:xfrm>
            <a:off x="623999" y="2403906"/>
            <a:ext cx="2894994" cy="1412281"/>
            <a:chOff x="623999" y="2016719"/>
            <a:chExt cx="2894994" cy="1412281"/>
          </a:xfrm>
        </p:grpSpPr>
        <p:sp>
          <p:nvSpPr>
            <p:cNvPr id="806" name="Google Shape;806;p9"/>
            <p:cNvSpPr/>
            <p:nvPr/>
          </p:nvSpPr>
          <p:spPr>
            <a:xfrm>
              <a:off x="770154" y="2016719"/>
              <a:ext cx="2707714" cy="1412281"/>
            </a:xfrm>
            <a:prstGeom prst="roundRect">
              <a:avLst>
                <a:gd name="adj" fmla="val 1581"/>
              </a:avLst>
            </a:prstGeom>
            <a:solidFill>
              <a:schemeClr val="lt1"/>
            </a:solidFill>
            <a:ln>
              <a:noFill/>
            </a:ln>
            <a:effectLst>
              <a:outerShdw blurRad="177800" dist="63500" dir="5400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350" dirty="0">
                <a:solidFill>
                  <a:schemeClr val="lt1"/>
                </a:solidFill>
                <a:latin typeface="Arial"/>
                <a:ea typeface="Arial"/>
                <a:cs typeface="Arial"/>
                <a:sym typeface="Arial"/>
              </a:endParaRPr>
            </a:p>
          </p:txBody>
        </p:sp>
        <p:grpSp>
          <p:nvGrpSpPr>
            <p:cNvPr id="807" name="Google Shape;807;p9"/>
            <p:cNvGrpSpPr/>
            <p:nvPr/>
          </p:nvGrpSpPr>
          <p:grpSpPr>
            <a:xfrm>
              <a:off x="623999" y="2166531"/>
              <a:ext cx="300083" cy="300083"/>
              <a:chOff x="5857448" y="5537808"/>
              <a:chExt cx="477102" cy="477102"/>
            </a:xfrm>
          </p:grpSpPr>
          <p:sp>
            <p:nvSpPr>
              <p:cNvPr id="808" name="Google Shape;808;p9"/>
              <p:cNvSpPr/>
              <p:nvPr/>
            </p:nvSpPr>
            <p:spPr>
              <a:xfrm rot="-5400000">
                <a:off x="5857448" y="5537808"/>
                <a:ext cx="477102" cy="477102"/>
              </a:xfrm>
              <a:prstGeom prst="ellipse">
                <a:avLst/>
              </a:prstGeom>
              <a:solidFill>
                <a:srgbClr val="E54747"/>
              </a:solidFill>
              <a:ln>
                <a:noFill/>
              </a:ln>
              <a:effectLst>
                <a:outerShdw blurRad="177800" dist="63500" dir="5400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350" dirty="0">
                  <a:solidFill>
                    <a:schemeClr val="lt1"/>
                  </a:solidFill>
                  <a:latin typeface="Arial"/>
                  <a:ea typeface="Arial"/>
                  <a:cs typeface="Arial"/>
                  <a:sym typeface="Arial"/>
                </a:endParaRPr>
              </a:p>
            </p:txBody>
          </p:sp>
          <p:sp>
            <p:nvSpPr>
              <p:cNvPr id="809" name="Google Shape;809;p9"/>
              <p:cNvSpPr/>
              <p:nvPr/>
            </p:nvSpPr>
            <p:spPr>
              <a:xfrm rot="5400000">
                <a:off x="5965249" y="5700323"/>
                <a:ext cx="261501" cy="163155"/>
              </a:xfrm>
              <a:custGeom>
                <a:avLst/>
                <a:gdLst/>
                <a:ahLst/>
                <a:cxnLst/>
                <a:rect l="l" t="t" r="r" b="b"/>
                <a:pathLst>
                  <a:path w="333" h="207" extrusionOk="0">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dirty="0">
                  <a:solidFill>
                    <a:schemeClr val="dk1"/>
                  </a:solidFill>
                  <a:latin typeface="Arial"/>
                  <a:ea typeface="Arial"/>
                  <a:cs typeface="Arial"/>
                  <a:sym typeface="Arial"/>
                </a:endParaRPr>
              </a:p>
            </p:txBody>
          </p:sp>
        </p:grpSp>
        <p:sp>
          <p:nvSpPr>
            <p:cNvPr id="810" name="Google Shape;810;p9"/>
            <p:cNvSpPr/>
            <p:nvPr/>
          </p:nvSpPr>
          <p:spPr>
            <a:xfrm>
              <a:off x="1002797" y="2138604"/>
              <a:ext cx="251619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Arial"/>
                  <a:ea typeface="Arial"/>
                  <a:cs typeface="Arial"/>
                  <a:sym typeface="Arial"/>
                </a:rPr>
                <a:t>Python</a:t>
              </a:r>
              <a:endParaRPr dirty="0"/>
            </a:p>
          </p:txBody>
        </p:sp>
        <p:sp>
          <p:nvSpPr>
            <p:cNvPr id="811" name="Google Shape;811;p9"/>
            <p:cNvSpPr/>
            <p:nvPr/>
          </p:nvSpPr>
          <p:spPr>
            <a:xfrm>
              <a:off x="1002797" y="2599043"/>
              <a:ext cx="2297526"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dirty="0">
                  <a:solidFill>
                    <a:schemeClr val="dk1"/>
                  </a:solidFill>
                  <a:latin typeface="Arial"/>
                  <a:ea typeface="Arial"/>
                  <a:cs typeface="Arial"/>
                  <a:sym typeface="Arial"/>
                </a:rPr>
                <a:t>NumPy, Pandas, Matplotlib</a:t>
              </a:r>
              <a:r>
                <a:rPr lang="en-IN" sz="1200" dirty="0">
                  <a:solidFill>
                    <a:schemeClr val="dk1"/>
                  </a:solidFill>
                </a:rPr>
                <a:t>.</a:t>
              </a:r>
              <a:endParaRPr dirty="0"/>
            </a:p>
          </p:txBody>
        </p:sp>
      </p:grpSp>
      <p:grpSp>
        <p:nvGrpSpPr>
          <p:cNvPr id="812" name="Google Shape;812;p9"/>
          <p:cNvGrpSpPr/>
          <p:nvPr/>
        </p:nvGrpSpPr>
        <p:grpSpPr>
          <a:xfrm>
            <a:off x="4031078" y="2403906"/>
            <a:ext cx="2894994" cy="1488037"/>
            <a:chOff x="4031078" y="2016719"/>
            <a:chExt cx="2894994" cy="1488037"/>
          </a:xfrm>
        </p:grpSpPr>
        <p:sp>
          <p:nvSpPr>
            <p:cNvPr id="813" name="Google Shape;813;p9"/>
            <p:cNvSpPr/>
            <p:nvPr/>
          </p:nvSpPr>
          <p:spPr>
            <a:xfrm>
              <a:off x="4177233" y="2016719"/>
              <a:ext cx="2707714" cy="1412281"/>
            </a:xfrm>
            <a:prstGeom prst="roundRect">
              <a:avLst>
                <a:gd name="adj" fmla="val 1581"/>
              </a:avLst>
            </a:prstGeom>
            <a:solidFill>
              <a:schemeClr val="lt1"/>
            </a:solidFill>
            <a:ln>
              <a:noFill/>
            </a:ln>
            <a:effectLst>
              <a:outerShdw blurRad="177800" dist="63500" dir="5400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350" dirty="0">
                <a:solidFill>
                  <a:schemeClr val="lt1"/>
                </a:solidFill>
                <a:latin typeface="Arial"/>
                <a:ea typeface="Arial"/>
                <a:cs typeface="Arial"/>
                <a:sym typeface="Arial"/>
              </a:endParaRPr>
            </a:p>
          </p:txBody>
        </p:sp>
        <p:grpSp>
          <p:nvGrpSpPr>
            <p:cNvPr id="814" name="Google Shape;814;p9"/>
            <p:cNvGrpSpPr/>
            <p:nvPr/>
          </p:nvGrpSpPr>
          <p:grpSpPr>
            <a:xfrm>
              <a:off x="4031078" y="2166531"/>
              <a:ext cx="300083" cy="300083"/>
              <a:chOff x="5857448" y="5537808"/>
              <a:chExt cx="477102" cy="477102"/>
            </a:xfrm>
          </p:grpSpPr>
          <p:sp>
            <p:nvSpPr>
              <p:cNvPr id="815" name="Google Shape;815;p9"/>
              <p:cNvSpPr/>
              <p:nvPr/>
            </p:nvSpPr>
            <p:spPr>
              <a:xfrm rot="-5400000">
                <a:off x="5857448" y="5537808"/>
                <a:ext cx="477102" cy="477102"/>
              </a:xfrm>
              <a:prstGeom prst="ellipse">
                <a:avLst/>
              </a:prstGeom>
              <a:solidFill>
                <a:srgbClr val="E54747"/>
              </a:solidFill>
              <a:ln>
                <a:noFill/>
              </a:ln>
              <a:effectLst>
                <a:outerShdw blurRad="177800" dist="63500" dir="5400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350" dirty="0">
                  <a:solidFill>
                    <a:schemeClr val="lt1"/>
                  </a:solidFill>
                  <a:latin typeface="Arial"/>
                  <a:ea typeface="Arial"/>
                  <a:cs typeface="Arial"/>
                  <a:sym typeface="Arial"/>
                </a:endParaRPr>
              </a:p>
            </p:txBody>
          </p:sp>
          <p:sp>
            <p:nvSpPr>
              <p:cNvPr id="816" name="Google Shape;816;p9"/>
              <p:cNvSpPr/>
              <p:nvPr/>
            </p:nvSpPr>
            <p:spPr>
              <a:xfrm rot="5400000">
                <a:off x="5965249" y="5700323"/>
                <a:ext cx="261501" cy="163155"/>
              </a:xfrm>
              <a:custGeom>
                <a:avLst/>
                <a:gdLst/>
                <a:ahLst/>
                <a:cxnLst/>
                <a:rect l="l" t="t" r="r" b="b"/>
                <a:pathLst>
                  <a:path w="333" h="207" extrusionOk="0">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dirty="0">
                  <a:solidFill>
                    <a:schemeClr val="dk1"/>
                  </a:solidFill>
                  <a:latin typeface="Arial"/>
                  <a:ea typeface="Arial"/>
                  <a:cs typeface="Arial"/>
                  <a:sym typeface="Arial"/>
                </a:endParaRPr>
              </a:p>
            </p:txBody>
          </p:sp>
        </p:grpSp>
        <p:sp>
          <p:nvSpPr>
            <p:cNvPr id="817" name="Google Shape;817;p9"/>
            <p:cNvSpPr/>
            <p:nvPr/>
          </p:nvSpPr>
          <p:spPr>
            <a:xfrm>
              <a:off x="4409876" y="2138604"/>
              <a:ext cx="2516196"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rPr>
                <a:t>O</a:t>
              </a:r>
              <a:r>
                <a:rPr lang="en-IN" sz="1600" dirty="0">
                  <a:solidFill>
                    <a:schemeClr val="dk1"/>
                  </a:solidFill>
                </a:rPr>
                <a:t>PEN BI</a:t>
              </a:r>
              <a:endParaRPr dirty="0"/>
            </a:p>
          </p:txBody>
        </p:sp>
        <p:sp>
          <p:nvSpPr>
            <p:cNvPr id="818" name="Google Shape;818;p9"/>
            <p:cNvSpPr/>
            <p:nvPr/>
          </p:nvSpPr>
          <p:spPr>
            <a:xfrm>
              <a:off x="4402464" y="2489134"/>
              <a:ext cx="2141999"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dirty="0">
                  <a:solidFill>
                    <a:schemeClr val="dk1"/>
                  </a:solidFill>
                </a:rPr>
                <a:t>Line chart , Area </a:t>
              </a:r>
              <a:r>
                <a:rPr lang="en-IN" sz="1200" dirty="0" err="1">
                  <a:solidFill>
                    <a:schemeClr val="dk1"/>
                  </a:solidFill>
                </a:rPr>
                <a:t>chart,Ribbon</a:t>
              </a:r>
              <a:r>
                <a:rPr lang="en-IN" sz="1200" dirty="0">
                  <a:solidFill>
                    <a:schemeClr val="dk1"/>
                  </a:solidFill>
                </a:rPr>
                <a:t> chart </a:t>
              </a:r>
              <a:r>
                <a:rPr lang="en-IN" sz="1200" dirty="0">
                  <a:solidFill>
                    <a:schemeClr val="dk1"/>
                  </a:solidFill>
                  <a:latin typeface="Arial"/>
                  <a:ea typeface="Arial"/>
                  <a:cs typeface="Arial"/>
                  <a:sym typeface="Arial"/>
                </a:rPr>
                <a:t>Horizontal bars, Stacked bars, Side by side bars, </a:t>
              </a:r>
              <a:r>
                <a:rPr lang="en-IN" sz="1200" dirty="0">
                  <a:solidFill>
                    <a:schemeClr val="dk1"/>
                  </a:solidFill>
                </a:rPr>
                <a:t>map.</a:t>
              </a:r>
              <a:endParaRPr dirty="0"/>
            </a:p>
          </p:txBody>
        </p:sp>
      </p:grpSp>
      <p:grpSp>
        <p:nvGrpSpPr>
          <p:cNvPr id="819" name="Google Shape;819;p9"/>
          <p:cNvGrpSpPr/>
          <p:nvPr/>
        </p:nvGrpSpPr>
        <p:grpSpPr>
          <a:xfrm>
            <a:off x="623999" y="4243662"/>
            <a:ext cx="2894994" cy="1412281"/>
            <a:chOff x="623999" y="2016719"/>
            <a:chExt cx="2894994" cy="1412281"/>
          </a:xfrm>
        </p:grpSpPr>
        <p:sp>
          <p:nvSpPr>
            <p:cNvPr id="820" name="Google Shape;820;p9"/>
            <p:cNvSpPr/>
            <p:nvPr/>
          </p:nvSpPr>
          <p:spPr>
            <a:xfrm>
              <a:off x="770154" y="2016719"/>
              <a:ext cx="2707714" cy="1412281"/>
            </a:xfrm>
            <a:prstGeom prst="roundRect">
              <a:avLst>
                <a:gd name="adj" fmla="val 1581"/>
              </a:avLst>
            </a:prstGeom>
            <a:solidFill>
              <a:schemeClr val="lt1"/>
            </a:solidFill>
            <a:ln>
              <a:noFill/>
            </a:ln>
            <a:effectLst>
              <a:outerShdw blurRad="177800" dist="63500" dir="5400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350" dirty="0">
                <a:solidFill>
                  <a:schemeClr val="lt1"/>
                </a:solidFill>
                <a:latin typeface="Arial"/>
                <a:ea typeface="Arial"/>
                <a:cs typeface="Arial"/>
                <a:sym typeface="Arial"/>
              </a:endParaRPr>
            </a:p>
          </p:txBody>
        </p:sp>
        <p:grpSp>
          <p:nvGrpSpPr>
            <p:cNvPr id="821" name="Google Shape;821;p9"/>
            <p:cNvGrpSpPr/>
            <p:nvPr/>
          </p:nvGrpSpPr>
          <p:grpSpPr>
            <a:xfrm>
              <a:off x="623999" y="2166531"/>
              <a:ext cx="300083" cy="300083"/>
              <a:chOff x="5857448" y="5537808"/>
              <a:chExt cx="477102" cy="477102"/>
            </a:xfrm>
          </p:grpSpPr>
          <p:sp>
            <p:nvSpPr>
              <p:cNvPr id="822" name="Google Shape;822;p9"/>
              <p:cNvSpPr/>
              <p:nvPr/>
            </p:nvSpPr>
            <p:spPr>
              <a:xfrm rot="-5400000">
                <a:off x="5857448" y="5537808"/>
                <a:ext cx="477102" cy="477102"/>
              </a:xfrm>
              <a:prstGeom prst="ellipse">
                <a:avLst/>
              </a:prstGeom>
              <a:solidFill>
                <a:srgbClr val="E54747"/>
              </a:solidFill>
              <a:ln>
                <a:noFill/>
              </a:ln>
              <a:effectLst>
                <a:outerShdw blurRad="177800" dist="63500" dir="5400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350" dirty="0">
                  <a:solidFill>
                    <a:schemeClr val="lt1"/>
                  </a:solidFill>
                  <a:latin typeface="Arial"/>
                  <a:ea typeface="Arial"/>
                  <a:cs typeface="Arial"/>
                  <a:sym typeface="Arial"/>
                </a:endParaRPr>
              </a:p>
            </p:txBody>
          </p:sp>
          <p:sp>
            <p:nvSpPr>
              <p:cNvPr id="823" name="Google Shape;823;p9"/>
              <p:cNvSpPr/>
              <p:nvPr/>
            </p:nvSpPr>
            <p:spPr>
              <a:xfrm rot="5400000">
                <a:off x="5965249" y="5700323"/>
                <a:ext cx="261501" cy="163155"/>
              </a:xfrm>
              <a:custGeom>
                <a:avLst/>
                <a:gdLst/>
                <a:ahLst/>
                <a:cxnLst/>
                <a:rect l="l" t="t" r="r" b="b"/>
                <a:pathLst>
                  <a:path w="333" h="207" extrusionOk="0">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dirty="0">
                  <a:solidFill>
                    <a:schemeClr val="dk1"/>
                  </a:solidFill>
                  <a:latin typeface="Arial"/>
                  <a:ea typeface="Arial"/>
                  <a:cs typeface="Arial"/>
                  <a:sym typeface="Arial"/>
                </a:endParaRPr>
              </a:p>
            </p:txBody>
          </p:sp>
        </p:grpSp>
        <p:sp>
          <p:nvSpPr>
            <p:cNvPr id="824" name="Google Shape;824;p9"/>
            <p:cNvSpPr/>
            <p:nvPr/>
          </p:nvSpPr>
          <p:spPr>
            <a:xfrm>
              <a:off x="1002797" y="2138604"/>
              <a:ext cx="2516196"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rPr>
                <a:t>PyCharm IDE</a:t>
              </a:r>
              <a:endParaRPr dirty="0"/>
            </a:p>
          </p:txBody>
        </p:sp>
        <p:sp>
          <p:nvSpPr>
            <p:cNvPr id="825" name="Google Shape;825;p9"/>
            <p:cNvSpPr/>
            <p:nvPr/>
          </p:nvSpPr>
          <p:spPr>
            <a:xfrm>
              <a:off x="1002797" y="2599043"/>
              <a:ext cx="229752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dirty="0">
                  <a:solidFill>
                    <a:schemeClr val="dk1"/>
                  </a:solidFill>
                  <a:latin typeface="Arial"/>
                  <a:ea typeface="Arial"/>
                  <a:cs typeface="Arial"/>
                  <a:sym typeface="Arial"/>
                </a:rPr>
                <a:t>To run python code</a:t>
              </a:r>
              <a:endParaRPr dirty="0"/>
            </a:p>
          </p:txBody>
        </p:sp>
      </p:grpSp>
      <p:sp>
        <p:nvSpPr>
          <p:cNvPr id="833" name="Google Shape;833;p9"/>
          <p:cNvSpPr/>
          <p:nvPr/>
        </p:nvSpPr>
        <p:spPr>
          <a:xfrm>
            <a:off x="9980279" y="3364194"/>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834" name="Google Shape;834;p9"/>
          <p:cNvSpPr/>
          <p:nvPr/>
        </p:nvSpPr>
        <p:spPr>
          <a:xfrm>
            <a:off x="11398771" y="-375468"/>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835" name="Google Shape;835;p9"/>
          <p:cNvSpPr/>
          <p:nvPr/>
        </p:nvSpPr>
        <p:spPr>
          <a:xfrm>
            <a:off x="9007263" y="5544686"/>
            <a:ext cx="1173198" cy="1068237"/>
          </a:xfrm>
          <a:custGeom>
            <a:avLst/>
            <a:gdLst/>
            <a:ahLst/>
            <a:cxnLst/>
            <a:rect l="l" t="t" r="r" b="b"/>
            <a:pathLst>
              <a:path w="551" h="503" extrusionOk="0">
                <a:moveTo>
                  <a:pt x="231" y="232"/>
                </a:moveTo>
                <a:cubicBezTo>
                  <a:pt x="228" y="237"/>
                  <a:pt x="226" y="241"/>
                  <a:pt x="224" y="246"/>
                </a:cubicBezTo>
                <a:cubicBezTo>
                  <a:pt x="223" y="249"/>
                  <a:pt x="223" y="252"/>
                  <a:pt x="226" y="255"/>
                </a:cubicBezTo>
                <a:cubicBezTo>
                  <a:pt x="229" y="256"/>
                  <a:pt x="233" y="256"/>
                  <a:pt x="235" y="254"/>
                </a:cubicBezTo>
                <a:cubicBezTo>
                  <a:pt x="239" y="249"/>
                  <a:pt x="241" y="244"/>
                  <a:pt x="244" y="240"/>
                </a:cubicBezTo>
                <a:cubicBezTo>
                  <a:pt x="246" y="236"/>
                  <a:pt x="244" y="231"/>
                  <a:pt x="241" y="229"/>
                </a:cubicBezTo>
                <a:cubicBezTo>
                  <a:pt x="237" y="227"/>
                  <a:pt x="233" y="229"/>
                  <a:pt x="231" y="232"/>
                </a:cubicBezTo>
                <a:close/>
                <a:moveTo>
                  <a:pt x="86" y="0"/>
                </a:moveTo>
                <a:cubicBezTo>
                  <a:pt x="99" y="0"/>
                  <a:pt x="99" y="0"/>
                  <a:pt x="99" y="0"/>
                </a:cubicBezTo>
                <a:cubicBezTo>
                  <a:pt x="99" y="0"/>
                  <a:pt x="99" y="0"/>
                  <a:pt x="99" y="0"/>
                </a:cubicBezTo>
                <a:cubicBezTo>
                  <a:pt x="101" y="3"/>
                  <a:pt x="97" y="7"/>
                  <a:pt x="94" y="6"/>
                </a:cubicBezTo>
                <a:cubicBezTo>
                  <a:pt x="92" y="5"/>
                  <a:pt x="88" y="2"/>
                  <a:pt x="86" y="0"/>
                </a:cubicBezTo>
                <a:close/>
                <a:moveTo>
                  <a:pt x="382" y="0"/>
                </a:moveTo>
                <a:cubicBezTo>
                  <a:pt x="399" y="0"/>
                  <a:pt x="399" y="0"/>
                  <a:pt x="399" y="0"/>
                </a:cubicBezTo>
                <a:cubicBezTo>
                  <a:pt x="398" y="1"/>
                  <a:pt x="397" y="2"/>
                  <a:pt x="396" y="3"/>
                </a:cubicBezTo>
                <a:cubicBezTo>
                  <a:pt x="394" y="6"/>
                  <a:pt x="391" y="9"/>
                  <a:pt x="388" y="11"/>
                </a:cubicBezTo>
                <a:cubicBezTo>
                  <a:pt x="384" y="14"/>
                  <a:pt x="379" y="10"/>
                  <a:pt x="380" y="6"/>
                </a:cubicBezTo>
                <a:cubicBezTo>
                  <a:pt x="380" y="4"/>
                  <a:pt x="381" y="2"/>
                  <a:pt x="382" y="0"/>
                </a:cubicBezTo>
                <a:close/>
                <a:moveTo>
                  <a:pt x="79" y="439"/>
                </a:moveTo>
                <a:cubicBezTo>
                  <a:pt x="76" y="444"/>
                  <a:pt x="84" y="448"/>
                  <a:pt x="87" y="443"/>
                </a:cubicBezTo>
                <a:cubicBezTo>
                  <a:pt x="88" y="440"/>
                  <a:pt x="91" y="436"/>
                  <a:pt x="90" y="433"/>
                </a:cubicBezTo>
                <a:cubicBezTo>
                  <a:pt x="89" y="431"/>
                  <a:pt x="87" y="430"/>
                  <a:pt x="85" y="431"/>
                </a:cubicBezTo>
                <a:cubicBezTo>
                  <a:pt x="82" y="431"/>
                  <a:pt x="80" y="436"/>
                  <a:pt x="79" y="439"/>
                </a:cubicBezTo>
                <a:close/>
                <a:moveTo>
                  <a:pt x="112" y="409"/>
                </a:moveTo>
                <a:cubicBezTo>
                  <a:pt x="110" y="412"/>
                  <a:pt x="108" y="415"/>
                  <a:pt x="107" y="418"/>
                </a:cubicBezTo>
                <a:cubicBezTo>
                  <a:pt x="105" y="423"/>
                  <a:pt x="112" y="428"/>
                  <a:pt x="116" y="425"/>
                </a:cubicBezTo>
                <a:cubicBezTo>
                  <a:pt x="119" y="423"/>
                  <a:pt x="121" y="419"/>
                  <a:pt x="123" y="416"/>
                </a:cubicBezTo>
                <a:cubicBezTo>
                  <a:pt x="126" y="410"/>
                  <a:pt x="117" y="403"/>
                  <a:pt x="112" y="409"/>
                </a:cubicBezTo>
                <a:close/>
                <a:moveTo>
                  <a:pt x="149" y="394"/>
                </a:moveTo>
                <a:cubicBezTo>
                  <a:pt x="143" y="399"/>
                  <a:pt x="140" y="406"/>
                  <a:pt x="141" y="413"/>
                </a:cubicBezTo>
                <a:cubicBezTo>
                  <a:pt x="141" y="415"/>
                  <a:pt x="143" y="417"/>
                  <a:pt x="145" y="418"/>
                </a:cubicBezTo>
                <a:cubicBezTo>
                  <a:pt x="147" y="418"/>
                  <a:pt x="150" y="417"/>
                  <a:pt x="151" y="415"/>
                </a:cubicBezTo>
                <a:cubicBezTo>
                  <a:pt x="152" y="411"/>
                  <a:pt x="155" y="408"/>
                  <a:pt x="157" y="405"/>
                </a:cubicBezTo>
                <a:cubicBezTo>
                  <a:pt x="159" y="402"/>
                  <a:pt x="160" y="399"/>
                  <a:pt x="157" y="396"/>
                </a:cubicBezTo>
                <a:cubicBezTo>
                  <a:pt x="156" y="394"/>
                  <a:pt x="152" y="392"/>
                  <a:pt x="149" y="394"/>
                </a:cubicBezTo>
                <a:close/>
                <a:moveTo>
                  <a:pt x="40" y="221"/>
                </a:moveTo>
                <a:cubicBezTo>
                  <a:pt x="39" y="222"/>
                  <a:pt x="39" y="224"/>
                  <a:pt x="40" y="225"/>
                </a:cubicBezTo>
                <a:cubicBezTo>
                  <a:pt x="41" y="227"/>
                  <a:pt x="43" y="228"/>
                  <a:pt x="45" y="228"/>
                </a:cubicBezTo>
                <a:cubicBezTo>
                  <a:pt x="47" y="228"/>
                  <a:pt x="49" y="228"/>
                  <a:pt x="51" y="228"/>
                </a:cubicBezTo>
                <a:cubicBezTo>
                  <a:pt x="57" y="227"/>
                  <a:pt x="57" y="217"/>
                  <a:pt x="50" y="217"/>
                </a:cubicBezTo>
                <a:cubicBezTo>
                  <a:pt x="49" y="217"/>
                  <a:pt x="47" y="217"/>
                  <a:pt x="45" y="218"/>
                </a:cubicBezTo>
                <a:cubicBezTo>
                  <a:pt x="42" y="218"/>
                  <a:pt x="41" y="219"/>
                  <a:pt x="40" y="221"/>
                </a:cubicBezTo>
                <a:close/>
                <a:moveTo>
                  <a:pt x="84" y="43"/>
                </a:moveTo>
                <a:cubicBezTo>
                  <a:pt x="85" y="47"/>
                  <a:pt x="88" y="49"/>
                  <a:pt x="92" y="51"/>
                </a:cubicBezTo>
                <a:cubicBezTo>
                  <a:pt x="97" y="54"/>
                  <a:pt x="102" y="47"/>
                  <a:pt x="98" y="43"/>
                </a:cubicBezTo>
                <a:cubicBezTo>
                  <a:pt x="95" y="40"/>
                  <a:pt x="92" y="37"/>
                  <a:pt x="88" y="38"/>
                </a:cubicBezTo>
                <a:cubicBezTo>
                  <a:pt x="85" y="38"/>
                  <a:pt x="83" y="40"/>
                  <a:pt x="84" y="43"/>
                </a:cubicBezTo>
                <a:close/>
                <a:moveTo>
                  <a:pt x="487" y="120"/>
                </a:moveTo>
                <a:cubicBezTo>
                  <a:pt x="484" y="121"/>
                  <a:pt x="480" y="123"/>
                  <a:pt x="478" y="126"/>
                </a:cubicBezTo>
                <a:cubicBezTo>
                  <a:pt x="473" y="130"/>
                  <a:pt x="478" y="136"/>
                  <a:pt x="483" y="135"/>
                </a:cubicBezTo>
                <a:cubicBezTo>
                  <a:pt x="487" y="134"/>
                  <a:pt x="490" y="132"/>
                  <a:pt x="493" y="131"/>
                </a:cubicBezTo>
                <a:cubicBezTo>
                  <a:pt x="496" y="129"/>
                  <a:pt x="499" y="128"/>
                  <a:pt x="501" y="125"/>
                </a:cubicBezTo>
                <a:cubicBezTo>
                  <a:pt x="504" y="122"/>
                  <a:pt x="502" y="116"/>
                  <a:pt x="497" y="116"/>
                </a:cubicBezTo>
                <a:cubicBezTo>
                  <a:pt x="493" y="116"/>
                  <a:pt x="490" y="118"/>
                  <a:pt x="487" y="120"/>
                </a:cubicBezTo>
                <a:close/>
                <a:moveTo>
                  <a:pt x="485" y="409"/>
                </a:moveTo>
                <a:cubicBezTo>
                  <a:pt x="487" y="412"/>
                  <a:pt x="490" y="413"/>
                  <a:pt x="493" y="414"/>
                </a:cubicBezTo>
                <a:cubicBezTo>
                  <a:pt x="495" y="415"/>
                  <a:pt x="498" y="413"/>
                  <a:pt x="499" y="412"/>
                </a:cubicBezTo>
                <a:cubicBezTo>
                  <a:pt x="500" y="410"/>
                  <a:pt x="499" y="408"/>
                  <a:pt x="498" y="406"/>
                </a:cubicBezTo>
                <a:cubicBezTo>
                  <a:pt x="496" y="404"/>
                  <a:pt x="494" y="402"/>
                  <a:pt x="491" y="400"/>
                </a:cubicBezTo>
                <a:cubicBezTo>
                  <a:pt x="485" y="398"/>
                  <a:pt x="480" y="405"/>
                  <a:pt x="485" y="409"/>
                </a:cubicBezTo>
                <a:close/>
                <a:moveTo>
                  <a:pt x="456" y="362"/>
                </a:moveTo>
                <a:cubicBezTo>
                  <a:pt x="454" y="364"/>
                  <a:pt x="452" y="367"/>
                  <a:pt x="454" y="370"/>
                </a:cubicBezTo>
                <a:cubicBezTo>
                  <a:pt x="456" y="373"/>
                  <a:pt x="459" y="373"/>
                  <a:pt x="462" y="375"/>
                </a:cubicBezTo>
                <a:cubicBezTo>
                  <a:pt x="464" y="376"/>
                  <a:pt x="466" y="377"/>
                  <a:pt x="468" y="379"/>
                </a:cubicBezTo>
                <a:cubicBezTo>
                  <a:pt x="473" y="383"/>
                  <a:pt x="480" y="377"/>
                  <a:pt x="477" y="372"/>
                </a:cubicBezTo>
                <a:cubicBezTo>
                  <a:pt x="475" y="368"/>
                  <a:pt x="472" y="365"/>
                  <a:pt x="469" y="363"/>
                </a:cubicBezTo>
                <a:cubicBezTo>
                  <a:pt x="465" y="361"/>
                  <a:pt x="460" y="359"/>
                  <a:pt x="456" y="362"/>
                </a:cubicBezTo>
                <a:close/>
                <a:moveTo>
                  <a:pt x="223" y="427"/>
                </a:moveTo>
                <a:cubicBezTo>
                  <a:pt x="219" y="429"/>
                  <a:pt x="218" y="435"/>
                  <a:pt x="217" y="439"/>
                </a:cubicBezTo>
                <a:cubicBezTo>
                  <a:pt x="217" y="442"/>
                  <a:pt x="216" y="445"/>
                  <a:pt x="217" y="447"/>
                </a:cubicBezTo>
                <a:cubicBezTo>
                  <a:pt x="218" y="450"/>
                  <a:pt x="221" y="452"/>
                  <a:pt x="224" y="452"/>
                </a:cubicBezTo>
                <a:cubicBezTo>
                  <a:pt x="229" y="450"/>
                  <a:pt x="230" y="445"/>
                  <a:pt x="231" y="441"/>
                </a:cubicBezTo>
                <a:cubicBezTo>
                  <a:pt x="231" y="437"/>
                  <a:pt x="233" y="433"/>
                  <a:pt x="232" y="429"/>
                </a:cubicBezTo>
                <a:cubicBezTo>
                  <a:pt x="231" y="426"/>
                  <a:pt x="226" y="424"/>
                  <a:pt x="223" y="427"/>
                </a:cubicBezTo>
                <a:close/>
                <a:moveTo>
                  <a:pt x="5" y="142"/>
                </a:moveTo>
                <a:cubicBezTo>
                  <a:pt x="7" y="142"/>
                  <a:pt x="10" y="142"/>
                  <a:pt x="13" y="143"/>
                </a:cubicBezTo>
                <a:cubicBezTo>
                  <a:pt x="15" y="144"/>
                  <a:pt x="17" y="144"/>
                  <a:pt x="19" y="142"/>
                </a:cubicBezTo>
                <a:cubicBezTo>
                  <a:pt x="20" y="140"/>
                  <a:pt x="20" y="137"/>
                  <a:pt x="18" y="135"/>
                </a:cubicBezTo>
                <a:cubicBezTo>
                  <a:pt x="14" y="132"/>
                  <a:pt x="9" y="131"/>
                  <a:pt x="4" y="132"/>
                </a:cubicBezTo>
                <a:cubicBezTo>
                  <a:pt x="0" y="133"/>
                  <a:pt x="0" y="141"/>
                  <a:pt x="5" y="142"/>
                </a:cubicBezTo>
                <a:close/>
                <a:moveTo>
                  <a:pt x="58" y="166"/>
                </a:moveTo>
                <a:cubicBezTo>
                  <a:pt x="63" y="170"/>
                  <a:pt x="69" y="171"/>
                  <a:pt x="75" y="171"/>
                </a:cubicBezTo>
                <a:cubicBezTo>
                  <a:pt x="84" y="172"/>
                  <a:pt x="86" y="161"/>
                  <a:pt x="78" y="159"/>
                </a:cubicBezTo>
                <a:cubicBezTo>
                  <a:pt x="76" y="158"/>
                  <a:pt x="73" y="157"/>
                  <a:pt x="70" y="156"/>
                </a:cubicBezTo>
                <a:cubicBezTo>
                  <a:pt x="67" y="155"/>
                  <a:pt x="64" y="155"/>
                  <a:pt x="60" y="156"/>
                </a:cubicBezTo>
                <a:cubicBezTo>
                  <a:pt x="56" y="157"/>
                  <a:pt x="55" y="163"/>
                  <a:pt x="58" y="166"/>
                </a:cubicBezTo>
                <a:close/>
                <a:moveTo>
                  <a:pt x="205" y="485"/>
                </a:moveTo>
                <a:cubicBezTo>
                  <a:pt x="202" y="489"/>
                  <a:pt x="197" y="497"/>
                  <a:pt x="203" y="500"/>
                </a:cubicBezTo>
                <a:cubicBezTo>
                  <a:pt x="209" y="503"/>
                  <a:pt x="213" y="495"/>
                  <a:pt x="215" y="491"/>
                </a:cubicBezTo>
                <a:cubicBezTo>
                  <a:pt x="218" y="484"/>
                  <a:pt x="209" y="479"/>
                  <a:pt x="205" y="485"/>
                </a:cubicBezTo>
                <a:close/>
                <a:moveTo>
                  <a:pt x="439" y="77"/>
                </a:moveTo>
                <a:cubicBezTo>
                  <a:pt x="434" y="81"/>
                  <a:pt x="429" y="86"/>
                  <a:pt x="425" y="91"/>
                </a:cubicBezTo>
                <a:cubicBezTo>
                  <a:pt x="420" y="97"/>
                  <a:pt x="426" y="105"/>
                  <a:pt x="433" y="101"/>
                </a:cubicBezTo>
                <a:cubicBezTo>
                  <a:pt x="439" y="98"/>
                  <a:pt x="443" y="93"/>
                  <a:pt x="448" y="89"/>
                </a:cubicBezTo>
                <a:cubicBezTo>
                  <a:pt x="452" y="86"/>
                  <a:pt x="457" y="80"/>
                  <a:pt x="452" y="75"/>
                </a:cubicBezTo>
                <a:cubicBezTo>
                  <a:pt x="449" y="71"/>
                  <a:pt x="443" y="74"/>
                  <a:pt x="439" y="77"/>
                </a:cubicBezTo>
                <a:close/>
                <a:moveTo>
                  <a:pt x="458" y="12"/>
                </a:moveTo>
                <a:cubicBezTo>
                  <a:pt x="455" y="15"/>
                  <a:pt x="453" y="18"/>
                  <a:pt x="451" y="22"/>
                </a:cubicBezTo>
                <a:cubicBezTo>
                  <a:pt x="449" y="25"/>
                  <a:pt x="454" y="31"/>
                  <a:pt x="457" y="28"/>
                </a:cubicBezTo>
                <a:cubicBezTo>
                  <a:pt x="461" y="25"/>
                  <a:pt x="464" y="23"/>
                  <a:pt x="466" y="20"/>
                </a:cubicBezTo>
                <a:cubicBezTo>
                  <a:pt x="469" y="17"/>
                  <a:pt x="472" y="12"/>
                  <a:pt x="469" y="8"/>
                </a:cubicBezTo>
                <a:cubicBezTo>
                  <a:pt x="465" y="5"/>
                  <a:pt x="460" y="9"/>
                  <a:pt x="458" y="12"/>
                </a:cubicBezTo>
                <a:close/>
                <a:moveTo>
                  <a:pt x="431" y="52"/>
                </a:moveTo>
                <a:cubicBezTo>
                  <a:pt x="425" y="55"/>
                  <a:pt x="422" y="60"/>
                  <a:pt x="421" y="65"/>
                </a:cubicBezTo>
                <a:cubicBezTo>
                  <a:pt x="420" y="71"/>
                  <a:pt x="428" y="75"/>
                  <a:pt x="431" y="69"/>
                </a:cubicBezTo>
                <a:cubicBezTo>
                  <a:pt x="433" y="66"/>
                  <a:pt x="435" y="62"/>
                  <a:pt x="437" y="60"/>
                </a:cubicBezTo>
                <a:cubicBezTo>
                  <a:pt x="441" y="55"/>
                  <a:pt x="436" y="48"/>
                  <a:pt x="431" y="52"/>
                </a:cubicBezTo>
                <a:close/>
                <a:moveTo>
                  <a:pt x="394" y="93"/>
                </a:moveTo>
                <a:cubicBezTo>
                  <a:pt x="391" y="98"/>
                  <a:pt x="387" y="102"/>
                  <a:pt x="386" y="108"/>
                </a:cubicBezTo>
                <a:cubicBezTo>
                  <a:pt x="385" y="114"/>
                  <a:pt x="393" y="119"/>
                  <a:pt x="397" y="114"/>
                </a:cubicBezTo>
                <a:cubicBezTo>
                  <a:pt x="400" y="110"/>
                  <a:pt x="402" y="106"/>
                  <a:pt x="405" y="102"/>
                </a:cubicBezTo>
                <a:cubicBezTo>
                  <a:pt x="409" y="98"/>
                  <a:pt x="413" y="95"/>
                  <a:pt x="415" y="90"/>
                </a:cubicBezTo>
                <a:cubicBezTo>
                  <a:pt x="416" y="85"/>
                  <a:pt x="411" y="81"/>
                  <a:pt x="406" y="82"/>
                </a:cubicBezTo>
                <a:cubicBezTo>
                  <a:pt x="401" y="83"/>
                  <a:pt x="397" y="89"/>
                  <a:pt x="394" y="93"/>
                </a:cubicBezTo>
                <a:close/>
                <a:moveTo>
                  <a:pt x="454" y="244"/>
                </a:moveTo>
                <a:cubicBezTo>
                  <a:pt x="462" y="246"/>
                  <a:pt x="470" y="247"/>
                  <a:pt x="478" y="247"/>
                </a:cubicBezTo>
                <a:cubicBezTo>
                  <a:pt x="485" y="248"/>
                  <a:pt x="486" y="237"/>
                  <a:pt x="479" y="235"/>
                </a:cubicBezTo>
                <a:cubicBezTo>
                  <a:pt x="472" y="233"/>
                  <a:pt x="464" y="230"/>
                  <a:pt x="456" y="230"/>
                </a:cubicBezTo>
                <a:cubicBezTo>
                  <a:pt x="447" y="229"/>
                  <a:pt x="447" y="242"/>
                  <a:pt x="454" y="244"/>
                </a:cubicBezTo>
                <a:close/>
                <a:moveTo>
                  <a:pt x="526" y="285"/>
                </a:moveTo>
                <a:cubicBezTo>
                  <a:pt x="531" y="288"/>
                  <a:pt x="537" y="289"/>
                  <a:pt x="542" y="290"/>
                </a:cubicBezTo>
                <a:cubicBezTo>
                  <a:pt x="548" y="292"/>
                  <a:pt x="551" y="283"/>
                  <a:pt x="546" y="281"/>
                </a:cubicBezTo>
                <a:cubicBezTo>
                  <a:pt x="541" y="279"/>
                  <a:pt x="535" y="275"/>
                  <a:pt x="530" y="276"/>
                </a:cubicBezTo>
                <a:cubicBezTo>
                  <a:pt x="526" y="276"/>
                  <a:pt x="523" y="282"/>
                  <a:pt x="526" y="285"/>
                </a:cubicBezTo>
                <a:close/>
                <a:moveTo>
                  <a:pt x="449" y="279"/>
                </a:moveTo>
                <a:cubicBezTo>
                  <a:pt x="452" y="280"/>
                  <a:pt x="455" y="281"/>
                  <a:pt x="458" y="282"/>
                </a:cubicBezTo>
                <a:cubicBezTo>
                  <a:pt x="461" y="283"/>
                  <a:pt x="464" y="284"/>
                  <a:pt x="466" y="284"/>
                </a:cubicBezTo>
                <a:cubicBezTo>
                  <a:pt x="471" y="285"/>
                  <a:pt x="475" y="280"/>
                  <a:pt x="472" y="276"/>
                </a:cubicBezTo>
                <a:cubicBezTo>
                  <a:pt x="468" y="270"/>
                  <a:pt x="458" y="265"/>
                  <a:pt x="450" y="267"/>
                </a:cubicBezTo>
                <a:cubicBezTo>
                  <a:pt x="445" y="268"/>
                  <a:pt x="445" y="276"/>
                  <a:pt x="449" y="279"/>
                </a:cubicBezTo>
                <a:close/>
                <a:moveTo>
                  <a:pt x="372" y="264"/>
                </a:moveTo>
                <a:cubicBezTo>
                  <a:pt x="374" y="266"/>
                  <a:pt x="378" y="267"/>
                  <a:pt x="381" y="268"/>
                </a:cubicBezTo>
                <a:cubicBezTo>
                  <a:pt x="383" y="269"/>
                  <a:pt x="386" y="270"/>
                  <a:pt x="389" y="270"/>
                </a:cubicBezTo>
                <a:cubicBezTo>
                  <a:pt x="397" y="271"/>
                  <a:pt x="401" y="262"/>
                  <a:pt x="394" y="257"/>
                </a:cubicBezTo>
                <a:cubicBezTo>
                  <a:pt x="391" y="256"/>
                  <a:pt x="388" y="255"/>
                  <a:pt x="385" y="254"/>
                </a:cubicBezTo>
                <a:cubicBezTo>
                  <a:pt x="383" y="252"/>
                  <a:pt x="380" y="251"/>
                  <a:pt x="377" y="251"/>
                </a:cubicBezTo>
                <a:cubicBezTo>
                  <a:pt x="369" y="249"/>
                  <a:pt x="365" y="260"/>
                  <a:pt x="372" y="264"/>
                </a:cubicBezTo>
                <a:close/>
                <a:moveTo>
                  <a:pt x="356" y="241"/>
                </a:moveTo>
                <a:cubicBezTo>
                  <a:pt x="361" y="243"/>
                  <a:pt x="366" y="244"/>
                  <a:pt x="371" y="245"/>
                </a:cubicBezTo>
                <a:cubicBezTo>
                  <a:pt x="377" y="245"/>
                  <a:pt x="382" y="247"/>
                  <a:pt x="387" y="244"/>
                </a:cubicBezTo>
                <a:cubicBezTo>
                  <a:pt x="390" y="243"/>
                  <a:pt x="391" y="238"/>
                  <a:pt x="389" y="236"/>
                </a:cubicBezTo>
                <a:cubicBezTo>
                  <a:pt x="385" y="231"/>
                  <a:pt x="379" y="230"/>
                  <a:pt x="374" y="230"/>
                </a:cubicBezTo>
                <a:cubicBezTo>
                  <a:pt x="369" y="229"/>
                  <a:pt x="363" y="229"/>
                  <a:pt x="357" y="230"/>
                </a:cubicBezTo>
                <a:cubicBezTo>
                  <a:pt x="353" y="232"/>
                  <a:pt x="351" y="239"/>
                  <a:pt x="356" y="241"/>
                </a:cubicBezTo>
                <a:close/>
                <a:moveTo>
                  <a:pt x="328" y="285"/>
                </a:moveTo>
                <a:cubicBezTo>
                  <a:pt x="329" y="288"/>
                  <a:pt x="332" y="292"/>
                  <a:pt x="335" y="295"/>
                </a:cubicBezTo>
                <a:cubicBezTo>
                  <a:pt x="338" y="297"/>
                  <a:pt x="341" y="299"/>
                  <a:pt x="345" y="300"/>
                </a:cubicBezTo>
                <a:cubicBezTo>
                  <a:pt x="352" y="302"/>
                  <a:pt x="355" y="293"/>
                  <a:pt x="351" y="289"/>
                </a:cubicBezTo>
                <a:cubicBezTo>
                  <a:pt x="349" y="287"/>
                  <a:pt x="347" y="285"/>
                  <a:pt x="345" y="283"/>
                </a:cubicBezTo>
                <a:cubicBezTo>
                  <a:pt x="343" y="281"/>
                  <a:pt x="342" y="279"/>
                  <a:pt x="340" y="277"/>
                </a:cubicBezTo>
                <a:cubicBezTo>
                  <a:pt x="334" y="273"/>
                  <a:pt x="327" y="278"/>
                  <a:pt x="328" y="285"/>
                </a:cubicBezTo>
                <a:close/>
                <a:moveTo>
                  <a:pt x="338" y="334"/>
                </a:moveTo>
                <a:cubicBezTo>
                  <a:pt x="339" y="340"/>
                  <a:pt x="346" y="348"/>
                  <a:pt x="352" y="351"/>
                </a:cubicBezTo>
                <a:cubicBezTo>
                  <a:pt x="358" y="353"/>
                  <a:pt x="363" y="348"/>
                  <a:pt x="360" y="342"/>
                </a:cubicBezTo>
                <a:cubicBezTo>
                  <a:pt x="359" y="339"/>
                  <a:pt x="357" y="337"/>
                  <a:pt x="355" y="335"/>
                </a:cubicBezTo>
                <a:cubicBezTo>
                  <a:pt x="353" y="332"/>
                  <a:pt x="352" y="329"/>
                  <a:pt x="349" y="327"/>
                </a:cubicBezTo>
                <a:cubicBezTo>
                  <a:pt x="344" y="325"/>
                  <a:pt x="338" y="329"/>
                  <a:pt x="338" y="334"/>
                </a:cubicBezTo>
                <a:close/>
                <a:moveTo>
                  <a:pt x="385" y="392"/>
                </a:moveTo>
                <a:cubicBezTo>
                  <a:pt x="386" y="398"/>
                  <a:pt x="391" y="402"/>
                  <a:pt x="395" y="406"/>
                </a:cubicBezTo>
                <a:cubicBezTo>
                  <a:pt x="400" y="411"/>
                  <a:pt x="408" y="405"/>
                  <a:pt x="404" y="399"/>
                </a:cubicBezTo>
                <a:cubicBezTo>
                  <a:pt x="401" y="394"/>
                  <a:pt x="398" y="388"/>
                  <a:pt x="392" y="386"/>
                </a:cubicBezTo>
                <a:cubicBezTo>
                  <a:pt x="389" y="386"/>
                  <a:pt x="385" y="388"/>
                  <a:pt x="385" y="392"/>
                </a:cubicBezTo>
                <a:close/>
                <a:moveTo>
                  <a:pt x="341" y="371"/>
                </a:moveTo>
                <a:cubicBezTo>
                  <a:pt x="340" y="376"/>
                  <a:pt x="345" y="382"/>
                  <a:pt x="349" y="385"/>
                </a:cubicBezTo>
                <a:cubicBezTo>
                  <a:pt x="355" y="389"/>
                  <a:pt x="361" y="382"/>
                  <a:pt x="356" y="376"/>
                </a:cubicBezTo>
                <a:cubicBezTo>
                  <a:pt x="354" y="373"/>
                  <a:pt x="352" y="370"/>
                  <a:pt x="349" y="367"/>
                </a:cubicBezTo>
                <a:cubicBezTo>
                  <a:pt x="346" y="364"/>
                  <a:pt x="341" y="367"/>
                  <a:pt x="341" y="371"/>
                </a:cubicBezTo>
                <a:close/>
                <a:moveTo>
                  <a:pt x="314" y="341"/>
                </a:moveTo>
                <a:cubicBezTo>
                  <a:pt x="314" y="347"/>
                  <a:pt x="317" y="354"/>
                  <a:pt x="321" y="358"/>
                </a:cubicBezTo>
                <a:cubicBezTo>
                  <a:pt x="326" y="362"/>
                  <a:pt x="331" y="358"/>
                  <a:pt x="332" y="353"/>
                </a:cubicBezTo>
                <a:cubicBezTo>
                  <a:pt x="332" y="350"/>
                  <a:pt x="331" y="348"/>
                  <a:pt x="330" y="345"/>
                </a:cubicBezTo>
                <a:cubicBezTo>
                  <a:pt x="329" y="342"/>
                  <a:pt x="328" y="340"/>
                  <a:pt x="327" y="337"/>
                </a:cubicBezTo>
                <a:cubicBezTo>
                  <a:pt x="325" y="335"/>
                  <a:pt x="322" y="333"/>
                  <a:pt x="319" y="334"/>
                </a:cubicBezTo>
                <a:cubicBezTo>
                  <a:pt x="316" y="335"/>
                  <a:pt x="313" y="338"/>
                  <a:pt x="314" y="341"/>
                </a:cubicBezTo>
                <a:close/>
                <a:moveTo>
                  <a:pt x="261" y="433"/>
                </a:moveTo>
                <a:cubicBezTo>
                  <a:pt x="259" y="436"/>
                  <a:pt x="259" y="440"/>
                  <a:pt x="258" y="443"/>
                </a:cubicBezTo>
                <a:cubicBezTo>
                  <a:pt x="257" y="450"/>
                  <a:pt x="267" y="451"/>
                  <a:pt x="269" y="445"/>
                </a:cubicBezTo>
                <a:cubicBezTo>
                  <a:pt x="270" y="441"/>
                  <a:pt x="271" y="438"/>
                  <a:pt x="270" y="434"/>
                </a:cubicBezTo>
                <a:cubicBezTo>
                  <a:pt x="270" y="429"/>
                  <a:pt x="263" y="429"/>
                  <a:pt x="261" y="433"/>
                </a:cubicBezTo>
                <a:close/>
                <a:moveTo>
                  <a:pt x="250" y="379"/>
                </a:moveTo>
                <a:cubicBezTo>
                  <a:pt x="246" y="382"/>
                  <a:pt x="244" y="388"/>
                  <a:pt x="242" y="393"/>
                </a:cubicBezTo>
                <a:cubicBezTo>
                  <a:pt x="241" y="398"/>
                  <a:pt x="241" y="403"/>
                  <a:pt x="242" y="408"/>
                </a:cubicBezTo>
                <a:cubicBezTo>
                  <a:pt x="243" y="414"/>
                  <a:pt x="252" y="413"/>
                  <a:pt x="253" y="408"/>
                </a:cubicBezTo>
                <a:cubicBezTo>
                  <a:pt x="254" y="404"/>
                  <a:pt x="255" y="400"/>
                  <a:pt x="257" y="396"/>
                </a:cubicBezTo>
                <a:cubicBezTo>
                  <a:pt x="258" y="392"/>
                  <a:pt x="260" y="389"/>
                  <a:pt x="260" y="385"/>
                </a:cubicBezTo>
                <a:cubicBezTo>
                  <a:pt x="260" y="380"/>
                  <a:pt x="254" y="377"/>
                  <a:pt x="250" y="379"/>
                </a:cubicBezTo>
                <a:close/>
                <a:moveTo>
                  <a:pt x="207" y="358"/>
                </a:moveTo>
                <a:cubicBezTo>
                  <a:pt x="206" y="360"/>
                  <a:pt x="206" y="361"/>
                  <a:pt x="205" y="362"/>
                </a:cubicBezTo>
                <a:cubicBezTo>
                  <a:pt x="205" y="364"/>
                  <a:pt x="205" y="365"/>
                  <a:pt x="205" y="367"/>
                </a:cubicBezTo>
                <a:cubicBezTo>
                  <a:pt x="204" y="369"/>
                  <a:pt x="205" y="372"/>
                  <a:pt x="208" y="373"/>
                </a:cubicBezTo>
                <a:cubicBezTo>
                  <a:pt x="211" y="374"/>
                  <a:pt x="213" y="373"/>
                  <a:pt x="215" y="371"/>
                </a:cubicBezTo>
                <a:cubicBezTo>
                  <a:pt x="215" y="371"/>
                  <a:pt x="215" y="371"/>
                  <a:pt x="215" y="371"/>
                </a:cubicBezTo>
                <a:cubicBezTo>
                  <a:pt x="217" y="369"/>
                  <a:pt x="218" y="366"/>
                  <a:pt x="219" y="364"/>
                </a:cubicBezTo>
                <a:cubicBezTo>
                  <a:pt x="220" y="361"/>
                  <a:pt x="222" y="357"/>
                  <a:pt x="220" y="354"/>
                </a:cubicBezTo>
                <a:cubicBezTo>
                  <a:pt x="218" y="352"/>
                  <a:pt x="216" y="351"/>
                  <a:pt x="213" y="351"/>
                </a:cubicBezTo>
                <a:cubicBezTo>
                  <a:pt x="210" y="352"/>
                  <a:pt x="208" y="355"/>
                  <a:pt x="207" y="358"/>
                </a:cubicBezTo>
                <a:close/>
                <a:moveTo>
                  <a:pt x="229" y="339"/>
                </a:moveTo>
                <a:cubicBezTo>
                  <a:pt x="229" y="342"/>
                  <a:pt x="229" y="346"/>
                  <a:pt x="228" y="349"/>
                </a:cubicBezTo>
                <a:cubicBezTo>
                  <a:pt x="228" y="353"/>
                  <a:pt x="228" y="357"/>
                  <a:pt x="231" y="359"/>
                </a:cubicBezTo>
                <a:cubicBezTo>
                  <a:pt x="233" y="361"/>
                  <a:pt x="236" y="361"/>
                  <a:pt x="238" y="360"/>
                </a:cubicBezTo>
                <a:cubicBezTo>
                  <a:pt x="241" y="358"/>
                  <a:pt x="242" y="354"/>
                  <a:pt x="243" y="351"/>
                </a:cubicBezTo>
                <a:cubicBezTo>
                  <a:pt x="243" y="347"/>
                  <a:pt x="244" y="344"/>
                  <a:pt x="244" y="341"/>
                </a:cubicBezTo>
                <a:cubicBezTo>
                  <a:pt x="244" y="332"/>
                  <a:pt x="231" y="331"/>
                  <a:pt x="229" y="339"/>
                </a:cubicBezTo>
                <a:close/>
                <a:moveTo>
                  <a:pt x="125" y="209"/>
                </a:moveTo>
                <a:cubicBezTo>
                  <a:pt x="120" y="214"/>
                  <a:pt x="123" y="222"/>
                  <a:pt x="130" y="220"/>
                </a:cubicBezTo>
                <a:cubicBezTo>
                  <a:pt x="132" y="220"/>
                  <a:pt x="134" y="219"/>
                  <a:pt x="136" y="219"/>
                </a:cubicBezTo>
                <a:cubicBezTo>
                  <a:pt x="138" y="218"/>
                  <a:pt x="139" y="218"/>
                  <a:pt x="141" y="217"/>
                </a:cubicBezTo>
                <a:cubicBezTo>
                  <a:pt x="145" y="216"/>
                  <a:pt x="147" y="209"/>
                  <a:pt x="142" y="208"/>
                </a:cubicBezTo>
                <a:cubicBezTo>
                  <a:pt x="137" y="206"/>
                  <a:pt x="129" y="206"/>
                  <a:pt x="125" y="209"/>
                </a:cubicBezTo>
                <a:close/>
                <a:moveTo>
                  <a:pt x="90" y="234"/>
                </a:moveTo>
                <a:cubicBezTo>
                  <a:pt x="84" y="238"/>
                  <a:pt x="87" y="246"/>
                  <a:pt x="93" y="246"/>
                </a:cubicBezTo>
                <a:cubicBezTo>
                  <a:pt x="99" y="246"/>
                  <a:pt x="105" y="243"/>
                  <a:pt x="110" y="240"/>
                </a:cubicBezTo>
                <a:cubicBezTo>
                  <a:pt x="115" y="237"/>
                  <a:pt x="112" y="230"/>
                  <a:pt x="107" y="230"/>
                </a:cubicBezTo>
                <a:cubicBezTo>
                  <a:pt x="101" y="230"/>
                  <a:pt x="94" y="231"/>
                  <a:pt x="90" y="234"/>
                </a:cubicBezTo>
                <a:close/>
                <a:moveTo>
                  <a:pt x="24" y="327"/>
                </a:moveTo>
                <a:cubicBezTo>
                  <a:pt x="24" y="328"/>
                  <a:pt x="24" y="330"/>
                  <a:pt x="26" y="331"/>
                </a:cubicBezTo>
                <a:cubicBezTo>
                  <a:pt x="28" y="332"/>
                  <a:pt x="30" y="331"/>
                  <a:pt x="33" y="330"/>
                </a:cubicBezTo>
                <a:cubicBezTo>
                  <a:pt x="38" y="329"/>
                  <a:pt x="35" y="321"/>
                  <a:pt x="31" y="323"/>
                </a:cubicBezTo>
                <a:cubicBezTo>
                  <a:pt x="28" y="324"/>
                  <a:pt x="26" y="324"/>
                  <a:pt x="24" y="327"/>
                </a:cubicBezTo>
                <a:close/>
                <a:moveTo>
                  <a:pt x="54" y="303"/>
                </a:moveTo>
                <a:cubicBezTo>
                  <a:pt x="52" y="306"/>
                  <a:pt x="54" y="311"/>
                  <a:pt x="58" y="311"/>
                </a:cubicBezTo>
                <a:cubicBezTo>
                  <a:pt x="61" y="312"/>
                  <a:pt x="63" y="311"/>
                  <a:pt x="66" y="310"/>
                </a:cubicBezTo>
                <a:cubicBezTo>
                  <a:pt x="68" y="308"/>
                  <a:pt x="69" y="307"/>
                  <a:pt x="71" y="305"/>
                </a:cubicBezTo>
                <a:cubicBezTo>
                  <a:pt x="73" y="301"/>
                  <a:pt x="70" y="297"/>
                  <a:pt x="66" y="296"/>
                </a:cubicBezTo>
                <a:cubicBezTo>
                  <a:pt x="61" y="296"/>
                  <a:pt x="56" y="299"/>
                  <a:pt x="54" y="303"/>
                </a:cubicBezTo>
                <a:close/>
                <a:moveTo>
                  <a:pt x="99" y="320"/>
                </a:moveTo>
                <a:cubicBezTo>
                  <a:pt x="97" y="321"/>
                  <a:pt x="95" y="322"/>
                  <a:pt x="93" y="323"/>
                </a:cubicBezTo>
                <a:cubicBezTo>
                  <a:pt x="91" y="325"/>
                  <a:pt x="90" y="330"/>
                  <a:pt x="94" y="331"/>
                </a:cubicBezTo>
                <a:cubicBezTo>
                  <a:pt x="97" y="332"/>
                  <a:pt x="99" y="332"/>
                  <a:pt x="101" y="331"/>
                </a:cubicBezTo>
                <a:cubicBezTo>
                  <a:pt x="103" y="330"/>
                  <a:pt x="105" y="329"/>
                  <a:pt x="107" y="327"/>
                </a:cubicBezTo>
                <a:cubicBezTo>
                  <a:pt x="109" y="325"/>
                  <a:pt x="109" y="321"/>
                  <a:pt x="107" y="319"/>
                </a:cubicBezTo>
                <a:cubicBezTo>
                  <a:pt x="104" y="317"/>
                  <a:pt x="101" y="317"/>
                  <a:pt x="99" y="320"/>
                </a:cubicBezTo>
                <a:close/>
                <a:moveTo>
                  <a:pt x="106" y="284"/>
                </a:moveTo>
                <a:cubicBezTo>
                  <a:pt x="105" y="286"/>
                  <a:pt x="103" y="287"/>
                  <a:pt x="102" y="288"/>
                </a:cubicBezTo>
                <a:cubicBezTo>
                  <a:pt x="100" y="290"/>
                  <a:pt x="100" y="292"/>
                  <a:pt x="99" y="294"/>
                </a:cubicBezTo>
                <a:cubicBezTo>
                  <a:pt x="98" y="298"/>
                  <a:pt x="102" y="301"/>
                  <a:pt x="106" y="300"/>
                </a:cubicBezTo>
                <a:cubicBezTo>
                  <a:pt x="107" y="299"/>
                  <a:pt x="109" y="299"/>
                  <a:pt x="110" y="298"/>
                </a:cubicBezTo>
                <a:cubicBezTo>
                  <a:pt x="112" y="297"/>
                  <a:pt x="113" y="296"/>
                  <a:pt x="114" y="295"/>
                </a:cubicBezTo>
                <a:cubicBezTo>
                  <a:pt x="117" y="293"/>
                  <a:pt x="120" y="291"/>
                  <a:pt x="122" y="288"/>
                </a:cubicBezTo>
                <a:cubicBezTo>
                  <a:pt x="124" y="285"/>
                  <a:pt x="120" y="280"/>
                  <a:pt x="116" y="280"/>
                </a:cubicBezTo>
                <a:cubicBezTo>
                  <a:pt x="113" y="280"/>
                  <a:pt x="109" y="282"/>
                  <a:pt x="106" y="284"/>
                </a:cubicBezTo>
                <a:close/>
                <a:moveTo>
                  <a:pt x="134" y="248"/>
                </a:moveTo>
                <a:cubicBezTo>
                  <a:pt x="130" y="250"/>
                  <a:pt x="126" y="252"/>
                  <a:pt x="124" y="256"/>
                </a:cubicBezTo>
                <a:cubicBezTo>
                  <a:pt x="122" y="260"/>
                  <a:pt x="125" y="265"/>
                  <a:pt x="129" y="265"/>
                </a:cubicBezTo>
                <a:cubicBezTo>
                  <a:pt x="134" y="265"/>
                  <a:pt x="138" y="262"/>
                  <a:pt x="141" y="259"/>
                </a:cubicBezTo>
                <a:cubicBezTo>
                  <a:pt x="144" y="257"/>
                  <a:pt x="146" y="253"/>
                  <a:pt x="143" y="250"/>
                </a:cubicBezTo>
                <a:cubicBezTo>
                  <a:pt x="141" y="247"/>
                  <a:pt x="137" y="246"/>
                  <a:pt x="134" y="248"/>
                </a:cubicBezTo>
                <a:close/>
                <a:moveTo>
                  <a:pt x="93" y="366"/>
                </a:moveTo>
                <a:cubicBezTo>
                  <a:pt x="91" y="368"/>
                  <a:pt x="93" y="374"/>
                  <a:pt x="97" y="372"/>
                </a:cubicBezTo>
                <a:cubicBezTo>
                  <a:pt x="101" y="371"/>
                  <a:pt x="106" y="368"/>
                  <a:pt x="108" y="364"/>
                </a:cubicBezTo>
                <a:cubicBezTo>
                  <a:pt x="111" y="361"/>
                  <a:pt x="108" y="356"/>
                  <a:pt x="104" y="357"/>
                </a:cubicBezTo>
                <a:cubicBezTo>
                  <a:pt x="100" y="359"/>
                  <a:pt x="96" y="362"/>
                  <a:pt x="93" y="366"/>
                </a:cubicBezTo>
                <a:close/>
                <a:moveTo>
                  <a:pt x="136" y="314"/>
                </a:moveTo>
                <a:cubicBezTo>
                  <a:pt x="134" y="315"/>
                  <a:pt x="131" y="317"/>
                  <a:pt x="129" y="318"/>
                </a:cubicBezTo>
                <a:cubicBezTo>
                  <a:pt x="128" y="319"/>
                  <a:pt x="127" y="319"/>
                  <a:pt x="126" y="320"/>
                </a:cubicBezTo>
                <a:cubicBezTo>
                  <a:pt x="125" y="321"/>
                  <a:pt x="124" y="322"/>
                  <a:pt x="123" y="324"/>
                </a:cubicBezTo>
                <a:cubicBezTo>
                  <a:pt x="120" y="328"/>
                  <a:pt x="123" y="335"/>
                  <a:pt x="129" y="333"/>
                </a:cubicBezTo>
                <a:cubicBezTo>
                  <a:pt x="130" y="333"/>
                  <a:pt x="132" y="333"/>
                  <a:pt x="134" y="332"/>
                </a:cubicBezTo>
                <a:cubicBezTo>
                  <a:pt x="135" y="331"/>
                  <a:pt x="136" y="330"/>
                  <a:pt x="137" y="329"/>
                </a:cubicBezTo>
                <a:cubicBezTo>
                  <a:pt x="140" y="328"/>
                  <a:pt x="142" y="326"/>
                  <a:pt x="144" y="324"/>
                </a:cubicBezTo>
                <a:cubicBezTo>
                  <a:pt x="147" y="322"/>
                  <a:pt x="146" y="318"/>
                  <a:pt x="144" y="315"/>
                </a:cubicBezTo>
                <a:cubicBezTo>
                  <a:pt x="142" y="313"/>
                  <a:pt x="139" y="313"/>
                  <a:pt x="136" y="314"/>
                </a:cubicBezTo>
                <a:close/>
                <a:moveTo>
                  <a:pt x="71" y="89"/>
                </a:moveTo>
                <a:cubicBezTo>
                  <a:pt x="70" y="91"/>
                  <a:pt x="69" y="94"/>
                  <a:pt x="70" y="96"/>
                </a:cubicBezTo>
                <a:cubicBezTo>
                  <a:pt x="71" y="97"/>
                  <a:pt x="72" y="98"/>
                  <a:pt x="73" y="99"/>
                </a:cubicBezTo>
                <a:cubicBezTo>
                  <a:pt x="75" y="101"/>
                  <a:pt x="79" y="101"/>
                  <a:pt x="81" y="99"/>
                </a:cubicBezTo>
                <a:cubicBezTo>
                  <a:pt x="83" y="97"/>
                  <a:pt x="82" y="94"/>
                  <a:pt x="80" y="92"/>
                </a:cubicBezTo>
                <a:cubicBezTo>
                  <a:pt x="80" y="91"/>
                  <a:pt x="79" y="90"/>
                  <a:pt x="78" y="89"/>
                </a:cubicBezTo>
                <a:cubicBezTo>
                  <a:pt x="76" y="88"/>
                  <a:pt x="74" y="88"/>
                  <a:pt x="71" y="89"/>
                </a:cubicBezTo>
                <a:close/>
                <a:moveTo>
                  <a:pt x="110" y="90"/>
                </a:moveTo>
                <a:cubicBezTo>
                  <a:pt x="109" y="92"/>
                  <a:pt x="108" y="95"/>
                  <a:pt x="110" y="97"/>
                </a:cubicBezTo>
                <a:cubicBezTo>
                  <a:pt x="112" y="100"/>
                  <a:pt x="114" y="102"/>
                  <a:pt x="117" y="103"/>
                </a:cubicBezTo>
                <a:cubicBezTo>
                  <a:pt x="122" y="107"/>
                  <a:pt x="126" y="100"/>
                  <a:pt x="124" y="96"/>
                </a:cubicBezTo>
                <a:cubicBezTo>
                  <a:pt x="122" y="93"/>
                  <a:pt x="120" y="90"/>
                  <a:pt x="117" y="89"/>
                </a:cubicBezTo>
                <a:cubicBezTo>
                  <a:pt x="115" y="87"/>
                  <a:pt x="112" y="88"/>
                  <a:pt x="110" y="90"/>
                </a:cubicBezTo>
                <a:close/>
                <a:moveTo>
                  <a:pt x="150" y="103"/>
                </a:moveTo>
                <a:cubicBezTo>
                  <a:pt x="151" y="106"/>
                  <a:pt x="153" y="108"/>
                  <a:pt x="154" y="110"/>
                </a:cubicBezTo>
                <a:cubicBezTo>
                  <a:pt x="155" y="111"/>
                  <a:pt x="156" y="112"/>
                  <a:pt x="157" y="113"/>
                </a:cubicBezTo>
                <a:cubicBezTo>
                  <a:pt x="158" y="114"/>
                  <a:pt x="159" y="115"/>
                  <a:pt x="160" y="116"/>
                </a:cubicBezTo>
                <a:cubicBezTo>
                  <a:pt x="163" y="120"/>
                  <a:pt x="170" y="117"/>
                  <a:pt x="169" y="112"/>
                </a:cubicBezTo>
                <a:cubicBezTo>
                  <a:pt x="169" y="110"/>
                  <a:pt x="169" y="109"/>
                  <a:pt x="169" y="107"/>
                </a:cubicBezTo>
                <a:cubicBezTo>
                  <a:pt x="168" y="105"/>
                  <a:pt x="167" y="104"/>
                  <a:pt x="166" y="102"/>
                </a:cubicBezTo>
                <a:cubicBezTo>
                  <a:pt x="164" y="99"/>
                  <a:pt x="162" y="96"/>
                  <a:pt x="158" y="95"/>
                </a:cubicBezTo>
                <a:cubicBezTo>
                  <a:pt x="153" y="93"/>
                  <a:pt x="149" y="98"/>
                  <a:pt x="150" y="103"/>
                </a:cubicBezTo>
                <a:close/>
                <a:moveTo>
                  <a:pt x="66" y="133"/>
                </a:moveTo>
                <a:cubicBezTo>
                  <a:pt x="65" y="134"/>
                  <a:pt x="65" y="136"/>
                  <a:pt x="65" y="137"/>
                </a:cubicBezTo>
                <a:cubicBezTo>
                  <a:pt x="65" y="138"/>
                  <a:pt x="65" y="139"/>
                  <a:pt x="66" y="140"/>
                </a:cubicBezTo>
                <a:cubicBezTo>
                  <a:pt x="66" y="140"/>
                  <a:pt x="67" y="141"/>
                  <a:pt x="67" y="141"/>
                </a:cubicBezTo>
                <a:cubicBezTo>
                  <a:pt x="68" y="144"/>
                  <a:pt x="71" y="146"/>
                  <a:pt x="74" y="145"/>
                </a:cubicBezTo>
                <a:cubicBezTo>
                  <a:pt x="76" y="144"/>
                  <a:pt x="79" y="141"/>
                  <a:pt x="77" y="138"/>
                </a:cubicBezTo>
                <a:cubicBezTo>
                  <a:pt x="76" y="136"/>
                  <a:pt x="75" y="134"/>
                  <a:pt x="73" y="133"/>
                </a:cubicBezTo>
                <a:cubicBezTo>
                  <a:pt x="71" y="131"/>
                  <a:pt x="69" y="132"/>
                  <a:pt x="66" y="133"/>
                </a:cubicBezTo>
                <a:close/>
                <a:moveTo>
                  <a:pt x="103" y="184"/>
                </a:moveTo>
                <a:cubicBezTo>
                  <a:pt x="104" y="187"/>
                  <a:pt x="107" y="189"/>
                  <a:pt x="110" y="191"/>
                </a:cubicBezTo>
                <a:cubicBezTo>
                  <a:pt x="112" y="193"/>
                  <a:pt x="115" y="193"/>
                  <a:pt x="118" y="191"/>
                </a:cubicBezTo>
                <a:cubicBezTo>
                  <a:pt x="120" y="189"/>
                  <a:pt x="120" y="185"/>
                  <a:pt x="117" y="183"/>
                </a:cubicBezTo>
                <a:cubicBezTo>
                  <a:pt x="114" y="180"/>
                  <a:pt x="111" y="178"/>
                  <a:pt x="107" y="178"/>
                </a:cubicBezTo>
                <a:cubicBezTo>
                  <a:pt x="104" y="178"/>
                  <a:pt x="102" y="181"/>
                  <a:pt x="103" y="184"/>
                </a:cubicBezTo>
                <a:close/>
                <a:moveTo>
                  <a:pt x="107" y="159"/>
                </a:moveTo>
                <a:cubicBezTo>
                  <a:pt x="109" y="161"/>
                  <a:pt x="112" y="161"/>
                  <a:pt x="114" y="162"/>
                </a:cubicBezTo>
                <a:cubicBezTo>
                  <a:pt x="116" y="163"/>
                  <a:pt x="118" y="164"/>
                  <a:pt x="120" y="164"/>
                </a:cubicBezTo>
                <a:cubicBezTo>
                  <a:pt x="124" y="165"/>
                  <a:pt x="128" y="162"/>
                  <a:pt x="127" y="157"/>
                </a:cubicBezTo>
                <a:cubicBezTo>
                  <a:pt x="125" y="154"/>
                  <a:pt x="123" y="151"/>
                  <a:pt x="119" y="150"/>
                </a:cubicBezTo>
                <a:cubicBezTo>
                  <a:pt x="118" y="149"/>
                  <a:pt x="116" y="148"/>
                  <a:pt x="115" y="148"/>
                </a:cubicBezTo>
                <a:cubicBezTo>
                  <a:pt x="112" y="147"/>
                  <a:pt x="110" y="148"/>
                  <a:pt x="108" y="148"/>
                </a:cubicBezTo>
                <a:cubicBezTo>
                  <a:pt x="103" y="149"/>
                  <a:pt x="102" y="157"/>
                  <a:pt x="107" y="159"/>
                </a:cubicBezTo>
                <a:close/>
                <a:moveTo>
                  <a:pt x="137" y="190"/>
                </a:moveTo>
                <a:cubicBezTo>
                  <a:pt x="139" y="197"/>
                  <a:pt x="148" y="199"/>
                  <a:pt x="154" y="200"/>
                </a:cubicBezTo>
                <a:cubicBezTo>
                  <a:pt x="162" y="202"/>
                  <a:pt x="165" y="189"/>
                  <a:pt x="157" y="187"/>
                </a:cubicBezTo>
                <a:cubicBezTo>
                  <a:pt x="154" y="187"/>
                  <a:pt x="152" y="186"/>
                  <a:pt x="150" y="185"/>
                </a:cubicBezTo>
                <a:cubicBezTo>
                  <a:pt x="147" y="184"/>
                  <a:pt x="143" y="182"/>
                  <a:pt x="140" y="184"/>
                </a:cubicBezTo>
                <a:cubicBezTo>
                  <a:pt x="137" y="184"/>
                  <a:pt x="136" y="187"/>
                  <a:pt x="137" y="190"/>
                </a:cubicBezTo>
                <a:close/>
                <a:moveTo>
                  <a:pt x="39" y="101"/>
                </a:moveTo>
                <a:cubicBezTo>
                  <a:pt x="35" y="104"/>
                  <a:pt x="42" y="107"/>
                  <a:pt x="43" y="109"/>
                </a:cubicBezTo>
                <a:cubicBezTo>
                  <a:pt x="44" y="114"/>
                  <a:pt x="52" y="112"/>
                  <a:pt x="50" y="107"/>
                </a:cubicBezTo>
                <a:cubicBezTo>
                  <a:pt x="49" y="103"/>
                  <a:pt x="44" y="97"/>
                  <a:pt x="39" y="101"/>
                </a:cubicBezTo>
                <a:close/>
                <a:moveTo>
                  <a:pt x="93" y="121"/>
                </a:moveTo>
                <a:cubicBezTo>
                  <a:pt x="92" y="122"/>
                  <a:pt x="91" y="124"/>
                  <a:pt x="91" y="125"/>
                </a:cubicBezTo>
                <a:cubicBezTo>
                  <a:pt x="92" y="129"/>
                  <a:pt x="96" y="131"/>
                  <a:pt x="99" y="134"/>
                </a:cubicBezTo>
                <a:cubicBezTo>
                  <a:pt x="101" y="135"/>
                  <a:pt x="102" y="136"/>
                  <a:pt x="104" y="137"/>
                </a:cubicBezTo>
                <a:cubicBezTo>
                  <a:pt x="106" y="138"/>
                  <a:pt x="107" y="139"/>
                  <a:pt x="110" y="140"/>
                </a:cubicBezTo>
                <a:cubicBezTo>
                  <a:pt x="112" y="140"/>
                  <a:pt x="116" y="138"/>
                  <a:pt x="115" y="135"/>
                </a:cubicBezTo>
                <a:cubicBezTo>
                  <a:pt x="115" y="130"/>
                  <a:pt x="110" y="126"/>
                  <a:pt x="106" y="124"/>
                </a:cubicBezTo>
                <a:cubicBezTo>
                  <a:pt x="102" y="121"/>
                  <a:pt x="97" y="119"/>
                  <a:pt x="93" y="121"/>
                </a:cubicBezTo>
                <a:close/>
                <a:moveTo>
                  <a:pt x="143" y="141"/>
                </a:moveTo>
                <a:cubicBezTo>
                  <a:pt x="147" y="146"/>
                  <a:pt x="154" y="148"/>
                  <a:pt x="160" y="150"/>
                </a:cubicBezTo>
                <a:cubicBezTo>
                  <a:pt x="163" y="151"/>
                  <a:pt x="167" y="148"/>
                  <a:pt x="168" y="146"/>
                </a:cubicBezTo>
                <a:cubicBezTo>
                  <a:pt x="169" y="143"/>
                  <a:pt x="168" y="139"/>
                  <a:pt x="165" y="138"/>
                </a:cubicBezTo>
                <a:cubicBezTo>
                  <a:pt x="162" y="136"/>
                  <a:pt x="160" y="135"/>
                  <a:pt x="157" y="134"/>
                </a:cubicBezTo>
                <a:cubicBezTo>
                  <a:pt x="154" y="132"/>
                  <a:pt x="151" y="131"/>
                  <a:pt x="148" y="131"/>
                </a:cubicBezTo>
                <a:cubicBezTo>
                  <a:pt x="143" y="131"/>
                  <a:pt x="139" y="137"/>
                  <a:pt x="143" y="141"/>
                </a:cubicBezTo>
                <a:close/>
                <a:moveTo>
                  <a:pt x="147" y="163"/>
                </a:moveTo>
                <a:cubicBezTo>
                  <a:pt x="146" y="166"/>
                  <a:pt x="148" y="170"/>
                  <a:pt x="151" y="171"/>
                </a:cubicBezTo>
                <a:cubicBezTo>
                  <a:pt x="154" y="172"/>
                  <a:pt x="156" y="173"/>
                  <a:pt x="159" y="174"/>
                </a:cubicBezTo>
                <a:cubicBezTo>
                  <a:pt x="162" y="176"/>
                  <a:pt x="164" y="177"/>
                  <a:pt x="166" y="179"/>
                </a:cubicBezTo>
                <a:cubicBezTo>
                  <a:pt x="169" y="180"/>
                  <a:pt x="172" y="179"/>
                  <a:pt x="174" y="177"/>
                </a:cubicBezTo>
                <a:cubicBezTo>
                  <a:pt x="176" y="175"/>
                  <a:pt x="176" y="172"/>
                  <a:pt x="175" y="170"/>
                </a:cubicBezTo>
                <a:cubicBezTo>
                  <a:pt x="171" y="163"/>
                  <a:pt x="162" y="158"/>
                  <a:pt x="154" y="157"/>
                </a:cubicBezTo>
                <a:cubicBezTo>
                  <a:pt x="151" y="157"/>
                  <a:pt x="148" y="160"/>
                  <a:pt x="147" y="163"/>
                </a:cubicBezTo>
                <a:close/>
                <a:moveTo>
                  <a:pt x="305" y="26"/>
                </a:moveTo>
                <a:cubicBezTo>
                  <a:pt x="305" y="29"/>
                  <a:pt x="309" y="31"/>
                  <a:pt x="312" y="30"/>
                </a:cubicBezTo>
                <a:cubicBezTo>
                  <a:pt x="315" y="30"/>
                  <a:pt x="317" y="27"/>
                  <a:pt x="317" y="24"/>
                </a:cubicBezTo>
                <a:cubicBezTo>
                  <a:pt x="317" y="20"/>
                  <a:pt x="319" y="16"/>
                  <a:pt x="318" y="12"/>
                </a:cubicBezTo>
                <a:cubicBezTo>
                  <a:pt x="317" y="10"/>
                  <a:pt x="314" y="8"/>
                  <a:pt x="311" y="9"/>
                </a:cubicBezTo>
                <a:cubicBezTo>
                  <a:pt x="304" y="11"/>
                  <a:pt x="304" y="20"/>
                  <a:pt x="305" y="26"/>
                </a:cubicBezTo>
                <a:close/>
                <a:moveTo>
                  <a:pt x="282" y="32"/>
                </a:moveTo>
                <a:cubicBezTo>
                  <a:pt x="279" y="36"/>
                  <a:pt x="279" y="40"/>
                  <a:pt x="279" y="45"/>
                </a:cubicBezTo>
                <a:cubicBezTo>
                  <a:pt x="279" y="50"/>
                  <a:pt x="279" y="54"/>
                  <a:pt x="280" y="59"/>
                </a:cubicBezTo>
                <a:cubicBezTo>
                  <a:pt x="282" y="63"/>
                  <a:pt x="289" y="65"/>
                  <a:pt x="292" y="60"/>
                </a:cubicBezTo>
                <a:cubicBezTo>
                  <a:pt x="294" y="56"/>
                  <a:pt x="294" y="51"/>
                  <a:pt x="294" y="47"/>
                </a:cubicBezTo>
                <a:cubicBezTo>
                  <a:pt x="295" y="42"/>
                  <a:pt x="296" y="37"/>
                  <a:pt x="293" y="33"/>
                </a:cubicBezTo>
                <a:cubicBezTo>
                  <a:pt x="290" y="30"/>
                  <a:pt x="285" y="29"/>
                  <a:pt x="282" y="32"/>
                </a:cubicBezTo>
                <a:close/>
                <a:moveTo>
                  <a:pt x="178" y="15"/>
                </a:moveTo>
                <a:cubicBezTo>
                  <a:pt x="178" y="16"/>
                  <a:pt x="177" y="17"/>
                  <a:pt x="177" y="18"/>
                </a:cubicBezTo>
                <a:cubicBezTo>
                  <a:pt x="177" y="19"/>
                  <a:pt x="177" y="21"/>
                  <a:pt x="178" y="22"/>
                </a:cubicBezTo>
                <a:cubicBezTo>
                  <a:pt x="178" y="24"/>
                  <a:pt x="179" y="26"/>
                  <a:pt x="180" y="28"/>
                </a:cubicBezTo>
                <a:cubicBezTo>
                  <a:pt x="182" y="36"/>
                  <a:pt x="194" y="32"/>
                  <a:pt x="192" y="24"/>
                </a:cubicBezTo>
                <a:cubicBezTo>
                  <a:pt x="191" y="22"/>
                  <a:pt x="190" y="20"/>
                  <a:pt x="190" y="18"/>
                </a:cubicBezTo>
                <a:cubicBezTo>
                  <a:pt x="189" y="17"/>
                  <a:pt x="189" y="16"/>
                  <a:pt x="188" y="15"/>
                </a:cubicBezTo>
                <a:cubicBezTo>
                  <a:pt x="188" y="14"/>
                  <a:pt x="187" y="13"/>
                  <a:pt x="186" y="12"/>
                </a:cubicBezTo>
                <a:cubicBezTo>
                  <a:pt x="183" y="10"/>
                  <a:pt x="179" y="11"/>
                  <a:pt x="178" y="15"/>
                </a:cubicBezTo>
                <a:close/>
                <a:moveTo>
                  <a:pt x="209" y="44"/>
                </a:moveTo>
                <a:cubicBezTo>
                  <a:pt x="210" y="49"/>
                  <a:pt x="212" y="53"/>
                  <a:pt x="214" y="58"/>
                </a:cubicBezTo>
                <a:cubicBezTo>
                  <a:pt x="216" y="61"/>
                  <a:pt x="218" y="65"/>
                  <a:pt x="222" y="68"/>
                </a:cubicBezTo>
                <a:cubicBezTo>
                  <a:pt x="225" y="70"/>
                  <a:pt x="230" y="68"/>
                  <a:pt x="230" y="64"/>
                </a:cubicBezTo>
                <a:cubicBezTo>
                  <a:pt x="231" y="60"/>
                  <a:pt x="229" y="55"/>
                  <a:pt x="228" y="51"/>
                </a:cubicBezTo>
                <a:cubicBezTo>
                  <a:pt x="226" y="47"/>
                  <a:pt x="224" y="42"/>
                  <a:pt x="221" y="39"/>
                </a:cubicBezTo>
                <a:cubicBezTo>
                  <a:pt x="217" y="34"/>
                  <a:pt x="208" y="38"/>
                  <a:pt x="209" y="44"/>
                </a:cubicBezTo>
                <a:close/>
                <a:moveTo>
                  <a:pt x="150" y="16"/>
                </a:moveTo>
                <a:cubicBezTo>
                  <a:pt x="149" y="19"/>
                  <a:pt x="150" y="22"/>
                  <a:pt x="151" y="24"/>
                </a:cubicBezTo>
                <a:cubicBezTo>
                  <a:pt x="152" y="27"/>
                  <a:pt x="154" y="29"/>
                  <a:pt x="155" y="32"/>
                </a:cubicBezTo>
                <a:cubicBezTo>
                  <a:pt x="156" y="34"/>
                  <a:pt x="160" y="35"/>
                  <a:pt x="162" y="33"/>
                </a:cubicBezTo>
                <a:cubicBezTo>
                  <a:pt x="165" y="32"/>
                  <a:pt x="165" y="29"/>
                  <a:pt x="164" y="26"/>
                </a:cubicBezTo>
                <a:cubicBezTo>
                  <a:pt x="162" y="22"/>
                  <a:pt x="160" y="15"/>
                  <a:pt x="155" y="14"/>
                </a:cubicBezTo>
                <a:cubicBezTo>
                  <a:pt x="153" y="14"/>
                  <a:pt x="151" y="14"/>
                  <a:pt x="150" y="16"/>
                </a:cubicBezTo>
                <a:close/>
                <a:moveTo>
                  <a:pt x="178" y="66"/>
                </a:moveTo>
                <a:cubicBezTo>
                  <a:pt x="177" y="67"/>
                  <a:pt x="177" y="68"/>
                  <a:pt x="178" y="69"/>
                </a:cubicBezTo>
                <a:cubicBezTo>
                  <a:pt x="177" y="71"/>
                  <a:pt x="178" y="74"/>
                  <a:pt x="179" y="76"/>
                </a:cubicBezTo>
                <a:cubicBezTo>
                  <a:pt x="181" y="79"/>
                  <a:pt x="182" y="82"/>
                  <a:pt x="183" y="84"/>
                </a:cubicBezTo>
                <a:cubicBezTo>
                  <a:pt x="187" y="89"/>
                  <a:pt x="193" y="87"/>
                  <a:pt x="194" y="81"/>
                </a:cubicBezTo>
                <a:cubicBezTo>
                  <a:pt x="194" y="78"/>
                  <a:pt x="192" y="74"/>
                  <a:pt x="191" y="71"/>
                </a:cubicBezTo>
                <a:cubicBezTo>
                  <a:pt x="189" y="68"/>
                  <a:pt x="188" y="66"/>
                  <a:pt x="185" y="65"/>
                </a:cubicBezTo>
                <a:cubicBezTo>
                  <a:pt x="184" y="64"/>
                  <a:pt x="184" y="64"/>
                  <a:pt x="182" y="63"/>
                </a:cubicBezTo>
                <a:cubicBezTo>
                  <a:pt x="180" y="63"/>
                  <a:pt x="178" y="64"/>
                  <a:pt x="178" y="66"/>
                </a:cubicBezTo>
                <a:close/>
                <a:moveTo>
                  <a:pt x="197" y="113"/>
                </a:moveTo>
                <a:cubicBezTo>
                  <a:pt x="199" y="119"/>
                  <a:pt x="204" y="126"/>
                  <a:pt x="209" y="131"/>
                </a:cubicBezTo>
                <a:cubicBezTo>
                  <a:pt x="214" y="134"/>
                  <a:pt x="221" y="130"/>
                  <a:pt x="220" y="124"/>
                </a:cubicBezTo>
                <a:cubicBezTo>
                  <a:pt x="218" y="117"/>
                  <a:pt x="214" y="110"/>
                  <a:pt x="209" y="105"/>
                </a:cubicBezTo>
                <a:cubicBezTo>
                  <a:pt x="204" y="100"/>
                  <a:pt x="194" y="106"/>
                  <a:pt x="197" y="113"/>
                </a:cubicBezTo>
                <a:close/>
                <a:moveTo>
                  <a:pt x="232" y="97"/>
                </a:moveTo>
                <a:cubicBezTo>
                  <a:pt x="229" y="100"/>
                  <a:pt x="229" y="105"/>
                  <a:pt x="230" y="109"/>
                </a:cubicBezTo>
                <a:cubicBezTo>
                  <a:pt x="231" y="113"/>
                  <a:pt x="233" y="116"/>
                  <a:pt x="235" y="119"/>
                </a:cubicBezTo>
                <a:cubicBezTo>
                  <a:pt x="239" y="123"/>
                  <a:pt x="246" y="119"/>
                  <a:pt x="246" y="114"/>
                </a:cubicBezTo>
                <a:cubicBezTo>
                  <a:pt x="245" y="112"/>
                  <a:pt x="245" y="109"/>
                  <a:pt x="245" y="107"/>
                </a:cubicBezTo>
                <a:cubicBezTo>
                  <a:pt x="244" y="103"/>
                  <a:pt x="244" y="100"/>
                  <a:pt x="241" y="97"/>
                </a:cubicBezTo>
                <a:cubicBezTo>
                  <a:pt x="239" y="94"/>
                  <a:pt x="235" y="95"/>
                  <a:pt x="232" y="97"/>
                </a:cubicBezTo>
                <a:close/>
                <a:moveTo>
                  <a:pt x="260" y="17"/>
                </a:moveTo>
                <a:cubicBezTo>
                  <a:pt x="257" y="23"/>
                  <a:pt x="255" y="31"/>
                  <a:pt x="258" y="37"/>
                </a:cubicBezTo>
                <a:cubicBezTo>
                  <a:pt x="260" y="43"/>
                  <a:pt x="268" y="42"/>
                  <a:pt x="270" y="36"/>
                </a:cubicBezTo>
                <a:cubicBezTo>
                  <a:pt x="271" y="33"/>
                  <a:pt x="272" y="29"/>
                  <a:pt x="273" y="25"/>
                </a:cubicBezTo>
                <a:cubicBezTo>
                  <a:pt x="274" y="22"/>
                  <a:pt x="274" y="19"/>
                  <a:pt x="273" y="16"/>
                </a:cubicBezTo>
                <a:cubicBezTo>
                  <a:pt x="271" y="14"/>
                  <a:pt x="269" y="13"/>
                  <a:pt x="266" y="13"/>
                </a:cubicBezTo>
                <a:cubicBezTo>
                  <a:pt x="264" y="13"/>
                  <a:pt x="261" y="15"/>
                  <a:pt x="260" y="17"/>
                </a:cubicBezTo>
                <a:close/>
                <a:moveTo>
                  <a:pt x="260" y="71"/>
                </a:moveTo>
                <a:cubicBezTo>
                  <a:pt x="255" y="79"/>
                  <a:pt x="252" y="95"/>
                  <a:pt x="259" y="103"/>
                </a:cubicBezTo>
                <a:cubicBezTo>
                  <a:pt x="262" y="106"/>
                  <a:pt x="266" y="104"/>
                  <a:pt x="269" y="101"/>
                </a:cubicBezTo>
                <a:cubicBezTo>
                  <a:pt x="271" y="98"/>
                  <a:pt x="270" y="93"/>
                  <a:pt x="271" y="89"/>
                </a:cubicBezTo>
                <a:cubicBezTo>
                  <a:pt x="272" y="84"/>
                  <a:pt x="273" y="80"/>
                  <a:pt x="274" y="76"/>
                </a:cubicBezTo>
                <a:cubicBezTo>
                  <a:pt x="274" y="74"/>
                  <a:pt x="274" y="71"/>
                  <a:pt x="272" y="69"/>
                </a:cubicBezTo>
                <a:cubicBezTo>
                  <a:pt x="271" y="68"/>
                  <a:pt x="270" y="67"/>
                  <a:pt x="268" y="67"/>
                </a:cubicBezTo>
                <a:cubicBezTo>
                  <a:pt x="265" y="67"/>
                  <a:pt x="262" y="68"/>
                  <a:pt x="260" y="71"/>
                </a:cubicBezTo>
                <a:close/>
                <a:moveTo>
                  <a:pt x="277" y="97"/>
                </a:moveTo>
                <a:cubicBezTo>
                  <a:pt x="275" y="100"/>
                  <a:pt x="274" y="104"/>
                  <a:pt x="274" y="107"/>
                </a:cubicBezTo>
                <a:cubicBezTo>
                  <a:pt x="273" y="111"/>
                  <a:pt x="275" y="114"/>
                  <a:pt x="278" y="115"/>
                </a:cubicBezTo>
                <a:cubicBezTo>
                  <a:pt x="281" y="117"/>
                  <a:pt x="286" y="116"/>
                  <a:pt x="287" y="112"/>
                </a:cubicBezTo>
                <a:cubicBezTo>
                  <a:pt x="288" y="108"/>
                  <a:pt x="290" y="104"/>
                  <a:pt x="290" y="100"/>
                </a:cubicBezTo>
                <a:cubicBezTo>
                  <a:pt x="290" y="93"/>
                  <a:pt x="280" y="91"/>
                  <a:pt x="277" y="97"/>
                </a:cubicBezTo>
                <a:close/>
                <a:moveTo>
                  <a:pt x="328" y="68"/>
                </a:moveTo>
                <a:cubicBezTo>
                  <a:pt x="327" y="71"/>
                  <a:pt x="326" y="73"/>
                  <a:pt x="325" y="76"/>
                </a:cubicBezTo>
                <a:cubicBezTo>
                  <a:pt x="324" y="78"/>
                  <a:pt x="323" y="79"/>
                  <a:pt x="323" y="81"/>
                </a:cubicBezTo>
                <a:cubicBezTo>
                  <a:pt x="323" y="83"/>
                  <a:pt x="323" y="84"/>
                  <a:pt x="322" y="86"/>
                </a:cubicBezTo>
                <a:cubicBezTo>
                  <a:pt x="321" y="91"/>
                  <a:pt x="328" y="96"/>
                  <a:pt x="332" y="91"/>
                </a:cubicBezTo>
                <a:cubicBezTo>
                  <a:pt x="335" y="89"/>
                  <a:pt x="337" y="87"/>
                  <a:pt x="338" y="84"/>
                </a:cubicBezTo>
                <a:cubicBezTo>
                  <a:pt x="340" y="81"/>
                  <a:pt x="341" y="78"/>
                  <a:pt x="342" y="75"/>
                </a:cubicBezTo>
                <a:cubicBezTo>
                  <a:pt x="344" y="71"/>
                  <a:pt x="343" y="67"/>
                  <a:pt x="339" y="65"/>
                </a:cubicBezTo>
                <a:cubicBezTo>
                  <a:pt x="335" y="63"/>
                  <a:pt x="330" y="64"/>
                  <a:pt x="328" y="68"/>
                </a:cubicBezTo>
                <a:close/>
                <a:moveTo>
                  <a:pt x="404" y="53"/>
                </a:moveTo>
                <a:cubicBezTo>
                  <a:pt x="403" y="54"/>
                  <a:pt x="402" y="55"/>
                  <a:pt x="401" y="57"/>
                </a:cubicBezTo>
                <a:cubicBezTo>
                  <a:pt x="399" y="59"/>
                  <a:pt x="397" y="61"/>
                  <a:pt x="396" y="64"/>
                </a:cubicBezTo>
                <a:cubicBezTo>
                  <a:pt x="393" y="69"/>
                  <a:pt x="399" y="75"/>
                  <a:pt x="403" y="71"/>
                </a:cubicBezTo>
                <a:cubicBezTo>
                  <a:pt x="406" y="70"/>
                  <a:pt x="408" y="68"/>
                  <a:pt x="410" y="65"/>
                </a:cubicBezTo>
                <a:cubicBezTo>
                  <a:pt x="411" y="64"/>
                  <a:pt x="412" y="63"/>
                  <a:pt x="413" y="62"/>
                </a:cubicBezTo>
                <a:cubicBezTo>
                  <a:pt x="414" y="60"/>
                  <a:pt x="414" y="59"/>
                  <a:pt x="415" y="57"/>
                </a:cubicBezTo>
                <a:cubicBezTo>
                  <a:pt x="416" y="54"/>
                  <a:pt x="412" y="50"/>
                  <a:pt x="408" y="51"/>
                </a:cubicBezTo>
                <a:cubicBezTo>
                  <a:pt x="406" y="52"/>
                  <a:pt x="405" y="52"/>
                  <a:pt x="404" y="53"/>
                </a:cubicBezTo>
                <a:close/>
                <a:moveTo>
                  <a:pt x="368" y="91"/>
                </a:moveTo>
                <a:cubicBezTo>
                  <a:pt x="367" y="93"/>
                  <a:pt x="366" y="94"/>
                  <a:pt x="365" y="96"/>
                </a:cubicBezTo>
                <a:cubicBezTo>
                  <a:pt x="363" y="99"/>
                  <a:pt x="362" y="102"/>
                  <a:pt x="361" y="105"/>
                </a:cubicBezTo>
                <a:cubicBezTo>
                  <a:pt x="359" y="110"/>
                  <a:pt x="365" y="115"/>
                  <a:pt x="369" y="111"/>
                </a:cubicBezTo>
                <a:cubicBezTo>
                  <a:pt x="372" y="109"/>
                  <a:pt x="374" y="107"/>
                  <a:pt x="376" y="104"/>
                </a:cubicBezTo>
                <a:cubicBezTo>
                  <a:pt x="377" y="103"/>
                  <a:pt x="378" y="101"/>
                  <a:pt x="379" y="100"/>
                </a:cubicBezTo>
                <a:cubicBezTo>
                  <a:pt x="380" y="97"/>
                  <a:pt x="381" y="95"/>
                  <a:pt x="380" y="92"/>
                </a:cubicBezTo>
                <a:cubicBezTo>
                  <a:pt x="379" y="90"/>
                  <a:pt x="377" y="88"/>
                  <a:pt x="374" y="88"/>
                </a:cubicBezTo>
                <a:cubicBezTo>
                  <a:pt x="372" y="89"/>
                  <a:pt x="370" y="89"/>
                  <a:pt x="368" y="91"/>
                </a:cubicBezTo>
                <a:close/>
                <a:moveTo>
                  <a:pt x="373" y="118"/>
                </a:moveTo>
                <a:cubicBezTo>
                  <a:pt x="369" y="121"/>
                  <a:pt x="366" y="124"/>
                  <a:pt x="364" y="127"/>
                </a:cubicBezTo>
                <a:cubicBezTo>
                  <a:pt x="363" y="128"/>
                  <a:pt x="362" y="130"/>
                  <a:pt x="361" y="132"/>
                </a:cubicBezTo>
                <a:cubicBezTo>
                  <a:pt x="359" y="134"/>
                  <a:pt x="359" y="136"/>
                  <a:pt x="358" y="138"/>
                </a:cubicBezTo>
                <a:cubicBezTo>
                  <a:pt x="356" y="144"/>
                  <a:pt x="365" y="148"/>
                  <a:pt x="368" y="144"/>
                </a:cubicBezTo>
                <a:cubicBezTo>
                  <a:pt x="373" y="139"/>
                  <a:pt x="377" y="134"/>
                  <a:pt x="381" y="129"/>
                </a:cubicBezTo>
                <a:cubicBezTo>
                  <a:pt x="383" y="126"/>
                  <a:pt x="384" y="122"/>
                  <a:pt x="381" y="120"/>
                </a:cubicBezTo>
                <a:cubicBezTo>
                  <a:pt x="379" y="117"/>
                  <a:pt x="375" y="116"/>
                  <a:pt x="373" y="118"/>
                </a:cubicBezTo>
                <a:close/>
                <a:moveTo>
                  <a:pt x="440" y="118"/>
                </a:moveTo>
                <a:cubicBezTo>
                  <a:pt x="439" y="120"/>
                  <a:pt x="437" y="121"/>
                  <a:pt x="436" y="122"/>
                </a:cubicBezTo>
                <a:cubicBezTo>
                  <a:pt x="434" y="125"/>
                  <a:pt x="434" y="127"/>
                  <a:pt x="435" y="130"/>
                </a:cubicBezTo>
                <a:cubicBezTo>
                  <a:pt x="435" y="132"/>
                  <a:pt x="437" y="134"/>
                  <a:pt x="439" y="134"/>
                </a:cubicBezTo>
                <a:cubicBezTo>
                  <a:pt x="444" y="135"/>
                  <a:pt x="447" y="132"/>
                  <a:pt x="451" y="129"/>
                </a:cubicBezTo>
                <a:cubicBezTo>
                  <a:pt x="454" y="126"/>
                  <a:pt x="457" y="123"/>
                  <a:pt x="458" y="119"/>
                </a:cubicBezTo>
                <a:cubicBezTo>
                  <a:pt x="460" y="114"/>
                  <a:pt x="454" y="109"/>
                  <a:pt x="450" y="111"/>
                </a:cubicBezTo>
                <a:cubicBezTo>
                  <a:pt x="445" y="112"/>
                  <a:pt x="443" y="115"/>
                  <a:pt x="440" y="118"/>
                </a:cubicBezTo>
                <a:close/>
                <a:moveTo>
                  <a:pt x="407" y="127"/>
                </a:moveTo>
                <a:cubicBezTo>
                  <a:pt x="404" y="130"/>
                  <a:pt x="401" y="132"/>
                  <a:pt x="400" y="135"/>
                </a:cubicBezTo>
                <a:cubicBezTo>
                  <a:pt x="398" y="139"/>
                  <a:pt x="400" y="145"/>
                  <a:pt x="405" y="144"/>
                </a:cubicBezTo>
                <a:cubicBezTo>
                  <a:pt x="413" y="144"/>
                  <a:pt x="420" y="138"/>
                  <a:pt x="425" y="132"/>
                </a:cubicBezTo>
                <a:cubicBezTo>
                  <a:pt x="428" y="127"/>
                  <a:pt x="422" y="121"/>
                  <a:pt x="417" y="123"/>
                </a:cubicBezTo>
                <a:cubicBezTo>
                  <a:pt x="413" y="124"/>
                  <a:pt x="411" y="125"/>
                  <a:pt x="407" y="127"/>
                </a:cubicBezTo>
                <a:close/>
                <a:moveTo>
                  <a:pt x="365" y="187"/>
                </a:moveTo>
                <a:cubicBezTo>
                  <a:pt x="362" y="189"/>
                  <a:pt x="363" y="193"/>
                  <a:pt x="366" y="195"/>
                </a:cubicBezTo>
                <a:cubicBezTo>
                  <a:pt x="369" y="196"/>
                  <a:pt x="372" y="196"/>
                  <a:pt x="376" y="196"/>
                </a:cubicBezTo>
                <a:cubicBezTo>
                  <a:pt x="379" y="196"/>
                  <a:pt x="384" y="195"/>
                  <a:pt x="386" y="192"/>
                </a:cubicBezTo>
                <a:cubicBezTo>
                  <a:pt x="388" y="189"/>
                  <a:pt x="388" y="185"/>
                  <a:pt x="384" y="182"/>
                </a:cubicBezTo>
                <a:cubicBezTo>
                  <a:pt x="381" y="180"/>
                  <a:pt x="377" y="181"/>
                  <a:pt x="373" y="182"/>
                </a:cubicBezTo>
                <a:cubicBezTo>
                  <a:pt x="370" y="183"/>
                  <a:pt x="367" y="184"/>
                  <a:pt x="365" y="187"/>
                </a:cubicBezTo>
                <a:close/>
                <a:moveTo>
                  <a:pt x="409" y="167"/>
                </a:moveTo>
                <a:cubicBezTo>
                  <a:pt x="405" y="170"/>
                  <a:pt x="402" y="172"/>
                  <a:pt x="400" y="177"/>
                </a:cubicBezTo>
                <a:cubicBezTo>
                  <a:pt x="398" y="181"/>
                  <a:pt x="402" y="185"/>
                  <a:pt x="406" y="184"/>
                </a:cubicBezTo>
                <a:cubicBezTo>
                  <a:pt x="410" y="184"/>
                  <a:pt x="413" y="182"/>
                  <a:pt x="416" y="181"/>
                </a:cubicBezTo>
                <a:cubicBezTo>
                  <a:pt x="419" y="179"/>
                  <a:pt x="423" y="179"/>
                  <a:pt x="426" y="176"/>
                </a:cubicBezTo>
                <a:cubicBezTo>
                  <a:pt x="432" y="172"/>
                  <a:pt x="429" y="164"/>
                  <a:pt x="422" y="163"/>
                </a:cubicBezTo>
                <a:cubicBezTo>
                  <a:pt x="418" y="163"/>
                  <a:pt x="413" y="165"/>
                  <a:pt x="409" y="167"/>
                </a:cubicBezTo>
                <a:close/>
                <a:moveTo>
                  <a:pt x="537" y="158"/>
                </a:moveTo>
                <a:cubicBezTo>
                  <a:pt x="534" y="159"/>
                  <a:pt x="531" y="160"/>
                  <a:pt x="528" y="161"/>
                </a:cubicBezTo>
                <a:cubicBezTo>
                  <a:pt x="525" y="164"/>
                  <a:pt x="526" y="169"/>
                  <a:pt x="530" y="169"/>
                </a:cubicBezTo>
                <a:cubicBezTo>
                  <a:pt x="533" y="169"/>
                  <a:pt x="537" y="167"/>
                  <a:pt x="540" y="167"/>
                </a:cubicBezTo>
                <a:cubicBezTo>
                  <a:pt x="543" y="166"/>
                  <a:pt x="546" y="165"/>
                  <a:pt x="547" y="162"/>
                </a:cubicBezTo>
                <a:cubicBezTo>
                  <a:pt x="547" y="161"/>
                  <a:pt x="547" y="159"/>
                  <a:pt x="546" y="158"/>
                </a:cubicBezTo>
                <a:cubicBezTo>
                  <a:pt x="543" y="156"/>
                  <a:pt x="540" y="157"/>
                  <a:pt x="537" y="158"/>
                </a:cubicBezTo>
                <a:close/>
                <a:moveTo>
                  <a:pt x="463" y="176"/>
                </a:moveTo>
                <a:cubicBezTo>
                  <a:pt x="455" y="179"/>
                  <a:pt x="459" y="191"/>
                  <a:pt x="468" y="189"/>
                </a:cubicBezTo>
                <a:cubicBezTo>
                  <a:pt x="474" y="188"/>
                  <a:pt x="483" y="187"/>
                  <a:pt x="489" y="183"/>
                </a:cubicBezTo>
                <a:cubicBezTo>
                  <a:pt x="494" y="178"/>
                  <a:pt x="492" y="170"/>
                  <a:pt x="485" y="170"/>
                </a:cubicBezTo>
                <a:cubicBezTo>
                  <a:pt x="478" y="169"/>
                  <a:pt x="470" y="173"/>
                  <a:pt x="463" y="176"/>
                </a:cubicBezTo>
                <a:close/>
                <a:moveTo>
                  <a:pt x="418" y="207"/>
                </a:moveTo>
                <a:cubicBezTo>
                  <a:pt x="425" y="209"/>
                  <a:pt x="432" y="210"/>
                  <a:pt x="439" y="210"/>
                </a:cubicBezTo>
                <a:cubicBezTo>
                  <a:pt x="449" y="209"/>
                  <a:pt x="448" y="196"/>
                  <a:pt x="439" y="195"/>
                </a:cubicBezTo>
                <a:cubicBezTo>
                  <a:pt x="432" y="195"/>
                  <a:pt x="424" y="196"/>
                  <a:pt x="417" y="197"/>
                </a:cubicBezTo>
                <a:cubicBezTo>
                  <a:pt x="412" y="199"/>
                  <a:pt x="413" y="206"/>
                  <a:pt x="418" y="207"/>
                </a:cubicBezTo>
                <a:close/>
                <a:moveTo>
                  <a:pt x="357" y="219"/>
                </a:moveTo>
                <a:cubicBezTo>
                  <a:pt x="361" y="222"/>
                  <a:pt x="366" y="223"/>
                  <a:pt x="372" y="224"/>
                </a:cubicBezTo>
                <a:cubicBezTo>
                  <a:pt x="380" y="226"/>
                  <a:pt x="383" y="214"/>
                  <a:pt x="375" y="211"/>
                </a:cubicBezTo>
                <a:cubicBezTo>
                  <a:pt x="370" y="210"/>
                  <a:pt x="365" y="208"/>
                  <a:pt x="359" y="209"/>
                </a:cubicBezTo>
                <a:cubicBezTo>
                  <a:pt x="355" y="210"/>
                  <a:pt x="354" y="216"/>
                  <a:pt x="357" y="219"/>
                </a:cubicBezTo>
                <a:close/>
                <a:moveTo>
                  <a:pt x="401" y="254"/>
                </a:moveTo>
                <a:cubicBezTo>
                  <a:pt x="404" y="257"/>
                  <a:pt x="409" y="258"/>
                  <a:pt x="414" y="259"/>
                </a:cubicBezTo>
                <a:cubicBezTo>
                  <a:pt x="418" y="260"/>
                  <a:pt x="422" y="261"/>
                  <a:pt x="427" y="261"/>
                </a:cubicBezTo>
                <a:cubicBezTo>
                  <a:pt x="433" y="261"/>
                  <a:pt x="434" y="252"/>
                  <a:pt x="429" y="249"/>
                </a:cubicBezTo>
                <a:cubicBezTo>
                  <a:pt x="426" y="247"/>
                  <a:pt x="422" y="246"/>
                  <a:pt x="418" y="244"/>
                </a:cubicBezTo>
                <a:cubicBezTo>
                  <a:pt x="414" y="243"/>
                  <a:pt x="410" y="241"/>
                  <a:pt x="405" y="242"/>
                </a:cubicBezTo>
                <a:cubicBezTo>
                  <a:pt x="400" y="242"/>
                  <a:pt x="396" y="249"/>
                  <a:pt x="401" y="254"/>
                </a:cubicBezTo>
                <a:close/>
                <a:moveTo>
                  <a:pt x="431" y="314"/>
                </a:moveTo>
                <a:cubicBezTo>
                  <a:pt x="432" y="315"/>
                  <a:pt x="433" y="316"/>
                  <a:pt x="434" y="317"/>
                </a:cubicBezTo>
                <a:cubicBezTo>
                  <a:pt x="435" y="317"/>
                  <a:pt x="437" y="318"/>
                  <a:pt x="438" y="319"/>
                </a:cubicBezTo>
                <a:cubicBezTo>
                  <a:pt x="441" y="320"/>
                  <a:pt x="444" y="321"/>
                  <a:pt x="447" y="321"/>
                </a:cubicBezTo>
                <a:cubicBezTo>
                  <a:pt x="450" y="321"/>
                  <a:pt x="453" y="316"/>
                  <a:pt x="451" y="313"/>
                </a:cubicBezTo>
                <a:cubicBezTo>
                  <a:pt x="449" y="311"/>
                  <a:pt x="446" y="309"/>
                  <a:pt x="443" y="308"/>
                </a:cubicBezTo>
                <a:cubicBezTo>
                  <a:pt x="442" y="307"/>
                  <a:pt x="441" y="306"/>
                  <a:pt x="439" y="306"/>
                </a:cubicBezTo>
                <a:cubicBezTo>
                  <a:pt x="437" y="305"/>
                  <a:pt x="436" y="305"/>
                  <a:pt x="434" y="305"/>
                </a:cubicBezTo>
                <a:cubicBezTo>
                  <a:pt x="429" y="305"/>
                  <a:pt x="428" y="311"/>
                  <a:pt x="431" y="314"/>
                </a:cubicBezTo>
                <a:close/>
                <a:moveTo>
                  <a:pt x="357" y="305"/>
                </a:moveTo>
                <a:cubicBezTo>
                  <a:pt x="358" y="308"/>
                  <a:pt x="359" y="309"/>
                  <a:pt x="362" y="311"/>
                </a:cubicBezTo>
                <a:cubicBezTo>
                  <a:pt x="364" y="312"/>
                  <a:pt x="365" y="313"/>
                  <a:pt x="367" y="314"/>
                </a:cubicBezTo>
                <a:cubicBezTo>
                  <a:pt x="370" y="316"/>
                  <a:pt x="374" y="318"/>
                  <a:pt x="378" y="318"/>
                </a:cubicBezTo>
                <a:cubicBezTo>
                  <a:pt x="383" y="319"/>
                  <a:pt x="388" y="314"/>
                  <a:pt x="384" y="309"/>
                </a:cubicBezTo>
                <a:cubicBezTo>
                  <a:pt x="382" y="306"/>
                  <a:pt x="379" y="303"/>
                  <a:pt x="375" y="301"/>
                </a:cubicBezTo>
                <a:cubicBezTo>
                  <a:pt x="371" y="299"/>
                  <a:pt x="368" y="296"/>
                  <a:pt x="363" y="296"/>
                </a:cubicBezTo>
                <a:cubicBezTo>
                  <a:pt x="359" y="296"/>
                  <a:pt x="355" y="301"/>
                  <a:pt x="357" y="305"/>
                </a:cubicBezTo>
                <a:close/>
                <a:moveTo>
                  <a:pt x="291" y="284"/>
                </a:moveTo>
                <a:cubicBezTo>
                  <a:pt x="294" y="289"/>
                  <a:pt x="298" y="293"/>
                  <a:pt x="301" y="296"/>
                </a:cubicBezTo>
                <a:cubicBezTo>
                  <a:pt x="305" y="300"/>
                  <a:pt x="309" y="304"/>
                  <a:pt x="314" y="306"/>
                </a:cubicBezTo>
                <a:cubicBezTo>
                  <a:pt x="319" y="307"/>
                  <a:pt x="324" y="301"/>
                  <a:pt x="322" y="297"/>
                </a:cubicBezTo>
                <a:cubicBezTo>
                  <a:pt x="320" y="291"/>
                  <a:pt x="316" y="288"/>
                  <a:pt x="312" y="284"/>
                </a:cubicBezTo>
                <a:cubicBezTo>
                  <a:pt x="308" y="281"/>
                  <a:pt x="304" y="277"/>
                  <a:pt x="300" y="275"/>
                </a:cubicBezTo>
                <a:cubicBezTo>
                  <a:pt x="294" y="271"/>
                  <a:pt x="287" y="279"/>
                  <a:pt x="291" y="284"/>
                </a:cubicBezTo>
                <a:close/>
                <a:moveTo>
                  <a:pt x="271" y="353"/>
                </a:moveTo>
                <a:cubicBezTo>
                  <a:pt x="272" y="358"/>
                  <a:pt x="275" y="373"/>
                  <a:pt x="283" y="370"/>
                </a:cubicBezTo>
                <a:cubicBezTo>
                  <a:pt x="291" y="368"/>
                  <a:pt x="285" y="355"/>
                  <a:pt x="283" y="349"/>
                </a:cubicBezTo>
                <a:cubicBezTo>
                  <a:pt x="281" y="341"/>
                  <a:pt x="268" y="345"/>
                  <a:pt x="271" y="353"/>
                </a:cubicBezTo>
                <a:close/>
                <a:moveTo>
                  <a:pt x="258" y="298"/>
                </a:moveTo>
                <a:cubicBezTo>
                  <a:pt x="257" y="306"/>
                  <a:pt x="256" y="315"/>
                  <a:pt x="259" y="322"/>
                </a:cubicBezTo>
                <a:cubicBezTo>
                  <a:pt x="261" y="328"/>
                  <a:pt x="270" y="329"/>
                  <a:pt x="272" y="322"/>
                </a:cubicBezTo>
                <a:cubicBezTo>
                  <a:pt x="273" y="314"/>
                  <a:pt x="272" y="305"/>
                  <a:pt x="269" y="298"/>
                </a:cubicBezTo>
                <a:cubicBezTo>
                  <a:pt x="268" y="293"/>
                  <a:pt x="259" y="292"/>
                  <a:pt x="258" y="298"/>
                </a:cubicBezTo>
                <a:close/>
                <a:moveTo>
                  <a:pt x="142" y="292"/>
                </a:moveTo>
                <a:cubicBezTo>
                  <a:pt x="144" y="298"/>
                  <a:pt x="154" y="295"/>
                  <a:pt x="152" y="288"/>
                </a:cubicBezTo>
                <a:cubicBezTo>
                  <a:pt x="150" y="282"/>
                  <a:pt x="140" y="285"/>
                  <a:pt x="142" y="292"/>
                </a:cubicBezTo>
                <a:close/>
                <a:moveTo>
                  <a:pt x="166" y="254"/>
                </a:moveTo>
                <a:cubicBezTo>
                  <a:pt x="164" y="256"/>
                  <a:pt x="164" y="260"/>
                  <a:pt x="166" y="263"/>
                </a:cubicBezTo>
                <a:cubicBezTo>
                  <a:pt x="169" y="266"/>
                  <a:pt x="172" y="266"/>
                  <a:pt x="175" y="265"/>
                </a:cubicBezTo>
                <a:cubicBezTo>
                  <a:pt x="179" y="263"/>
                  <a:pt x="182" y="260"/>
                  <a:pt x="185" y="256"/>
                </a:cubicBezTo>
                <a:cubicBezTo>
                  <a:pt x="188" y="251"/>
                  <a:pt x="182" y="246"/>
                  <a:pt x="177" y="247"/>
                </a:cubicBezTo>
                <a:cubicBezTo>
                  <a:pt x="173" y="248"/>
                  <a:pt x="170" y="251"/>
                  <a:pt x="166" y="254"/>
                </a:cubicBezTo>
                <a:close/>
                <a:moveTo>
                  <a:pt x="156" y="357"/>
                </a:moveTo>
                <a:cubicBezTo>
                  <a:pt x="154" y="360"/>
                  <a:pt x="149" y="364"/>
                  <a:pt x="149" y="368"/>
                </a:cubicBezTo>
                <a:cubicBezTo>
                  <a:pt x="150" y="369"/>
                  <a:pt x="151" y="370"/>
                  <a:pt x="152" y="370"/>
                </a:cubicBezTo>
                <a:cubicBezTo>
                  <a:pt x="156" y="370"/>
                  <a:pt x="160" y="365"/>
                  <a:pt x="162" y="363"/>
                </a:cubicBezTo>
                <a:cubicBezTo>
                  <a:pt x="166" y="359"/>
                  <a:pt x="160" y="353"/>
                  <a:pt x="156" y="357"/>
                </a:cubicBezTo>
                <a:close/>
                <a:moveTo>
                  <a:pt x="168" y="304"/>
                </a:moveTo>
                <a:cubicBezTo>
                  <a:pt x="164" y="307"/>
                  <a:pt x="158" y="311"/>
                  <a:pt x="158" y="317"/>
                </a:cubicBezTo>
                <a:cubicBezTo>
                  <a:pt x="158" y="320"/>
                  <a:pt x="161" y="322"/>
                  <a:pt x="163" y="322"/>
                </a:cubicBezTo>
                <a:cubicBezTo>
                  <a:pt x="169" y="322"/>
                  <a:pt x="172" y="315"/>
                  <a:pt x="176" y="311"/>
                </a:cubicBezTo>
                <a:cubicBezTo>
                  <a:pt x="181" y="306"/>
                  <a:pt x="173" y="299"/>
                  <a:pt x="168" y="304"/>
                </a:cubicBezTo>
                <a:close/>
                <a:moveTo>
                  <a:pt x="193" y="269"/>
                </a:moveTo>
                <a:cubicBezTo>
                  <a:pt x="190" y="273"/>
                  <a:pt x="186" y="276"/>
                  <a:pt x="187" y="281"/>
                </a:cubicBezTo>
                <a:cubicBezTo>
                  <a:pt x="187" y="284"/>
                  <a:pt x="190" y="287"/>
                  <a:pt x="194" y="287"/>
                </a:cubicBezTo>
                <a:cubicBezTo>
                  <a:pt x="199" y="287"/>
                  <a:pt x="201" y="283"/>
                  <a:pt x="204" y="279"/>
                </a:cubicBezTo>
                <a:cubicBezTo>
                  <a:pt x="207" y="276"/>
                  <a:pt x="210" y="272"/>
                  <a:pt x="210" y="268"/>
                </a:cubicBezTo>
                <a:cubicBezTo>
                  <a:pt x="210" y="264"/>
                  <a:pt x="206" y="262"/>
                  <a:pt x="202" y="262"/>
                </a:cubicBezTo>
                <a:cubicBezTo>
                  <a:pt x="198" y="263"/>
                  <a:pt x="195" y="267"/>
                  <a:pt x="193" y="269"/>
                </a:cubicBezTo>
                <a:close/>
                <a:moveTo>
                  <a:pt x="215" y="308"/>
                </a:moveTo>
                <a:cubicBezTo>
                  <a:pt x="212" y="311"/>
                  <a:pt x="206" y="317"/>
                  <a:pt x="210" y="321"/>
                </a:cubicBezTo>
                <a:cubicBezTo>
                  <a:pt x="214" y="325"/>
                  <a:pt x="220" y="318"/>
                  <a:pt x="222" y="315"/>
                </a:cubicBezTo>
                <a:cubicBezTo>
                  <a:pt x="226" y="310"/>
                  <a:pt x="219" y="304"/>
                  <a:pt x="215" y="308"/>
                </a:cubicBezTo>
                <a:close/>
                <a:moveTo>
                  <a:pt x="239" y="263"/>
                </a:moveTo>
                <a:cubicBezTo>
                  <a:pt x="237" y="264"/>
                  <a:pt x="236" y="265"/>
                  <a:pt x="235" y="266"/>
                </a:cubicBezTo>
                <a:cubicBezTo>
                  <a:pt x="235" y="267"/>
                  <a:pt x="234" y="269"/>
                  <a:pt x="233" y="270"/>
                </a:cubicBezTo>
                <a:cubicBezTo>
                  <a:pt x="232" y="273"/>
                  <a:pt x="230" y="276"/>
                  <a:pt x="230" y="279"/>
                </a:cubicBezTo>
                <a:cubicBezTo>
                  <a:pt x="230" y="282"/>
                  <a:pt x="231" y="286"/>
                  <a:pt x="235" y="287"/>
                </a:cubicBezTo>
                <a:cubicBezTo>
                  <a:pt x="238" y="288"/>
                  <a:pt x="242" y="287"/>
                  <a:pt x="244" y="284"/>
                </a:cubicBezTo>
                <a:cubicBezTo>
                  <a:pt x="245" y="281"/>
                  <a:pt x="246" y="278"/>
                  <a:pt x="247" y="275"/>
                </a:cubicBezTo>
                <a:cubicBezTo>
                  <a:pt x="247" y="274"/>
                  <a:pt x="247" y="273"/>
                  <a:pt x="248" y="271"/>
                </a:cubicBezTo>
                <a:cubicBezTo>
                  <a:pt x="248" y="270"/>
                  <a:pt x="248" y="268"/>
                  <a:pt x="248" y="266"/>
                </a:cubicBezTo>
                <a:cubicBezTo>
                  <a:pt x="247" y="262"/>
                  <a:pt x="242" y="260"/>
                  <a:pt x="239" y="263"/>
                </a:cubicBezTo>
                <a:close/>
                <a:moveTo>
                  <a:pt x="245" y="209"/>
                </a:moveTo>
                <a:cubicBezTo>
                  <a:pt x="242" y="215"/>
                  <a:pt x="241" y="224"/>
                  <a:pt x="245" y="230"/>
                </a:cubicBezTo>
                <a:cubicBezTo>
                  <a:pt x="248" y="236"/>
                  <a:pt x="257" y="233"/>
                  <a:pt x="256" y="227"/>
                </a:cubicBezTo>
                <a:cubicBezTo>
                  <a:pt x="256" y="223"/>
                  <a:pt x="255" y="219"/>
                  <a:pt x="257" y="215"/>
                </a:cubicBezTo>
                <a:cubicBezTo>
                  <a:pt x="258" y="212"/>
                  <a:pt x="257" y="208"/>
                  <a:pt x="254" y="206"/>
                </a:cubicBezTo>
                <a:cubicBezTo>
                  <a:pt x="251" y="204"/>
                  <a:pt x="247" y="205"/>
                  <a:pt x="245" y="209"/>
                </a:cubicBezTo>
                <a:close/>
                <a:moveTo>
                  <a:pt x="257" y="116"/>
                </a:moveTo>
                <a:cubicBezTo>
                  <a:pt x="255" y="119"/>
                  <a:pt x="255" y="123"/>
                  <a:pt x="255" y="126"/>
                </a:cubicBezTo>
                <a:cubicBezTo>
                  <a:pt x="255" y="131"/>
                  <a:pt x="264" y="134"/>
                  <a:pt x="266" y="129"/>
                </a:cubicBezTo>
                <a:cubicBezTo>
                  <a:pt x="268" y="125"/>
                  <a:pt x="269" y="121"/>
                  <a:pt x="268" y="117"/>
                </a:cubicBezTo>
                <a:cubicBezTo>
                  <a:pt x="267" y="112"/>
                  <a:pt x="259" y="112"/>
                  <a:pt x="257" y="116"/>
                </a:cubicBezTo>
                <a:close/>
                <a:moveTo>
                  <a:pt x="282" y="127"/>
                </a:moveTo>
                <a:cubicBezTo>
                  <a:pt x="280" y="133"/>
                  <a:pt x="278" y="139"/>
                  <a:pt x="280" y="145"/>
                </a:cubicBezTo>
                <a:cubicBezTo>
                  <a:pt x="282" y="148"/>
                  <a:pt x="286" y="149"/>
                  <a:pt x="289" y="147"/>
                </a:cubicBezTo>
                <a:cubicBezTo>
                  <a:pt x="293" y="144"/>
                  <a:pt x="295" y="138"/>
                  <a:pt x="296" y="133"/>
                </a:cubicBezTo>
                <a:cubicBezTo>
                  <a:pt x="296" y="129"/>
                  <a:pt x="295" y="125"/>
                  <a:pt x="291" y="124"/>
                </a:cubicBezTo>
                <a:cubicBezTo>
                  <a:pt x="288" y="123"/>
                  <a:pt x="283" y="124"/>
                  <a:pt x="282" y="127"/>
                </a:cubicBezTo>
                <a:close/>
                <a:moveTo>
                  <a:pt x="368" y="60"/>
                </a:moveTo>
                <a:cubicBezTo>
                  <a:pt x="367" y="63"/>
                  <a:pt x="366" y="66"/>
                  <a:pt x="365" y="68"/>
                </a:cubicBezTo>
                <a:cubicBezTo>
                  <a:pt x="364" y="73"/>
                  <a:pt x="371" y="76"/>
                  <a:pt x="373" y="71"/>
                </a:cubicBezTo>
                <a:cubicBezTo>
                  <a:pt x="375" y="69"/>
                  <a:pt x="376" y="66"/>
                  <a:pt x="377" y="63"/>
                </a:cubicBezTo>
                <a:cubicBezTo>
                  <a:pt x="378" y="58"/>
                  <a:pt x="370" y="55"/>
                  <a:pt x="368" y="60"/>
                </a:cubicBezTo>
                <a:close/>
                <a:moveTo>
                  <a:pt x="314" y="108"/>
                </a:moveTo>
                <a:cubicBezTo>
                  <a:pt x="312" y="111"/>
                  <a:pt x="309" y="115"/>
                  <a:pt x="310" y="118"/>
                </a:cubicBezTo>
                <a:cubicBezTo>
                  <a:pt x="310" y="123"/>
                  <a:pt x="315" y="126"/>
                  <a:pt x="319" y="123"/>
                </a:cubicBezTo>
                <a:cubicBezTo>
                  <a:pt x="322" y="122"/>
                  <a:pt x="324" y="118"/>
                  <a:pt x="326" y="116"/>
                </a:cubicBezTo>
                <a:cubicBezTo>
                  <a:pt x="328" y="112"/>
                  <a:pt x="328" y="107"/>
                  <a:pt x="324" y="104"/>
                </a:cubicBezTo>
                <a:cubicBezTo>
                  <a:pt x="320" y="102"/>
                  <a:pt x="316" y="105"/>
                  <a:pt x="314" y="108"/>
                </a:cubicBezTo>
                <a:close/>
                <a:moveTo>
                  <a:pt x="340" y="126"/>
                </a:moveTo>
                <a:cubicBezTo>
                  <a:pt x="338" y="127"/>
                  <a:pt x="337" y="130"/>
                  <a:pt x="335" y="132"/>
                </a:cubicBezTo>
                <a:cubicBezTo>
                  <a:pt x="333" y="134"/>
                  <a:pt x="332" y="138"/>
                  <a:pt x="335" y="140"/>
                </a:cubicBezTo>
                <a:cubicBezTo>
                  <a:pt x="337" y="143"/>
                  <a:pt x="341" y="144"/>
                  <a:pt x="343" y="142"/>
                </a:cubicBezTo>
                <a:cubicBezTo>
                  <a:pt x="346" y="140"/>
                  <a:pt x="348" y="138"/>
                  <a:pt x="351" y="135"/>
                </a:cubicBezTo>
                <a:cubicBezTo>
                  <a:pt x="353" y="133"/>
                  <a:pt x="353" y="128"/>
                  <a:pt x="350" y="125"/>
                </a:cubicBezTo>
                <a:cubicBezTo>
                  <a:pt x="347" y="122"/>
                  <a:pt x="343" y="123"/>
                  <a:pt x="340" y="126"/>
                </a:cubicBezTo>
                <a:close/>
                <a:moveTo>
                  <a:pt x="310" y="144"/>
                </a:moveTo>
                <a:cubicBezTo>
                  <a:pt x="310" y="145"/>
                  <a:pt x="309" y="146"/>
                  <a:pt x="308" y="146"/>
                </a:cubicBezTo>
                <a:cubicBezTo>
                  <a:pt x="308" y="146"/>
                  <a:pt x="308" y="146"/>
                  <a:pt x="308" y="146"/>
                </a:cubicBezTo>
                <a:cubicBezTo>
                  <a:pt x="309" y="146"/>
                  <a:pt x="308" y="147"/>
                  <a:pt x="308" y="147"/>
                </a:cubicBezTo>
                <a:cubicBezTo>
                  <a:pt x="308" y="147"/>
                  <a:pt x="307" y="147"/>
                  <a:pt x="307" y="147"/>
                </a:cubicBezTo>
                <a:cubicBezTo>
                  <a:pt x="309" y="146"/>
                  <a:pt x="307" y="147"/>
                  <a:pt x="307" y="147"/>
                </a:cubicBezTo>
                <a:cubicBezTo>
                  <a:pt x="299" y="150"/>
                  <a:pt x="301" y="162"/>
                  <a:pt x="309" y="162"/>
                </a:cubicBezTo>
                <a:cubicBezTo>
                  <a:pt x="315" y="161"/>
                  <a:pt x="322" y="157"/>
                  <a:pt x="323" y="151"/>
                </a:cubicBezTo>
                <a:cubicBezTo>
                  <a:pt x="323" y="147"/>
                  <a:pt x="322" y="144"/>
                  <a:pt x="319" y="143"/>
                </a:cubicBezTo>
                <a:cubicBezTo>
                  <a:pt x="316" y="141"/>
                  <a:pt x="313" y="142"/>
                  <a:pt x="310" y="144"/>
                </a:cubicBezTo>
                <a:close/>
                <a:moveTo>
                  <a:pt x="372" y="156"/>
                </a:moveTo>
                <a:cubicBezTo>
                  <a:pt x="369" y="157"/>
                  <a:pt x="365" y="158"/>
                  <a:pt x="362" y="160"/>
                </a:cubicBezTo>
                <a:cubicBezTo>
                  <a:pt x="358" y="163"/>
                  <a:pt x="360" y="169"/>
                  <a:pt x="365" y="170"/>
                </a:cubicBezTo>
                <a:cubicBezTo>
                  <a:pt x="368" y="170"/>
                  <a:pt x="372" y="168"/>
                  <a:pt x="376" y="167"/>
                </a:cubicBezTo>
                <a:cubicBezTo>
                  <a:pt x="379" y="166"/>
                  <a:pt x="383" y="166"/>
                  <a:pt x="385" y="162"/>
                </a:cubicBezTo>
                <a:cubicBezTo>
                  <a:pt x="386" y="159"/>
                  <a:pt x="385" y="157"/>
                  <a:pt x="383" y="155"/>
                </a:cubicBezTo>
                <a:cubicBezTo>
                  <a:pt x="380" y="153"/>
                  <a:pt x="376" y="155"/>
                  <a:pt x="372" y="156"/>
                </a:cubicBezTo>
                <a:close/>
                <a:moveTo>
                  <a:pt x="346" y="184"/>
                </a:moveTo>
                <a:cubicBezTo>
                  <a:pt x="342" y="186"/>
                  <a:pt x="338" y="187"/>
                  <a:pt x="334" y="189"/>
                </a:cubicBezTo>
                <a:cubicBezTo>
                  <a:pt x="330" y="192"/>
                  <a:pt x="332" y="198"/>
                  <a:pt x="336" y="200"/>
                </a:cubicBezTo>
                <a:cubicBezTo>
                  <a:pt x="340" y="201"/>
                  <a:pt x="344" y="201"/>
                  <a:pt x="348" y="199"/>
                </a:cubicBezTo>
                <a:cubicBezTo>
                  <a:pt x="353" y="197"/>
                  <a:pt x="358" y="194"/>
                  <a:pt x="357" y="188"/>
                </a:cubicBezTo>
                <a:cubicBezTo>
                  <a:pt x="356" y="183"/>
                  <a:pt x="350" y="183"/>
                  <a:pt x="346" y="184"/>
                </a:cubicBezTo>
                <a:close/>
                <a:moveTo>
                  <a:pt x="326" y="227"/>
                </a:moveTo>
                <a:cubicBezTo>
                  <a:pt x="324" y="228"/>
                  <a:pt x="323" y="230"/>
                  <a:pt x="324" y="232"/>
                </a:cubicBezTo>
                <a:cubicBezTo>
                  <a:pt x="326" y="236"/>
                  <a:pt x="328" y="237"/>
                  <a:pt x="332" y="239"/>
                </a:cubicBezTo>
                <a:cubicBezTo>
                  <a:pt x="336" y="241"/>
                  <a:pt x="339" y="242"/>
                  <a:pt x="343" y="241"/>
                </a:cubicBezTo>
                <a:cubicBezTo>
                  <a:pt x="348" y="240"/>
                  <a:pt x="349" y="233"/>
                  <a:pt x="346" y="230"/>
                </a:cubicBezTo>
                <a:cubicBezTo>
                  <a:pt x="343" y="227"/>
                  <a:pt x="339" y="227"/>
                  <a:pt x="336" y="226"/>
                </a:cubicBezTo>
                <a:cubicBezTo>
                  <a:pt x="333" y="226"/>
                  <a:pt x="329" y="224"/>
                  <a:pt x="326" y="227"/>
                </a:cubicBezTo>
                <a:close/>
                <a:moveTo>
                  <a:pt x="353" y="270"/>
                </a:moveTo>
                <a:cubicBezTo>
                  <a:pt x="352" y="273"/>
                  <a:pt x="353" y="276"/>
                  <a:pt x="355" y="278"/>
                </a:cubicBezTo>
                <a:cubicBezTo>
                  <a:pt x="359" y="279"/>
                  <a:pt x="368" y="284"/>
                  <a:pt x="371" y="279"/>
                </a:cubicBezTo>
                <a:cubicBezTo>
                  <a:pt x="375" y="273"/>
                  <a:pt x="364" y="270"/>
                  <a:pt x="360" y="268"/>
                </a:cubicBezTo>
                <a:cubicBezTo>
                  <a:pt x="357" y="267"/>
                  <a:pt x="355" y="268"/>
                  <a:pt x="353" y="270"/>
                </a:cubicBezTo>
                <a:close/>
                <a:moveTo>
                  <a:pt x="296" y="256"/>
                </a:moveTo>
                <a:cubicBezTo>
                  <a:pt x="298" y="258"/>
                  <a:pt x="300" y="260"/>
                  <a:pt x="303" y="263"/>
                </a:cubicBezTo>
                <a:cubicBezTo>
                  <a:pt x="306" y="265"/>
                  <a:pt x="309" y="268"/>
                  <a:pt x="313" y="268"/>
                </a:cubicBezTo>
                <a:cubicBezTo>
                  <a:pt x="318" y="269"/>
                  <a:pt x="322" y="263"/>
                  <a:pt x="320" y="258"/>
                </a:cubicBezTo>
                <a:cubicBezTo>
                  <a:pt x="318" y="255"/>
                  <a:pt x="314" y="253"/>
                  <a:pt x="311" y="251"/>
                </a:cubicBezTo>
                <a:cubicBezTo>
                  <a:pt x="308" y="249"/>
                  <a:pt x="306" y="248"/>
                  <a:pt x="302" y="247"/>
                </a:cubicBezTo>
                <a:cubicBezTo>
                  <a:pt x="298" y="245"/>
                  <a:pt x="293" y="252"/>
                  <a:pt x="296" y="256"/>
                </a:cubicBezTo>
                <a:close/>
                <a:moveTo>
                  <a:pt x="230" y="134"/>
                </a:moveTo>
                <a:cubicBezTo>
                  <a:pt x="229" y="138"/>
                  <a:pt x="228" y="141"/>
                  <a:pt x="229" y="145"/>
                </a:cubicBezTo>
                <a:cubicBezTo>
                  <a:pt x="230" y="148"/>
                  <a:pt x="231" y="151"/>
                  <a:pt x="233" y="154"/>
                </a:cubicBezTo>
                <a:cubicBezTo>
                  <a:pt x="236" y="160"/>
                  <a:pt x="246" y="155"/>
                  <a:pt x="244" y="149"/>
                </a:cubicBezTo>
                <a:cubicBezTo>
                  <a:pt x="243" y="147"/>
                  <a:pt x="242" y="144"/>
                  <a:pt x="242" y="142"/>
                </a:cubicBezTo>
                <a:cubicBezTo>
                  <a:pt x="242" y="141"/>
                  <a:pt x="241" y="139"/>
                  <a:pt x="241" y="138"/>
                </a:cubicBezTo>
                <a:cubicBezTo>
                  <a:pt x="241" y="136"/>
                  <a:pt x="240" y="135"/>
                  <a:pt x="239" y="134"/>
                </a:cubicBezTo>
                <a:cubicBezTo>
                  <a:pt x="237" y="131"/>
                  <a:pt x="232" y="131"/>
                  <a:pt x="230" y="134"/>
                </a:cubicBezTo>
                <a:close/>
                <a:moveTo>
                  <a:pt x="187" y="153"/>
                </a:moveTo>
                <a:cubicBezTo>
                  <a:pt x="184" y="158"/>
                  <a:pt x="187" y="163"/>
                  <a:pt x="191" y="167"/>
                </a:cubicBezTo>
                <a:cubicBezTo>
                  <a:pt x="194" y="170"/>
                  <a:pt x="198" y="172"/>
                  <a:pt x="202" y="173"/>
                </a:cubicBezTo>
                <a:cubicBezTo>
                  <a:pt x="209" y="175"/>
                  <a:pt x="212" y="164"/>
                  <a:pt x="206" y="161"/>
                </a:cubicBezTo>
                <a:cubicBezTo>
                  <a:pt x="204" y="159"/>
                  <a:pt x="202" y="157"/>
                  <a:pt x="200" y="155"/>
                </a:cubicBezTo>
                <a:cubicBezTo>
                  <a:pt x="198" y="153"/>
                  <a:pt x="197" y="151"/>
                  <a:pt x="194" y="150"/>
                </a:cubicBezTo>
                <a:cubicBezTo>
                  <a:pt x="191" y="150"/>
                  <a:pt x="189" y="151"/>
                  <a:pt x="187" y="153"/>
                </a:cubicBezTo>
                <a:close/>
                <a:moveTo>
                  <a:pt x="150" y="223"/>
                </a:moveTo>
                <a:cubicBezTo>
                  <a:pt x="148" y="225"/>
                  <a:pt x="150" y="228"/>
                  <a:pt x="152" y="229"/>
                </a:cubicBezTo>
                <a:cubicBezTo>
                  <a:pt x="158" y="234"/>
                  <a:pt x="169" y="229"/>
                  <a:pt x="176" y="226"/>
                </a:cubicBezTo>
                <a:cubicBezTo>
                  <a:pt x="182" y="224"/>
                  <a:pt x="181" y="214"/>
                  <a:pt x="174" y="215"/>
                </a:cubicBezTo>
                <a:cubicBezTo>
                  <a:pt x="166" y="216"/>
                  <a:pt x="154" y="216"/>
                  <a:pt x="150" y="223"/>
                </a:cubicBezTo>
                <a:close/>
                <a:moveTo>
                  <a:pt x="259" y="252"/>
                </a:moveTo>
                <a:cubicBezTo>
                  <a:pt x="258" y="258"/>
                  <a:pt x="260" y="265"/>
                  <a:pt x="264" y="270"/>
                </a:cubicBezTo>
                <a:cubicBezTo>
                  <a:pt x="269" y="278"/>
                  <a:pt x="282" y="271"/>
                  <a:pt x="277" y="262"/>
                </a:cubicBezTo>
                <a:cubicBezTo>
                  <a:pt x="274" y="258"/>
                  <a:pt x="273" y="254"/>
                  <a:pt x="271" y="250"/>
                </a:cubicBezTo>
                <a:cubicBezTo>
                  <a:pt x="268" y="246"/>
                  <a:pt x="260" y="247"/>
                  <a:pt x="259" y="252"/>
                </a:cubicBezTo>
                <a:close/>
                <a:moveTo>
                  <a:pt x="297" y="191"/>
                </a:moveTo>
                <a:cubicBezTo>
                  <a:pt x="304" y="190"/>
                  <a:pt x="311" y="189"/>
                  <a:pt x="318" y="187"/>
                </a:cubicBezTo>
                <a:cubicBezTo>
                  <a:pt x="323" y="186"/>
                  <a:pt x="330" y="185"/>
                  <a:pt x="333" y="179"/>
                </a:cubicBezTo>
                <a:cubicBezTo>
                  <a:pt x="334" y="178"/>
                  <a:pt x="333" y="175"/>
                  <a:pt x="332" y="174"/>
                </a:cubicBezTo>
                <a:cubicBezTo>
                  <a:pt x="327" y="169"/>
                  <a:pt x="321" y="172"/>
                  <a:pt x="315" y="173"/>
                </a:cubicBezTo>
                <a:cubicBezTo>
                  <a:pt x="308" y="175"/>
                  <a:pt x="300" y="177"/>
                  <a:pt x="293" y="179"/>
                </a:cubicBezTo>
                <a:cubicBezTo>
                  <a:pt x="285" y="181"/>
                  <a:pt x="289" y="193"/>
                  <a:pt x="297" y="191"/>
                </a:cubicBezTo>
                <a:close/>
                <a:moveTo>
                  <a:pt x="288" y="215"/>
                </a:moveTo>
                <a:cubicBezTo>
                  <a:pt x="290" y="218"/>
                  <a:pt x="294" y="219"/>
                  <a:pt x="298" y="220"/>
                </a:cubicBezTo>
                <a:cubicBezTo>
                  <a:pt x="301" y="221"/>
                  <a:pt x="305" y="222"/>
                  <a:pt x="309" y="223"/>
                </a:cubicBezTo>
                <a:cubicBezTo>
                  <a:pt x="317" y="224"/>
                  <a:pt x="320" y="213"/>
                  <a:pt x="312" y="210"/>
                </a:cubicBezTo>
                <a:cubicBezTo>
                  <a:pt x="308" y="209"/>
                  <a:pt x="304" y="208"/>
                  <a:pt x="301" y="208"/>
                </a:cubicBezTo>
                <a:cubicBezTo>
                  <a:pt x="297" y="207"/>
                  <a:pt x="293" y="206"/>
                  <a:pt x="289" y="208"/>
                </a:cubicBezTo>
                <a:cubicBezTo>
                  <a:pt x="286" y="209"/>
                  <a:pt x="285" y="213"/>
                  <a:pt x="288" y="215"/>
                </a:cubicBezTo>
                <a:close/>
                <a:moveTo>
                  <a:pt x="213" y="229"/>
                </a:moveTo>
                <a:cubicBezTo>
                  <a:pt x="207" y="231"/>
                  <a:pt x="200" y="234"/>
                  <a:pt x="197" y="239"/>
                </a:cubicBezTo>
                <a:cubicBezTo>
                  <a:pt x="194" y="244"/>
                  <a:pt x="198" y="249"/>
                  <a:pt x="203" y="249"/>
                </a:cubicBezTo>
                <a:cubicBezTo>
                  <a:pt x="209" y="249"/>
                  <a:pt x="215" y="244"/>
                  <a:pt x="220" y="240"/>
                </a:cubicBezTo>
                <a:cubicBezTo>
                  <a:pt x="223" y="238"/>
                  <a:pt x="224" y="234"/>
                  <a:pt x="222" y="231"/>
                </a:cubicBezTo>
                <a:cubicBezTo>
                  <a:pt x="220" y="227"/>
                  <a:pt x="216" y="227"/>
                  <a:pt x="213" y="229"/>
                </a:cubicBezTo>
                <a:close/>
                <a:moveTo>
                  <a:pt x="269" y="175"/>
                </a:moveTo>
                <a:cubicBezTo>
                  <a:pt x="268" y="178"/>
                  <a:pt x="271" y="181"/>
                  <a:pt x="274" y="181"/>
                </a:cubicBezTo>
                <a:cubicBezTo>
                  <a:pt x="277" y="181"/>
                  <a:pt x="279" y="180"/>
                  <a:pt x="282" y="178"/>
                </a:cubicBezTo>
                <a:cubicBezTo>
                  <a:pt x="284" y="177"/>
                  <a:pt x="286" y="175"/>
                  <a:pt x="287" y="173"/>
                </a:cubicBezTo>
                <a:cubicBezTo>
                  <a:pt x="289" y="169"/>
                  <a:pt x="287" y="164"/>
                  <a:pt x="282" y="164"/>
                </a:cubicBezTo>
                <a:cubicBezTo>
                  <a:pt x="277" y="165"/>
                  <a:pt x="271" y="170"/>
                  <a:pt x="269" y="175"/>
                </a:cubicBezTo>
                <a:close/>
                <a:moveTo>
                  <a:pt x="252" y="161"/>
                </a:moveTo>
                <a:cubicBezTo>
                  <a:pt x="250" y="164"/>
                  <a:pt x="249" y="168"/>
                  <a:pt x="248" y="172"/>
                </a:cubicBezTo>
                <a:cubicBezTo>
                  <a:pt x="247" y="175"/>
                  <a:pt x="249" y="178"/>
                  <a:pt x="252" y="179"/>
                </a:cubicBezTo>
                <a:cubicBezTo>
                  <a:pt x="255" y="180"/>
                  <a:pt x="258" y="179"/>
                  <a:pt x="259" y="176"/>
                </a:cubicBezTo>
                <a:cubicBezTo>
                  <a:pt x="262" y="173"/>
                  <a:pt x="263" y="170"/>
                  <a:pt x="265" y="167"/>
                </a:cubicBezTo>
                <a:cubicBezTo>
                  <a:pt x="266" y="163"/>
                  <a:pt x="269" y="159"/>
                  <a:pt x="267" y="155"/>
                </a:cubicBezTo>
                <a:cubicBezTo>
                  <a:pt x="266" y="152"/>
                  <a:pt x="263" y="150"/>
                  <a:pt x="260" y="151"/>
                </a:cubicBezTo>
                <a:cubicBezTo>
                  <a:pt x="255" y="152"/>
                  <a:pt x="254" y="157"/>
                  <a:pt x="252" y="161"/>
                </a:cubicBezTo>
                <a:close/>
                <a:moveTo>
                  <a:pt x="220" y="176"/>
                </a:moveTo>
                <a:cubicBezTo>
                  <a:pt x="221" y="182"/>
                  <a:pt x="226" y="189"/>
                  <a:pt x="231" y="194"/>
                </a:cubicBezTo>
                <a:cubicBezTo>
                  <a:pt x="234" y="196"/>
                  <a:pt x="238" y="196"/>
                  <a:pt x="241" y="194"/>
                </a:cubicBezTo>
                <a:cubicBezTo>
                  <a:pt x="243" y="191"/>
                  <a:pt x="244" y="187"/>
                  <a:pt x="242" y="184"/>
                </a:cubicBezTo>
                <a:cubicBezTo>
                  <a:pt x="241" y="182"/>
                  <a:pt x="239" y="180"/>
                  <a:pt x="237" y="178"/>
                </a:cubicBezTo>
                <a:cubicBezTo>
                  <a:pt x="236" y="175"/>
                  <a:pt x="234" y="172"/>
                  <a:pt x="232" y="170"/>
                </a:cubicBezTo>
                <a:cubicBezTo>
                  <a:pt x="228" y="166"/>
                  <a:pt x="219" y="169"/>
                  <a:pt x="220" y="176"/>
                </a:cubicBezTo>
                <a:close/>
                <a:moveTo>
                  <a:pt x="187" y="192"/>
                </a:moveTo>
                <a:cubicBezTo>
                  <a:pt x="190" y="194"/>
                  <a:pt x="193" y="195"/>
                  <a:pt x="197" y="196"/>
                </a:cubicBezTo>
                <a:cubicBezTo>
                  <a:pt x="200" y="197"/>
                  <a:pt x="204" y="199"/>
                  <a:pt x="207" y="197"/>
                </a:cubicBezTo>
                <a:cubicBezTo>
                  <a:pt x="210" y="196"/>
                  <a:pt x="212" y="193"/>
                  <a:pt x="210" y="190"/>
                </a:cubicBezTo>
                <a:cubicBezTo>
                  <a:pt x="208" y="187"/>
                  <a:pt x="204" y="186"/>
                  <a:pt x="201" y="185"/>
                </a:cubicBezTo>
                <a:cubicBezTo>
                  <a:pt x="197" y="184"/>
                  <a:pt x="194" y="182"/>
                  <a:pt x="190" y="183"/>
                </a:cubicBezTo>
                <a:cubicBezTo>
                  <a:pt x="186" y="183"/>
                  <a:pt x="183" y="189"/>
                  <a:pt x="187" y="192"/>
                </a:cubicBezTo>
                <a:close/>
                <a:moveTo>
                  <a:pt x="213" y="207"/>
                </a:moveTo>
                <a:cubicBezTo>
                  <a:pt x="207" y="210"/>
                  <a:pt x="206" y="219"/>
                  <a:pt x="214" y="221"/>
                </a:cubicBezTo>
                <a:cubicBezTo>
                  <a:pt x="221" y="222"/>
                  <a:pt x="234" y="220"/>
                  <a:pt x="238" y="214"/>
                </a:cubicBezTo>
                <a:cubicBezTo>
                  <a:pt x="241" y="210"/>
                  <a:pt x="240" y="205"/>
                  <a:pt x="235" y="204"/>
                </a:cubicBezTo>
                <a:cubicBezTo>
                  <a:pt x="232" y="203"/>
                  <a:pt x="228" y="204"/>
                  <a:pt x="224" y="205"/>
                </a:cubicBezTo>
                <a:cubicBezTo>
                  <a:pt x="221" y="206"/>
                  <a:pt x="217" y="206"/>
                  <a:pt x="213" y="207"/>
                </a:cubicBezTo>
                <a:close/>
                <a:moveTo>
                  <a:pt x="259" y="196"/>
                </a:moveTo>
                <a:cubicBezTo>
                  <a:pt x="258" y="199"/>
                  <a:pt x="259" y="203"/>
                  <a:pt x="262" y="204"/>
                </a:cubicBezTo>
                <a:cubicBezTo>
                  <a:pt x="267" y="206"/>
                  <a:pt x="272" y="206"/>
                  <a:pt x="276" y="203"/>
                </a:cubicBezTo>
                <a:cubicBezTo>
                  <a:pt x="283" y="200"/>
                  <a:pt x="278" y="190"/>
                  <a:pt x="271" y="192"/>
                </a:cubicBezTo>
                <a:cubicBezTo>
                  <a:pt x="269" y="192"/>
                  <a:pt x="268" y="193"/>
                  <a:pt x="266" y="193"/>
                </a:cubicBezTo>
                <a:cubicBezTo>
                  <a:pt x="263" y="192"/>
                  <a:pt x="260" y="193"/>
                  <a:pt x="259" y="196"/>
                </a:cubicBezTo>
                <a:close/>
                <a:moveTo>
                  <a:pt x="264" y="218"/>
                </a:moveTo>
                <a:cubicBezTo>
                  <a:pt x="262" y="220"/>
                  <a:pt x="262" y="223"/>
                  <a:pt x="264" y="226"/>
                </a:cubicBezTo>
                <a:cubicBezTo>
                  <a:pt x="267" y="230"/>
                  <a:pt x="271" y="235"/>
                  <a:pt x="276" y="237"/>
                </a:cubicBezTo>
                <a:cubicBezTo>
                  <a:pt x="279" y="239"/>
                  <a:pt x="283" y="238"/>
                  <a:pt x="285" y="235"/>
                </a:cubicBezTo>
                <a:cubicBezTo>
                  <a:pt x="288" y="232"/>
                  <a:pt x="287" y="228"/>
                  <a:pt x="285" y="226"/>
                </a:cubicBezTo>
                <a:cubicBezTo>
                  <a:pt x="283" y="223"/>
                  <a:pt x="280" y="222"/>
                  <a:pt x="278" y="220"/>
                </a:cubicBezTo>
                <a:cubicBezTo>
                  <a:pt x="276" y="219"/>
                  <a:pt x="274" y="218"/>
                  <a:pt x="272" y="217"/>
                </a:cubicBezTo>
                <a:cubicBezTo>
                  <a:pt x="269" y="216"/>
                  <a:pt x="266" y="216"/>
                  <a:pt x="264" y="218"/>
                </a:cubicBezTo>
                <a:close/>
              </a:path>
            </a:pathLst>
          </a:custGeom>
          <a:solidFill>
            <a:srgbClr val="638B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883" name="Google Shape;883;p9"/>
          <p:cNvSpPr/>
          <p:nvPr/>
        </p:nvSpPr>
        <p:spPr>
          <a:xfrm>
            <a:off x="530895" y="408816"/>
            <a:ext cx="34766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Arial"/>
                <a:ea typeface="Arial"/>
                <a:cs typeface="Arial"/>
                <a:sym typeface="Arial"/>
              </a:rPr>
              <a:t>Tools used :</a:t>
            </a:r>
            <a:endParaRPr sz="1800" dirty="0">
              <a:solidFill>
                <a:schemeClr val="dk1"/>
              </a:solidFill>
              <a:latin typeface="Arial"/>
              <a:ea typeface="Arial"/>
              <a:cs typeface="Arial"/>
              <a:sym typeface="Arial"/>
            </a:endParaRPr>
          </a:p>
        </p:txBody>
      </p:sp>
      <p:sp>
        <p:nvSpPr>
          <p:cNvPr id="884" name="Google Shape;884;p9"/>
          <p:cNvSpPr txBox="1">
            <a:spLocks noGrp="1"/>
          </p:cNvSpPr>
          <p:nvPr>
            <p:ph type="sldNum" idx="12"/>
          </p:nvPr>
        </p:nvSpPr>
        <p:spPr>
          <a:xfrm>
            <a:off x="8881946" y="8363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dirty="0"/>
          </a:p>
        </p:txBody>
      </p:sp>
      <p:sp>
        <p:nvSpPr>
          <p:cNvPr id="885" name="Google Shape;885;p9"/>
          <p:cNvSpPr/>
          <p:nvPr/>
        </p:nvSpPr>
        <p:spPr>
          <a:xfrm>
            <a:off x="5001404" y="6145320"/>
            <a:ext cx="2618913" cy="6258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5"/>
                                        </p:tgtEl>
                                        <p:attrNameLst>
                                          <p:attrName>style.visibility</p:attrName>
                                        </p:attrNameLst>
                                      </p:cBhvr>
                                      <p:to>
                                        <p:strVal val="visible"/>
                                      </p:to>
                                    </p:set>
                                    <p:animEffect transition="in" filter="fade">
                                      <p:cBhvr>
                                        <p:cTn id="7" dur="500"/>
                                        <p:tgtEl>
                                          <p:spTgt spid="8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2"/>
                                        </p:tgtEl>
                                        <p:attrNameLst>
                                          <p:attrName>style.visibility</p:attrName>
                                        </p:attrNameLst>
                                      </p:cBhvr>
                                      <p:to>
                                        <p:strVal val="visible"/>
                                      </p:to>
                                    </p:set>
                                    <p:animEffect transition="in" filter="fade">
                                      <p:cBhvr>
                                        <p:cTn id="12" dur="500"/>
                                        <p:tgtEl>
                                          <p:spTgt spid="8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
                                        </p:tgtEl>
                                        <p:attrNameLst>
                                          <p:attrName>style.visibility</p:attrName>
                                        </p:attrNameLst>
                                      </p:cBhvr>
                                      <p:to>
                                        <p:strVal val="visible"/>
                                      </p:to>
                                    </p:set>
                                    <p:animEffect transition="in" filter="fade">
                                      <p:cBhvr>
                                        <p:cTn id="17" dur="500"/>
                                        <p:tgtEl>
                                          <p:spTgt spid="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775</Words>
  <Application>Microsoft Office PowerPoint</Application>
  <PresentationFormat>Widescreen</PresentationFormat>
  <Paragraphs>128</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Jacques Francois Shadow</vt:lpstr>
      <vt:lpstr>Calibri</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CHARTS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INKPPT Adobe</dc:creator>
  <cp:lastModifiedBy>hetbpatel.05@outlook.com</cp:lastModifiedBy>
  <cp:revision>11</cp:revision>
  <dcterms:created xsi:type="dcterms:W3CDTF">2018-11-02T14:45:35Z</dcterms:created>
  <dcterms:modified xsi:type="dcterms:W3CDTF">2023-04-20T11:45:10Z</dcterms:modified>
</cp:coreProperties>
</file>