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Catamaran Light" panose="020B0604020202020204" charset="0"/>
      <p:regular r:id="rId9"/>
      <p:bold r:id="rId10"/>
    </p:embeddedFon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Livvic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D52854-0D2C-48BF-A300-21C7700CC4C3}">
  <a:tblStyle styleId="{B7D52854-0D2C-48BF-A300-21C7700CC4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58d5a3e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58d5a3e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Here is where your presentation begins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ENGINEERING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PROJECT</a:t>
            </a: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PROPOSAL</a:t>
            </a: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4;p24">
            <a:extLst>
              <a:ext uri="{FF2B5EF4-FFF2-40B4-BE49-F238E27FC236}">
                <a16:creationId xmlns:a16="http://schemas.microsoft.com/office/drawing/2014/main" id="{D334EC62-885A-42C9-2D13-D3B40D35F30D}"/>
              </a:ext>
            </a:extLst>
          </p:cNvPr>
          <p:cNvSpPr/>
          <p:nvPr/>
        </p:nvSpPr>
        <p:spPr>
          <a:xfrm rot="5400000">
            <a:off x="1173558" y="46542"/>
            <a:ext cx="2358700" cy="4705815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53B94-2709-91B8-B231-F7839E07EF71}"/>
              </a:ext>
            </a:extLst>
          </p:cNvPr>
          <p:cNvSpPr txBox="1"/>
          <p:nvPr/>
        </p:nvSpPr>
        <p:spPr>
          <a:xfrm>
            <a:off x="113414" y="1220100"/>
            <a:ext cx="4592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“</a:t>
            </a:r>
            <a:r>
              <a:rPr lang="en-IN" sz="3200" b="1" i="1" dirty="0"/>
              <a:t>FREELANCEFLOCK</a:t>
            </a:r>
            <a:r>
              <a:rPr lang="en-US" sz="3200" b="1" i="1" dirty="0"/>
              <a:t>“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revolutionary freelancer collaboration platform designed to streamline project management and foster creative collaboration.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F30B8-064F-57FF-544C-C4563FA5972F}"/>
              </a:ext>
            </a:extLst>
          </p:cNvPr>
          <p:cNvSpPr txBox="1"/>
          <p:nvPr/>
        </p:nvSpPr>
        <p:spPr>
          <a:xfrm>
            <a:off x="52039" y="4869366"/>
            <a:ext cx="162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– Het Patel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9FB675-E1FD-4AF4-4D35-E618DC40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814" y="20625"/>
            <a:ext cx="4438186" cy="5061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  <p:bldP spid="126" grpId="0"/>
      <p:bldP spid="127" grpId="0" animBg="1"/>
      <p:bldP spid="4" grpId="0" animBg="1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6800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40000"/>
            <a:ext cx="5823600" cy="4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SzPts val="1100"/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Freelancer Collaboration Platform, the ultimate solution for streamlining project management and fostering creative collaboration. Designed with freelancers and businesses in mind, our platform offers a comprehensive suite of features to enhance efficiency and communication. With real-time messaging, video conferencing, and file sharing capabilities, freelancers can collaborate seamlessly, while our robust project management tools ensure tasks are assigned, tracked, and completed efficiently.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+mj-lt"/>
            </a:endParaRPr>
          </a:p>
          <a:p>
            <a:pPr marL="171450" indent="-171450" algn="just">
              <a:buSzPts val="1100"/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What sets us apart is our focus on tailored collaboration environments and dedicated support. Whether you're a freelancer looking for opportunities or a business seeking talent, our platform matches you with the right projects and provides the necessary resources to succeed. Plus, our commitment to innovation means we're constantly evolving, with future add-ons including AI-powered insights, blockchain integration, and virtual reality workspaces. Join us in shaping the future of freelance collaboration and unlocking new possibilities for success.</a:t>
            </a:r>
            <a:endParaRPr lang="en-IN" dirty="0"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ctrTitle" idx="9"/>
          </p:nvPr>
        </p:nvSpPr>
        <p:spPr>
          <a:xfrm>
            <a:off x="3216825" y="76975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Features</a:t>
            </a:r>
            <a:br>
              <a:rPr lang="en-US" sz="2400" dirty="0"/>
            </a:br>
            <a:endParaRPr sz="2400" dirty="0"/>
          </a:p>
        </p:txBody>
      </p:sp>
      <p:sp>
        <p:nvSpPr>
          <p:cNvPr id="142" name="Google Shape;142;p26"/>
          <p:cNvSpPr/>
          <p:nvPr/>
        </p:nvSpPr>
        <p:spPr>
          <a:xfrm rot="-5400000" flipH="1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7"/>
          </p:nvPr>
        </p:nvSpPr>
        <p:spPr>
          <a:xfrm>
            <a:off x="3427996" y="2475197"/>
            <a:ext cx="2556491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Built-in payment gateway to ensure secure transactions between clients and freelancers.</a:t>
            </a:r>
            <a:endParaRPr dirty="0"/>
          </a:p>
        </p:txBody>
      </p:sp>
      <p:sp>
        <p:nvSpPr>
          <p:cNvPr id="144" name="Google Shape;144;p26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Secure Payment System</a:t>
            </a:r>
            <a:endParaRPr dirty="0"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8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Real-Time Collaboration</a:t>
            </a:r>
            <a:endParaRPr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3423899" y="802521"/>
            <a:ext cx="288947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Instant messaging, video conferencing, and file sharing capabilities to facilitate communication among team members.</a:t>
            </a:r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Management Tools</a:t>
            </a:r>
            <a:endParaRPr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4"/>
          </p:nvPr>
        </p:nvSpPr>
        <p:spPr>
          <a:xfrm>
            <a:off x="3425258" y="1638859"/>
            <a:ext cx="288811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assignment, milestone tracking, and progress monitoring for efficient project management.</a:t>
            </a:r>
            <a:endParaRPr dirty="0"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5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Skill Matching Algorithm</a:t>
            </a:r>
            <a:endParaRPr dirty="0"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288538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algorithm matches freelancers with projects based on skills, experience, and availability.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 idx="15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4909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Feedback and Rating System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2623398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Transparent feedback mechanism to maintain quality standards and build trust within the community.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18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 animBg="1"/>
      <p:bldP spid="143" grpId="0" build="p"/>
      <p:bldP spid="144" grpId="0"/>
      <p:bldP spid="145" grpId="0"/>
      <p:bldP spid="146" grpId="0"/>
      <p:bldP spid="147" grpId="0" build="p"/>
      <p:bldP spid="148" grpId="0"/>
      <p:bldP spid="149" grpId="0"/>
      <p:bldP spid="150" grpId="0" build="p"/>
      <p:bldP spid="151" grpId="0"/>
      <p:bldP spid="152" grpId="0"/>
      <p:bldP spid="153" grpId="0" build="p"/>
      <p:bldP spid="154" grpId="0"/>
      <p:bldP spid="155" grpId="0"/>
      <p:bldP spid="156" grpId="0" build="p"/>
      <p:bldP spid="1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412258" y="175073"/>
            <a:ext cx="3653807" cy="869355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E9A0C-E678-03F6-059C-8915FD812E4A}"/>
              </a:ext>
            </a:extLst>
          </p:cNvPr>
          <p:cNvSpPr txBox="1"/>
          <p:nvPr/>
        </p:nvSpPr>
        <p:spPr>
          <a:xfrm>
            <a:off x="529157" y="286584"/>
            <a:ext cx="385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/>
              <a:t>Innovation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9B5C8C-1937-D8BD-24D4-E3049846D0F2}"/>
              </a:ext>
            </a:extLst>
          </p:cNvPr>
          <p:cNvCxnSpPr/>
          <p:nvPr/>
        </p:nvCxnSpPr>
        <p:spPr>
          <a:xfrm>
            <a:off x="4476022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00B684-4892-7473-6383-E31ED3FB9D34}"/>
              </a:ext>
            </a:extLst>
          </p:cNvPr>
          <p:cNvSpPr txBox="1"/>
          <p:nvPr/>
        </p:nvSpPr>
        <p:spPr>
          <a:xfrm>
            <a:off x="85119" y="1259637"/>
            <a:ext cx="43080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Tailored Collaboration Environments: Customized workspaces for diverse industries and projects, empowering freelancers with essential tools for success.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Advanced Skill Matching Algorithm: Cutting-edge algorithm connects freelancers to projects based on expertise, ensuring high-quality outcomes and client satisfaction.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Real-Time Communication Tools: Seamless messaging, video conferencing, and file sharing foster collaboration among freelancers, irrespective of their 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Secure Payment System: Ensuring prompt payments for freelancers and peace of mind for clients with our robust and protected transaction system.</a:t>
            </a:r>
            <a:endParaRPr lang="en-IN" sz="1200" dirty="0">
              <a:latin typeface="+mj-lt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3E47BD0-530B-0CAF-8B60-946EED1C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259637"/>
            <a:ext cx="41338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Payment Automation: Automating payment processes to ensure timely and accurate payments for freelancers, reducing administrative overhead and improving financial transparency.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Communication Automation: Implementing automated communication systems, such as chatbots and automated notifications, to facilitate real-time communication and keep stakeholders informed throughout the project lifecycle.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AI-Powered Project Insights: Future AI analytics for project performance, enhancing efficiency for freelancers and clients.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6BAB11B-3449-3361-31E6-BB624E61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37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163;p27">
            <a:extLst>
              <a:ext uri="{FF2B5EF4-FFF2-40B4-BE49-F238E27FC236}">
                <a16:creationId xmlns:a16="http://schemas.microsoft.com/office/drawing/2014/main" id="{BC6445B6-CBFF-153A-B2DB-3BD6DC3BAEBE}"/>
              </a:ext>
            </a:extLst>
          </p:cNvPr>
          <p:cNvSpPr/>
          <p:nvPr/>
        </p:nvSpPr>
        <p:spPr>
          <a:xfrm>
            <a:off x="5035202" y="175072"/>
            <a:ext cx="3653807" cy="869355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sz="2400" b="1" i="1" dirty="0"/>
          </a:p>
          <a:p>
            <a:r>
              <a:rPr lang="en-IN" sz="2400" b="1" i="1" dirty="0"/>
              <a:t>Future developments and enhancements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5" grpId="0"/>
      <p:bldP spid="13" grpId="0"/>
      <p:bldP spid="24" grpId="0"/>
      <p:bldP spid="2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72E800-A2CE-BD10-10A9-6DA853FB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03019"/>
            <a:ext cx="4462845" cy="2066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B5A6B-FF4F-18EF-BF10-15770CD75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1" y="2571750"/>
            <a:ext cx="4023358" cy="2504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8C5915-8B76-9452-1FB4-A020A4037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1" y="363076"/>
            <a:ext cx="3954778" cy="202427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9EC41F-774F-A314-F4DD-00A70E4730B8}"/>
              </a:ext>
            </a:extLst>
          </p:cNvPr>
          <p:cNvCxnSpPr/>
          <p:nvPr/>
        </p:nvCxnSpPr>
        <p:spPr>
          <a:xfrm>
            <a:off x="4404360" y="0"/>
            <a:ext cx="0" cy="52654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0FAD5-E9A6-29A2-A65A-7515D776EA34}"/>
              </a:ext>
            </a:extLst>
          </p:cNvPr>
          <p:cNvCxnSpPr/>
          <p:nvPr/>
        </p:nvCxnSpPr>
        <p:spPr>
          <a:xfrm>
            <a:off x="0" y="2506980"/>
            <a:ext cx="4404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18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Jupiter is a gas giant and the biggest planet in our Solar System. It’s the fourth-brightest object in the sky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Yes, Saturn is the ringed one. This planet is a gas giant, and it’s composed mostly of hydrogen and helium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INDUSTRIAL BUILDINS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SUBWAY STATIONS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47186-8284-CDFF-DB81-515FBE711860}"/>
              </a:ext>
            </a:extLst>
          </p:cNvPr>
          <p:cNvSpPr txBox="1"/>
          <p:nvPr/>
        </p:nvSpPr>
        <p:spPr>
          <a:xfrm>
            <a:off x="620266" y="1486725"/>
            <a:ext cx="7997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600" b="1" i="1" dirty="0">
                <a:solidFill>
                  <a:schemeClr val="accent3">
                    <a:lumMod val="50000"/>
                  </a:schemeClr>
                </a:solidFill>
              </a:rPr>
              <a:t>THANK YOU</a:t>
            </a:r>
            <a:endParaRPr lang="en-IN" sz="96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498</Words>
  <Application>Microsoft Office PowerPoint</Application>
  <PresentationFormat>On-screen Show (16:9)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Wingdings</vt:lpstr>
      <vt:lpstr>Roboto</vt:lpstr>
      <vt:lpstr>Catamaran Light</vt:lpstr>
      <vt:lpstr>Söhne</vt:lpstr>
      <vt:lpstr>Fira Sans Extra Condensed Medium</vt:lpstr>
      <vt:lpstr>Livvic</vt:lpstr>
      <vt:lpstr>Arial</vt:lpstr>
      <vt:lpstr>Engineering Project Proposal by Slidesgo</vt:lpstr>
      <vt:lpstr>ENGINEERING PROJECT PROPOSAL</vt:lpstr>
      <vt:lpstr>Overview</vt:lpstr>
      <vt:lpstr>Features </vt:lpstr>
      <vt:lpstr>PowerPoint Presentation</vt:lpstr>
      <vt:lpstr>PowerPoint Presentation</vt:lpstr>
      <vt:lpstr>INDUSTRIAL BUILDINS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dc:creator>HET PATEL</dc:creator>
  <cp:lastModifiedBy>het patel</cp:lastModifiedBy>
  <cp:revision>2</cp:revision>
  <dcterms:modified xsi:type="dcterms:W3CDTF">2024-05-13T06:30:52Z</dcterms:modified>
</cp:coreProperties>
</file>