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932CD-644B-4376-8B1D-C71C598F0264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9AAD7-52E4-4B57-9853-9CFDBB178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8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AAD7-52E4-4B57-9853-9CFDBB178E4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4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9AAD7-52E4-4B57-9853-9CFDBB178E4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2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996" y="-13203"/>
            <a:ext cx="7577824" cy="10719806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311" y="3749292"/>
            <a:ext cx="4815136" cy="2567012"/>
          </a:xfrm>
        </p:spPr>
        <p:txBody>
          <a:bodyPr anchor="b">
            <a:noAutofit/>
          </a:bodyPr>
          <a:lstStyle>
            <a:lvl1pPr algn="r">
              <a:defRPr sz="4463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311" y="6316301"/>
            <a:ext cx="4815136" cy="171035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BEE4-07EF-4C46-A46B-6BB37A96A688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5307095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7" y="6970513"/>
            <a:ext cx="5245680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13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9915" y="5663541"/>
            <a:ext cx="4478866" cy="59407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6970513"/>
            <a:ext cx="5245681" cy="2449537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4026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3012470"/>
            <a:ext cx="5245681" cy="4046995"/>
          </a:xfrm>
        </p:spPr>
        <p:txBody>
          <a:bodyPr anchor="b">
            <a:normAutofit/>
          </a:bodyPr>
          <a:lstStyle>
            <a:lvl1pPr algn="l">
              <a:defRPr sz="363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79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356" y="950524"/>
            <a:ext cx="5017984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8908" y="1232404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6224" y="4500889"/>
            <a:ext cx="377923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/>
          <a:p>
            <a:pPr lvl="0"/>
            <a:r>
              <a:rPr lang="en-US" sz="6611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6764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30" y="950524"/>
            <a:ext cx="5240516" cy="4713017"/>
          </a:xfrm>
        </p:spPr>
        <p:txBody>
          <a:bodyPr anchor="ctr">
            <a:normAutofit/>
          </a:bodyPr>
          <a:lstStyle>
            <a:lvl1pPr algn="l">
              <a:defRPr sz="363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3764" y="6257619"/>
            <a:ext cx="5245682" cy="80184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3">
                <a:solidFill>
                  <a:schemeClr val="accent1"/>
                </a:solidFill>
              </a:defRPr>
            </a:lvl1pPr>
            <a:lvl2pPr marL="377830" indent="0">
              <a:buFontTx/>
              <a:buNone/>
              <a:defRPr/>
            </a:lvl2pPr>
            <a:lvl3pPr marL="755660" indent="0">
              <a:buFontTx/>
              <a:buNone/>
              <a:defRPr/>
            </a:lvl3pPr>
            <a:lvl4pPr marL="1133490" indent="0">
              <a:buFontTx/>
              <a:buNone/>
              <a:defRPr/>
            </a:lvl4pPr>
            <a:lvl5pPr marL="151132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2360584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86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87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39584" y="950525"/>
            <a:ext cx="808879" cy="818837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66" y="950525"/>
            <a:ext cx="4293112" cy="818837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19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7316-62E2-49A3-97C5-CFD695030482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4211354"/>
            <a:ext cx="5245681" cy="2848113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7059465"/>
            <a:ext cx="5245681" cy="1341587"/>
          </a:xfrm>
        </p:spPr>
        <p:txBody>
          <a:bodyPr anchor="t"/>
          <a:lstStyle>
            <a:lvl1pPr marL="0" indent="0" algn="l">
              <a:buNone/>
              <a:defRPr sz="165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16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80" cy="2059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767" y="3368918"/>
            <a:ext cx="2551979" cy="605113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7467" y="3368921"/>
            <a:ext cx="2551980" cy="605113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3C0B-CBBB-47A1-BA4F-3527256406E2}" type="datetime1">
              <a:rPr lang="en-US" smtClean="0"/>
              <a:t>14/02/2024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7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66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5348" y="3369533"/>
            <a:ext cx="2554097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5348" y="4268077"/>
            <a:ext cx="2554097" cy="515197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950524"/>
            <a:ext cx="5245680" cy="2059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B3D7-F4AD-46D5-9854-DC5F527871D3}" type="datetime1">
              <a:rPr lang="en-US" smtClean="0"/>
              <a:t>14/02/2024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0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2D5D-234A-4227-AE4C-38AB68204751}" type="datetime1">
              <a:rPr lang="en-US" smtClean="0"/>
              <a:t>14/02/2024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2336712"/>
            <a:ext cx="2305775" cy="1993460"/>
          </a:xfrm>
        </p:spPr>
        <p:txBody>
          <a:bodyPr anchor="b">
            <a:normAutofit/>
          </a:bodyPr>
          <a:lstStyle>
            <a:lvl1pPr>
              <a:defRPr sz="16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263" y="802902"/>
            <a:ext cx="2798183" cy="861714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4330171"/>
            <a:ext cx="2305775" cy="4029826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283373" indent="0">
              <a:buNone/>
              <a:defRPr sz="868"/>
            </a:lvl2pPr>
            <a:lvl3pPr marL="566745" indent="0">
              <a:buNone/>
              <a:defRPr sz="744"/>
            </a:lvl3pPr>
            <a:lvl4pPr marL="850118" indent="0">
              <a:buNone/>
              <a:defRPr sz="620"/>
            </a:lvl4pPr>
            <a:lvl5pPr marL="1133490" indent="0">
              <a:buNone/>
              <a:defRPr sz="620"/>
            </a:lvl5pPr>
            <a:lvl6pPr marL="1416863" indent="0">
              <a:buNone/>
              <a:defRPr sz="620"/>
            </a:lvl6pPr>
            <a:lvl7pPr marL="1700235" indent="0">
              <a:buNone/>
              <a:defRPr sz="620"/>
            </a:lvl7pPr>
            <a:lvl8pPr marL="1983608" indent="0">
              <a:buNone/>
              <a:defRPr sz="620"/>
            </a:lvl8pPr>
            <a:lvl9pPr marL="2266980" indent="0">
              <a:buNone/>
              <a:defRPr sz="62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905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66" y="7485380"/>
            <a:ext cx="5245680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766" y="950525"/>
            <a:ext cx="5245680" cy="5996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66" y="8369072"/>
            <a:ext cx="5245680" cy="105097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25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6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997" y="-13203"/>
            <a:ext cx="7577825" cy="1071980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767" y="950524"/>
            <a:ext cx="5245679" cy="2059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66" y="3368921"/>
            <a:ext cx="5245680" cy="605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6845" y="9420052"/>
            <a:ext cx="56535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0C828-18B7-411A-ACD6-20962BF10EBE}" type="datetime1">
              <a:rPr lang="en-US" smtClean="0"/>
              <a:t>14/02/2024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766" y="9420052"/>
            <a:ext cx="3820374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25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5809" y="9420052"/>
            <a:ext cx="423638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ftr="0" dt="0"/>
  <p:txStyles>
    <p:titleStyle>
      <a:lvl1pPr algn="l" defTabSz="377830" rtl="0" eaLnBrk="1" latinLnBrk="0" hangingPunct="1">
        <a:spcBef>
          <a:spcPct val="0"/>
        </a:spcBef>
        <a:buNone/>
        <a:defRPr sz="297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3" indent="-283373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3974" indent="-236144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457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240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023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806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589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372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155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hyperlink" Target="http://www.w3schools.com/)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1749D7A-67D9-70CE-A94F-772F9699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4" name="Right Triangle 13"/>
          <p:cNvSpPr/>
          <p:nvPr/>
        </p:nvSpPr>
        <p:spPr>
          <a:xfrm rot="5400000">
            <a:off x="196850" y="-190500"/>
            <a:ext cx="3200400" cy="3581400"/>
          </a:xfrm>
          <a:prstGeom prst="rt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53290" y="-11113"/>
            <a:ext cx="381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EMPLOYEE 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LEAVE</a:t>
            </a:r>
            <a:r>
              <a:rPr lang="en-US" sz="360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MANAGEMENT</a:t>
            </a:r>
            <a:r>
              <a:rPr lang="en-US" sz="360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SYTEM</a:t>
            </a:r>
            <a:endParaRPr lang="en-US" sz="360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225" y="5270499"/>
            <a:ext cx="7605714" cy="5422901"/>
          </a:xfrm>
          <a:custGeom>
            <a:avLst/>
            <a:gdLst>
              <a:gd name="connsiteX0" fmla="*/ 0 w 7605713"/>
              <a:gd name="connsiteY0" fmla="*/ 0 h 6319077"/>
              <a:gd name="connsiteX1" fmla="*/ 7605713 w 7605713"/>
              <a:gd name="connsiteY1" fmla="*/ 0 h 6319077"/>
              <a:gd name="connsiteX2" fmla="*/ 7605713 w 7605713"/>
              <a:gd name="connsiteY2" fmla="*/ 6319077 h 6319077"/>
              <a:gd name="connsiteX3" fmla="*/ 0 w 7605713"/>
              <a:gd name="connsiteY3" fmla="*/ 6319077 h 6319077"/>
              <a:gd name="connsiteX4" fmla="*/ 0 w 7605713"/>
              <a:gd name="connsiteY4" fmla="*/ 0 h 6319077"/>
              <a:gd name="connsiteX0" fmla="*/ 0 w 7605713"/>
              <a:gd name="connsiteY0" fmla="*/ 57150 h 6319077"/>
              <a:gd name="connsiteX1" fmla="*/ 7605713 w 7605713"/>
              <a:gd name="connsiteY1" fmla="*/ 0 h 6319077"/>
              <a:gd name="connsiteX2" fmla="*/ 7605713 w 7605713"/>
              <a:gd name="connsiteY2" fmla="*/ 6319077 h 6319077"/>
              <a:gd name="connsiteX3" fmla="*/ 0 w 7605713"/>
              <a:gd name="connsiteY3" fmla="*/ 6319077 h 6319077"/>
              <a:gd name="connsiteX4" fmla="*/ 0 w 7605713"/>
              <a:gd name="connsiteY4" fmla="*/ 57150 h 6319077"/>
              <a:gd name="connsiteX0" fmla="*/ 0 w 7605713"/>
              <a:gd name="connsiteY0" fmla="*/ 0 h 6261927"/>
              <a:gd name="connsiteX1" fmla="*/ 2590800 w 7605713"/>
              <a:gd name="connsiteY1" fmla="*/ 2057400 h 6261927"/>
              <a:gd name="connsiteX2" fmla="*/ 7605713 w 7605713"/>
              <a:gd name="connsiteY2" fmla="*/ 6261927 h 6261927"/>
              <a:gd name="connsiteX3" fmla="*/ 0 w 7605713"/>
              <a:gd name="connsiteY3" fmla="*/ 6261927 h 6261927"/>
              <a:gd name="connsiteX4" fmla="*/ 0 w 7605713"/>
              <a:gd name="connsiteY4" fmla="*/ 0 h 626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713" h="6261927">
                <a:moveTo>
                  <a:pt x="0" y="0"/>
                </a:moveTo>
                <a:lnTo>
                  <a:pt x="2590800" y="2057400"/>
                </a:lnTo>
                <a:lnTo>
                  <a:pt x="7605713" y="6261927"/>
                </a:lnTo>
                <a:lnTo>
                  <a:pt x="0" y="626192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/>
        </p:nvSpPr>
        <p:spPr>
          <a:xfrm rot="16200000">
            <a:off x="1260475" y="4397375"/>
            <a:ext cx="5041900" cy="7550150"/>
          </a:xfrm>
          <a:prstGeom prst="rtTriangle">
            <a:avLst/>
          </a:prstGeom>
          <a:solidFill>
            <a:srgbClr val="0070C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45012" y="3421669"/>
            <a:ext cx="2862038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+mj-lt"/>
              </a:rPr>
              <a:t>  </a:t>
            </a:r>
            <a:r>
              <a:rPr lang="en-US" sz="2400" smtClean="0">
                <a:latin typeface="Bauhaus 93" panose="04030905020B02020C02" pitchFamily="82" charset="0"/>
              </a:rPr>
              <a:t>SUBMITTED</a:t>
            </a:r>
            <a:r>
              <a:rPr lang="en-US" sz="2000" smtClean="0">
                <a:latin typeface="Bauhaus 93" panose="04030905020B02020C02" pitchFamily="82" charset="0"/>
              </a:rPr>
              <a:t> BY </a:t>
            </a:r>
            <a:r>
              <a:rPr lang="en-US" sz="2000" smtClean="0">
                <a:latin typeface="+mj-lt"/>
              </a:rPr>
              <a:t>: </a:t>
            </a:r>
            <a:r>
              <a:rPr lang="en-US" smtClean="0">
                <a:latin typeface="+mj-lt"/>
              </a:rPr>
              <a:t>-</a:t>
            </a:r>
          </a:p>
          <a:p>
            <a:endParaRPr lang="en-US" smtClean="0"/>
          </a:p>
          <a:p>
            <a:pPr marL="342900" indent="-342900">
              <a:buAutoNum type="arabicPeriod"/>
            </a:pPr>
            <a:r>
              <a:rPr lang="en-US" err="1" smtClean="0">
                <a:latin typeface="Berlin Sans FB" panose="020E0602020502020306" pitchFamily="34" charset="0"/>
              </a:rPr>
              <a:t>Hetal</a:t>
            </a:r>
            <a:r>
              <a:rPr lang="en-US" smtClean="0">
                <a:latin typeface="Berlin Sans FB" panose="020E0602020502020306" pitchFamily="34" charset="0"/>
              </a:rPr>
              <a:t> </a:t>
            </a:r>
            <a:r>
              <a:rPr lang="en-US" err="1" smtClean="0">
                <a:latin typeface="Berlin Sans FB" panose="020E0602020502020306" pitchFamily="34" charset="0"/>
              </a:rPr>
              <a:t>Makwana</a:t>
            </a:r>
            <a:endParaRPr lang="en-US" smtClean="0">
              <a:latin typeface="Berlin Sans FB" panose="020E0602020502020306" pitchFamily="34" charset="0"/>
            </a:endParaRPr>
          </a:p>
          <a:p>
            <a:pPr marL="342900" indent="-342900">
              <a:buAutoNum type="arabicPeriod"/>
            </a:pPr>
            <a:r>
              <a:rPr lang="en-US" err="1" smtClean="0">
                <a:latin typeface="Berlin Sans FB" panose="020E0602020502020306" pitchFamily="34" charset="0"/>
              </a:rPr>
              <a:t>Vandana</a:t>
            </a:r>
            <a:r>
              <a:rPr lang="en-US" smtClean="0">
                <a:latin typeface="Berlin Sans FB" panose="020E0602020502020306" pitchFamily="34" charset="0"/>
              </a:rPr>
              <a:t> Prajapati</a:t>
            </a:r>
            <a:endParaRPr lang="en-US">
              <a:latin typeface="Berlin Sans FB" panose="020E0602020502020306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5012" y="5651500"/>
            <a:ext cx="240483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Bauhaus 93" panose="04030905020B02020C02" pitchFamily="82" charset="0"/>
              </a:rPr>
              <a:t>      GROUP NO </a:t>
            </a:r>
            <a:r>
              <a:rPr lang="en-US" sz="2000" smtClean="0"/>
              <a:t>: -</a:t>
            </a:r>
          </a:p>
          <a:p>
            <a:endParaRPr lang="en-US" smtClean="0"/>
          </a:p>
          <a:p>
            <a:r>
              <a:rPr lang="en-US" smtClean="0"/>
              <a:t>       </a:t>
            </a:r>
            <a:r>
              <a:rPr lang="en-US" smtClean="0">
                <a:latin typeface="Berlin Sans FB" panose="020E0602020502020306" pitchFamily="34" charset="0"/>
              </a:rPr>
              <a:t>Exam No</a:t>
            </a:r>
            <a:r>
              <a:rPr lang="en-US" smtClean="0"/>
              <a:t> :-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3050" y="712578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Bauhaus 93" panose="04030905020B02020C02" pitchFamily="82" charset="0"/>
              </a:rPr>
              <a:t>       GUIDANCE BY </a:t>
            </a:r>
            <a:r>
              <a:rPr lang="en-US" smtClean="0">
                <a:solidFill>
                  <a:schemeClr val="bg1"/>
                </a:solidFill>
              </a:rPr>
              <a:t>:-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  <a:latin typeface="Berlin Sans FB" panose="020E0602020502020306" pitchFamily="34" charset="0"/>
              </a:rPr>
              <a:t>Pro.Maheshbhai Chaudhary</a:t>
            </a:r>
            <a:endParaRPr lang="en-US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6051" y="7902545"/>
            <a:ext cx="61404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Bauhaus 93" panose="04030905020B02020C02" pitchFamily="82" charset="0"/>
              </a:rPr>
              <a:t>                                            </a:t>
            </a:r>
            <a:r>
              <a:rPr lang="en-US" sz="2400" smtClean="0">
                <a:solidFill>
                  <a:schemeClr val="bg1"/>
                </a:solidFill>
                <a:latin typeface="Bauhaus 93" panose="04030905020B02020C02" pitchFamily="82" charset="0"/>
              </a:rPr>
              <a:t>MANAGED BY </a:t>
            </a:r>
            <a:r>
              <a:rPr lang="en-US" sz="2000" smtClean="0">
                <a:solidFill>
                  <a:schemeClr val="bg1"/>
                </a:solidFill>
              </a:rPr>
              <a:t>: -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Shree Akhil Anjana Kelavani Mandal,</a:t>
            </a:r>
          </a:p>
          <a:p>
            <a:endParaRPr lang="en-US" sz="200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r>
              <a:rPr lang="en-US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    Shree Adarsh  B.C.A   College,</a:t>
            </a:r>
          </a:p>
          <a:p>
            <a:r>
              <a:rPr lang="en-US" sz="200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US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               Radhanpur</a:t>
            </a:r>
          </a:p>
          <a:p>
            <a:endParaRPr lang="en-US" sz="2000">
              <a:solidFill>
                <a:schemeClr val="bg1"/>
              </a:solidFill>
              <a:latin typeface="Berlin Sans FB" panose="020E0602020502020306" pitchFamily="34" charset="0"/>
            </a:endParaRPr>
          </a:p>
          <a:p>
            <a:r>
              <a:rPr lang="en-US" sz="200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                                 Year : 2023 - 2024</a:t>
            </a:r>
            <a:endParaRPr lang="en-US" sz="200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64393"/>
            <a:ext cx="6147435" cy="685863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51460" indent="-239395">
              <a:lnSpc>
                <a:spcPct val="100000"/>
              </a:lnSpc>
              <a:spcBef>
                <a:spcPts val="1305"/>
              </a:spcBef>
              <a:buAutoNum type="arabicPeriod" startAt="4"/>
              <a:tabLst>
                <a:tab pos="252095" algn="l"/>
              </a:tabLst>
            </a:pPr>
            <a:r>
              <a:rPr sz="1800" b="1" spc="-5">
                <a:latin typeface="Cambria"/>
                <a:cs typeface="Cambria"/>
              </a:rPr>
              <a:t>Leave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Application</a:t>
            </a:r>
            <a:r>
              <a:rPr sz="1800" b="1" spc="-1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106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Type of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(e.g.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sick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leave, vacation </a:t>
            </a:r>
            <a:r>
              <a:rPr sz="1600" spc="-10">
                <a:latin typeface="Cambria"/>
                <a:cs typeface="Cambria"/>
              </a:rPr>
              <a:t>leave)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10">
                <a:latin typeface="Cambria"/>
                <a:cs typeface="Cambria"/>
              </a:rPr>
              <a:t>Start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end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date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Reason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</a:t>
            </a:r>
            <a:r>
              <a:rPr sz="1600" spc="-10">
                <a:latin typeface="Cambria"/>
                <a:cs typeface="Cambria"/>
              </a:rPr>
              <a:t> leave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Supporting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documents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(if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necessary)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10">
                <a:latin typeface="Cambria"/>
                <a:cs typeface="Cambria"/>
              </a:rPr>
              <a:t>Submit</a:t>
            </a:r>
            <a:r>
              <a:rPr sz="1600" spc="-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button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Cancel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button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00">
              <a:latin typeface="Cambria"/>
              <a:cs typeface="Cambria"/>
            </a:endParaRPr>
          </a:p>
          <a:p>
            <a:pPr marL="251460" indent="-239395">
              <a:lnSpc>
                <a:spcPct val="100000"/>
              </a:lnSpc>
              <a:buAutoNum type="arabicPeriod" startAt="4"/>
              <a:tabLst>
                <a:tab pos="252095" algn="l"/>
              </a:tabLst>
            </a:pPr>
            <a:r>
              <a:rPr sz="1800" b="1" spc="-5">
                <a:latin typeface="Cambria"/>
                <a:cs typeface="Cambria"/>
              </a:rPr>
              <a:t>Leave</a:t>
            </a:r>
            <a:r>
              <a:rPr sz="1800" b="1" spc="-2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Balance</a:t>
            </a:r>
            <a:r>
              <a:rPr sz="1800" b="1" spc="-1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10">
                <a:latin typeface="Cambria"/>
                <a:cs typeface="Cambria"/>
              </a:rPr>
              <a:t>Overview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5">
                <a:latin typeface="Cambria"/>
                <a:cs typeface="Cambria"/>
              </a:rPr>
              <a:t>of</a:t>
            </a:r>
            <a:r>
              <a:rPr sz="1600" spc="-5">
                <a:latin typeface="Cambria"/>
                <a:cs typeface="Cambria"/>
              </a:rPr>
              <a:t> remaining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balance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</a:t>
            </a:r>
            <a:r>
              <a:rPr sz="1600">
                <a:latin typeface="Cambria"/>
                <a:cs typeface="Cambria"/>
              </a:rPr>
              <a:t> each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type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Explanation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how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earned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-5">
                <a:latin typeface="Cambria"/>
                <a:cs typeface="Cambria"/>
              </a:rPr>
              <a:t> calculated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10">
                <a:latin typeface="Cambria"/>
                <a:cs typeface="Cambria"/>
              </a:rPr>
              <a:t>Breakdown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 leave </a:t>
            </a:r>
            <a:r>
              <a:rPr sz="1600" spc="-10">
                <a:latin typeface="Cambria"/>
                <a:cs typeface="Cambria"/>
              </a:rPr>
              <a:t>balance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by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month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or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year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2000">
              <a:latin typeface="Cambria"/>
              <a:cs typeface="Cambria"/>
            </a:endParaRPr>
          </a:p>
          <a:p>
            <a:pPr marL="251460" indent="-239395">
              <a:lnSpc>
                <a:spcPct val="100000"/>
              </a:lnSpc>
              <a:buAutoNum type="arabicPeriod" startAt="4"/>
              <a:tabLst>
                <a:tab pos="252095" algn="l"/>
              </a:tabLst>
            </a:pPr>
            <a:r>
              <a:rPr sz="1800" b="1" spc="-5">
                <a:latin typeface="Cambria"/>
                <a:cs typeface="Cambria"/>
              </a:rPr>
              <a:t>Leave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Approval</a:t>
            </a:r>
            <a:r>
              <a:rPr sz="1800" b="1" spc="-1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Pending</a:t>
            </a:r>
            <a:r>
              <a:rPr sz="1600" spc="-10">
                <a:latin typeface="Cambria"/>
                <a:cs typeface="Cambria"/>
              </a:rPr>
              <a:t> 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awaiting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approval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Approve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reject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buttons</a:t>
            </a:r>
            <a:endParaRPr sz="1600">
              <a:latin typeface="Cambria"/>
              <a:cs typeface="Cambria"/>
            </a:endParaRPr>
          </a:p>
          <a:p>
            <a:pPr marL="469265" marR="5080" lvl="1" indent="-228600">
              <a:lnSpc>
                <a:spcPct val="146300"/>
              </a:lnSpc>
              <a:spcBef>
                <a:spcPts val="1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Comment</a:t>
            </a:r>
            <a:r>
              <a:rPr sz="1600" spc="-5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section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</a:t>
            </a:r>
            <a:r>
              <a:rPr sz="1600" spc="-5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supervisor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provide</a:t>
            </a:r>
            <a:r>
              <a:rPr sz="1600" spc="-4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feedback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or</a:t>
            </a:r>
            <a:r>
              <a:rPr sz="1600" spc="-4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reason</a:t>
            </a:r>
            <a:r>
              <a:rPr sz="1600" spc="-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rejection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825C-BDCC-7C7D-C47B-A85462C6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1135" y="514603"/>
            <a:ext cx="1880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>
                <a:solidFill>
                  <a:srgbClr val="0070C0"/>
                </a:solidFill>
                <a:latin typeface="Cambria"/>
                <a:cs typeface="Cambria"/>
              </a:rPr>
              <a:t>System</a:t>
            </a:r>
            <a:r>
              <a:rPr sz="2200" b="1" spc="-3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0070C0"/>
                </a:solidFill>
                <a:latin typeface="Cambria"/>
                <a:cs typeface="Cambria"/>
              </a:rPr>
              <a:t>Design</a:t>
            </a:r>
            <a:endParaRPr sz="2200">
              <a:solidFill>
                <a:srgbClr val="0070C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984" y="1353972"/>
            <a:ext cx="5928360" cy="871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6350" indent="-228600" algn="just">
              <a:lnSpc>
                <a:spcPct val="146700"/>
              </a:lnSpc>
              <a:spcBef>
                <a:spcPts val="10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In this section, </a:t>
            </a:r>
            <a:r>
              <a:rPr sz="1600">
                <a:latin typeface="Cambria"/>
                <a:cs typeface="Cambria"/>
              </a:rPr>
              <a:t>we </a:t>
            </a:r>
            <a:r>
              <a:rPr sz="1600" spc="-10">
                <a:latin typeface="Cambria"/>
                <a:cs typeface="Cambria"/>
              </a:rPr>
              <a:t>will </a:t>
            </a:r>
            <a:r>
              <a:rPr sz="1600" spc="-5">
                <a:latin typeface="Cambria"/>
                <a:cs typeface="Cambria"/>
              </a:rPr>
              <a:t>discuss the design </a:t>
            </a:r>
            <a:r>
              <a:rPr sz="1600">
                <a:latin typeface="Cambria"/>
                <a:cs typeface="Cambria"/>
              </a:rPr>
              <a:t>of </a:t>
            </a:r>
            <a:r>
              <a:rPr sz="1600" spc="-5">
                <a:latin typeface="Cambria"/>
                <a:cs typeface="Cambria"/>
              </a:rPr>
              <a:t>the employee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 management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system.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design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will</a:t>
            </a:r>
            <a:r>
              <a:rPr sz="1600" spc="-5">
                <a:latin typeface="Cambria"/>
                <a:cs typeface="Cambria"/>
              </a:rPr>
              <a:t> include</a:t>
            </a:r>
            <a:r>
              <a:rPr sz="1600">
                <a:latin typeface="Cambria"/>
                <a:cs typeface="Cambria"/>
              </a:rPr>
              <a:t> the 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architecture of the system, modules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components, data </a:t>
            </a:r>
            <a:r>
              <a:rPr sz="1600">
                <a:latin typeface="Cambria"/>
                <a:cs typeface="Cambria"/>
              </a:rPr>
              <a:t>model 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database</a:t>
            </a:r>
            <a:r>
              <a:rPr sz="1600" spc="-5">
                <a:latin typeface="Cambria"/>
                <a:cs typeface="Cambria"/>
              </a:rPr>
              <a:t> design,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user interface design.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mbria"/>
              <a:cs typeface="Cambria"/>
            </a:endParaRPr>
          </a:p>
          <a:p>
            <a:pPr marL="240665" indent="-228600" algn="just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>
                <a:latin typeface="Cambria"/>
                <a:cs typeface="Cambria"/>
              </a:rPr>
              <a:t>Architecture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 spc="-10">
                <a:latin typeface="Cambria"/>
                <a:cs typeface="Cambria"/>
              </a:rPr>
              <a:t>of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>
                <a:latin typeface="Cambria"/>
                <a:cs typeface="Cambria"/>
              </a:rPr>
              <a:t>the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system</a:t>
            </a:r>
            <a:endParaRPr sz="1800">
              <a:latin typeface="Cambria"/>
              <a:cs typeface="Cambria"/>
            </a:endParaRPr>
          </a:p>
          <a:p>
            <a:pPr marL="240665" marR="5080" indent="-228600" algn="just">
              <a:lnSpc>
                <a:spcPct val="146500"/>
              </a:lnSpc>
              <a:spcBef>
                <a:spcPts val="13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management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will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follow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</a:t>
            </a:r>
            <a:r>
              <a:rPr sz="1600">
                <a:latin typeface="Cambria"/>
                <a:cs typeface="Cambria"/>
              </a:rPr>
              <a:t> client- 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server architecture, where </a:t>
            </a:r>
            <a:r>
              <a:rPr sz="1600" spc="-10">
                <a:latin typeface="Cambria"/>
                <a:cs typeface="Cambria"/>
              </a:rPr>
              <a:t>the </a:t>
            </a:r>
            <a:r>
              <a:rPr sz="1600">
                <a:latin typeface="Cambria"/>
                <a:cs typeface="Cambria"/>
              </a:rPr>
              <a:t>client </a:t>
            </a:r>
            <a:r>
              <a:rPr sz="1600" spc="-5">
                <a:latin typeface="Cambria"/>
                <a:cs typeface="Cambria"/>
              </a:rPr>
              <a:t>is a </a:t>
            </a:r>
            <a:r>
              <a:rPr sz="1600" spc="-10">
                <a:latin typeface="Cambria"/>
                <a:cs typeface="Cambria"/>
              </a:rPr>
              <a:t>web </a:t>
            </a:r>
            <a:r>
              <a:rPr sz="1600" spc="-5">
                <a:latin typeface="Cambria"/>
                <a:cs typeface="Cambria"/>
              </a:rPr>
              <a:t>application and the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server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is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database</a:t>
            </a:r>
            <a:r>
              <a:rPr sz="1600" spc="-5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server.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web</a:t>
            </a:r>
            <a:r>
              <a:rPr sz="1600" spc="-4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application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will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be</a:t>
            </a:r>
            <a:r>
              <a:rPr sz="1600" spc="-4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developed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using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Model-View-Controller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(MVC)</a:t>
            </a:r>
            <a:r>
              <a:rPr sz="1600">
                <a:latin typeface="Cambria"/>
                <a:cs typeface="Cambria"/>
              </a:rPr>
              <a:t> design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pattern.</a:t>
            </a:r>
            <a:r>
              <a:rPr sz="1600" spc="-5">
                <a:latin typeface="Cambria"/>
                <a:cs typeface="Cambria"/>
              </a:rPr>
              <a:t> The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client-side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application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will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built</a:t>
            </a:r>
            <a:r>
              <a:rPr sz="1600" spc="-5">
                <a:latin typeface="Cambria"/>
                <a:cs typeface="Cambria"/>
              </a:rPr>
              <a:t> using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HTML,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CSS,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 JavaScript,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the </a:t>
            </a:r>
            <a:r>
              <a:rPr sz="1600">
                <a:latin typeface="Cambria"/>
                <a:cs typeface="Cambria"/>
              </a:rPr>
              <a:t>server-side </a:t>
            </a:r>
            <a:r>
              <a:rPr sz="1600" spc="-5">
                <a:latin typeface="Cambria"/>
                <a:cs typeface="Cambria"/>
              </a:rPr>
              <a:t>application </a:t>
            </a:r>
            <a:r>
              <a:rPr sz="1600">
                <a:latin typeface="Cambria"/>
                <a:cs typeface="Cambria"/>
              </a:rPr>
              <a:t>will </a:t>
            </a:r>
            <a:r>
              <a:rPr sz="1600" spc="-5">
                <a:latin typeface="Cambria"/>
                <a:cs typeface="Cambria"/>
              </a:rPr>
              <a:t>be </a:t>
            </a:r>
            <a:r>
              <a:rPr sz="1600" spc="-10">
                <a:latin typeface="Cambria"/>
                <a:cs typeface="Cambria"/>
              </a:rPr>
              <a:t>built </a:t>
            </a:r>
            <a:r>
              <a:rPr sz="1600" spc="-5">
                <a:latin typeface="Cambria"/>
                <a:cs typeface="Cambria"/>
              </a:rPr>
              <a:t>using a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server-side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programming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language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such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PHP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or Python.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240665" indent="-228600" algn="just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5">
                <a:latin typeface="Cambria"/>
                <a:cs typeface="Cambria"/>
              </a:rPr>
              <a:t>Modules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and </a:t>
            </a:r>
            <a:r>
              <a:rPr sz="1800" b="1" spc="-10">
                <a:latin typeface="Cambria"/>
                <a:cs typeface="Cambria"/>
              </a:rPr>
              <a:t>components</a:t>
            </a:r>
            <a:endParaRPr sz="1800">
              <a:latin typeface="Cambria"/>
              <a:cs typeface="Cambria"/>
            </a:endParaRPr>
          </a:p>
          <a:p>
            <a:pPr marL="240665" marR="9525" indent="-228600" algn="just">
              <a:lnSpc>
                <a:spcPct val="147000"/>
              </a:lnSpc>
              <a:spcBef>
                <a:spcPts val="110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management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will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consist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>
                <a:latin typeface="Cambria"/>
                <a:cs typeface="Cambria"/>
              </a:rPr>
              <a:t> the 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following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modules: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2400">
              <a:latin typeface="Cambria"/>
              <a:cs typeface="Cambria"/>
            </a:endParaRPr>
          </a:p>
          <a:p>
            <a:pPr marL="240665" marR="7620" indent="-228600" algn="just">
              <a:lnSpc>
                <a:spcPct val="146600"/>
              </a:lnSpc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Employee</a:t>
            </a:r>
            <a:r>
              <a:rPr sz="1600" spc="-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module:</a:t>
            </a:r>
            <a:r>
              <a:rPr sz="1600" spc="-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This</a:t>
            </a:r>
            <a:r>
              <a:rPr sz="1600" spc="-6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module</a:t>
            </a:r>
            <a:r>
              <a:rPr sz="1600" spc="-6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will</a:t>
            </a:r>
            <a:r>
              <a:rPr sz="1600" spc="-6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allow</a:t>
            </a:r>
            <a:r>
              <a:rPr sz="1600" spc="-6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 spc="-6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to</a:t>
            </a:r>
            <a:r>
              <a:rPr sz="1600" spc="-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view</a:t>
            </a:r>
            <a:r>
              <a:rPr sz="1600" spc="-5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their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balance, apply for </a:t>
            </a:r>
            <a:r>
              <a:rPr sz="1600" spc="-10">
                <a:latin typeface="Cambria"/>
                <a:cs typeface="Cambria"/>
              </a:rPr>
              <a:t>leave, </a:t>
            </a:r>
            <a:r>
              <a:rPr sz="1600">
                <a:latin typeface="Cambria"/>
                <a:cs typeface="Cambria"/>
              </a:rPr>
              <a:t>view </a:t>
            </a:r>
            <a:r>
              <a:rPr sz="1600" spc="-5">
                <a:latin typeface="Cambria"/>
                <a:cs typeface="Cambria"/>
              </a:rPr>
              <a:t>their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history, and cancel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requests.</a:t>
            </a:r>
            <a:endParaRPr sz="1600">
              <a:latin typeface="Cambria"/>
              <a:cs typeface="Cambria"/>
            </a:endParaRPr>
          </a:p>
          <a:p>
            <a:pPr marL="240665" indent="-228600" algn="just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10">
                <a:latin typeface="Cambria"/>
                <a:cs typeface="Cambria"/>
              </a:rPr>
              <a:t>Manager</a:t>
            </a:r>
            <a:r>
              <a:rPr sz="1600" spc="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module:</a:t>
            </a:r>
            <a:r>
              <a:rPr sz="1600" spc="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This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module</a:t>
            </a:r>
            <a:r>
              <a:rPr sz="1600" spc="3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will</a:t>
            </a:r>
            <a:r>
              <a:rPr sz="1600" spc="4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allow</a:t>
            </a:r>
            <a:r>
              <a:rPr sz="1600" spc="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managers</a:t>
            </a:r>
            <a:r>
              <a:rPr sz="1600" spc="3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to</a:t>
            </a:r>
            <a:r>
              <a:rPr sz="1600" spc="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approve</a:t>
            </a:r>
            <a:r>
              <a:rPr sz="1600" spc="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or</a:t>
            </a:r>
            <a:endParaRPr sz="1600">
              <a:latin typeface="Cambria"/>
              <a:cs typeface="Cambria"/>
            </a:endParaRPr>
          </a:p>
          <a:p>
            <a:pPr marL="240665" marR="6985" algn="just">
              <a:lnSpc>
                <a:spcPct val="146300"/>
              </a:lnSpc>
              <a:spcBef>
                <a:spcPts val="10"/>
              </a:spcBef>
            </a:pPr>
            <a:r>
              <a:rPr sz="1600" spc="-5">
                <a:latin typeface="Cambria"/>
                <a:cs typeface="Cambria"/>
              </a:rPr>
              <a:t>reject leave requests, view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requests of their subordinates,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view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reports.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4537-14F8-FD50-EAEC-634E52F4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984" y="358775"/>
            <a:ext cx="5927090" cy="978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6350" indent="-228600" algn="just">
              <a:lnSpc>
                <a:spcPct val="1464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Admin module : This module </a:t>
            </a:r>
            <a:r>
              <a:rPr sz="1600" spc="-10">
                <a:latin typeface="Cambria"/>
                <a:cs typeface="Cambria"/>
              </a:rPr>
              <a:t>will </a:t>
            </a:r>
            <a:r>
              <a:rPr sz="1600" spc="-5">
                <a:latin typeface="Cambria"/>
                <a:cs typeface="Cambria"/>
              </a:rPr>
              <a:t>allow </a:t>
            </a:r>
            <a:r>
              <a:rPr sz="1600" spc="-10">
                <a:latin typeface="Cambria"/>
                <a:cs typeface="Cambria"/>
              </a:rPr>
              <a:t>the </a:t>
            </a:r>
            <a:r>
              <a:rPr sz="1600" spc="-5">
                <a:latin typeface="Cambria"/>
                <a:cs typeface="Cambria"/>
              </a:rPr>
              <a:t>system administrator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user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accounts,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settings,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 </a:t>
            </a:r>
            <a:r>
              <a:rPr sz="1600" spc="-10">
                <a:latin typeface="Cambria"/>
                <a:cs typeface="Cambria"/>
              </a:rPr>
              <a:t>logs.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ambria"/>
              <a:cs typeface="Cambria"/>
            </a:endParaRPr>
          </a:p>
          <a:p>
            <a:pPr marL="240665" indent="-228600" algn="just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>
                <a:latin typeface="Cambria"/>
                <a:cs typeface="Cambria"/>
              </a:rPr>
              <a:t>Data</a:t>
            </a:r>
            <a:r>
              <a:rPr sz="1800" b="1" spc="-1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model</a:t>
            </a:r>
            <a:r>
              <a:rPr sz="1800" b="1" spc="-15">
                <a:latin typeface="Cambria"/>
                <a:cs typeface="Cambria"/>
              </a:rPr>
              <a:t> </a:t>
            </a:r>
            <a:r>
              <a:rPr sz="1800" b="1" spc="-10">
                <a:latin typeface="Cambria"/>
                <a:cs typeface="Cambria"/>
              </a:rPr>
              <a:t>and</a:t>
            </a:r>
            <a:r>
              <a:rPr sz="1800" b="1" spc="-5">
                <a:latin typeface="Cambria"/>
                <a:cs typeface="Cambria"/>
              </a:rPr>
              <a:t> database</a:t>
            </a:r>
            <a:r>
              <a:rPr sz="1800" b="1" spc="-1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design.</a:t>
            </a:r>
            <a:endParaRPr sz="1800">
              <a:latin typeface="Cambria"/>
              <a:cs typeface="Cambria"/>
            </a:endParaRPr>
          </a:p>
          <a:p>
            <a:pPr marL="240665" marR="7620" indent="-228600" algn="just">
              <a:lnSpc>
                <a:spcPct val="146900"/>
              </a:lnSpc>
              <a:spcBef>
                <a:spcPts val="11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The data model </a:t>
            </a:r>
            <a:r>
              <a:rPr sz="1600">
                <a:latin typeface="Cambria"/>
                <a:cs typeface="Cambria"/>
              </a:rPr>
              <a:t>for </a:t>
            </a:r>
            <a:r>
              <a:rPr sz="1600" spc="-10">
                <a:latin typeface="Cambria"/>
                <a:cs typeface="Cambria"/>
              </a:rPr>
              <a:t>the </a:t>
            </a:r>
            <a:r>
              <a:rPr sz="1600" spc="-5">
                <a:latin typeface="Cambria"/>
                <a:cs typeface="Cambria"/>
              </a:rPr>
              <a:t>employee leave management system will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include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following entities: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2350">
              <a:latin typeface="Cambria"/>
              <a:cs typeface="Cambria"/>
            </a:endParaRPr>
          </a:p>
          <a:p>
            <a:pPr marL="240665" marR="5715" indent="-228600" algn="just">
              <a:lnSpc>
                <a:spcPct val="1466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Employee : This entity will contain </a:t>
            </a:r>
            <a:r>
              <a:rPr sz="1600" spc="-10">
                <a:latin typeface="Cambria"/>
                <a:cs typeface="Cambria"/>
              </a:rPr>
              <a:t>the </a:t>
            </a:r>
            <a:r>
              <a:rPr sz="1600" spc="-5">
                <a:latin typeface="Cambria"/>
                <a:cs typeface="Cambria"/>
              </a:rPr>
              <a:t>details of </a:t>
            </a:r>
            <a:r>
              <a:rPr sz="1600">
                <a:latin typeface="Cambria"/>
                <a:cs typeface="Cambria"/>
              </a:rPr>
              <a:t>all </a:t>
            </a:r>
            <a:r>
              <a:rPr sz="1600" spc="-5">
                <a:latin typeface="Cambria"/>
                <a:cs typeface="Cambria"/>
              </a:rPr>
              <a:t>employees,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such as their name, employee ID, </a:t>
            </a:r>
            <a:r>
              <a:rPr sz="1600">
                <a:latin typeface="Cambria"/>
                <a:cs typeface="Cambria"/>
              </a:rPr>
              <a:t>email </a:t>
            </a:r>
            <a:r>
              <a:rPr sz="1600" spc="-5">
                <a:latin typeface="Cambria"/>
                <a:cs typeface="Cambria"/>
              </a:rPr>
              <a:t>address, and department.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Leave: This entity </a:t>
            </a:r>
            <a:r>
              <a:rPr sz="1600" spc="-10">
                <a:latin typeface="Cambria"/>
                <a:cs typeface="Cambria"/>
              </a:rPr>
              <a:t>will </a:t>
            </a:r>
            <a:r>
              <a:rPr sz="1600" spc="-5">
                <a:latin typeface="Cambria"/>
                <a:cs typeface="Cambria"/>
              </a:rPr>
              <a:t>contain </a:t>
            </a:r>
            <a:r>
              <a:rPr sz="1600">
                <a:latin typeface="Cambria"/>
                <a:cs typeface="Cambria"/>
              </a:rPr>
              <a:t>the </a:t>
            </a:r>
            <a:r>
              <a:rPr sz="1600" spc="-5">
                <a:latin typeface="Cambria"/>
                <a:cs typeface="Cambria"/>
              </a:rPr>
              <a:t>details of </a:t>
            </a:r>
            <a:r>
              <a:rPr sz="1600">
                <a:latin typeface="Cambria"/>
                <a:cs typeface="Cambria"/>
              </a:rPr>
              <a:t>all </a:t>
            </a:r>
            <a:r>
              <a:rPr sz="1600" spc="-5">
                <a:latin typeface="Cambria"/>
                <a:cs typeface="Cambria"/>
              </a:rPr>
              <a:t>leave requests,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such as the employee ID, leave type, start date, end date,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 status.</a:t>
            </a:r>
            <a:endParaRPr sz="1600">
              <a:latin typeface="Cambria"/>
              <a:cs typeface="Cambria"/>
            </a:endParaRPr>
          </a:p>
          <a:p>
            <a:pPr marL="240665" marR="5715" indent="-228600" algn="just">
              <a:lnSpc>
                <a:spcPct val="1466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Leave Balance: </a:t>
            </a:r>
            <a:r>
              <a:rPr sz="1600">
                <a:latin typeface="Cambria"/>
                <a:cs typeface="Cambria"/>
              </a:rPr>
              <a:t>This </a:t>
            </a:r>
            <a:r>
              <a:rPr sz="1600" spc="-5">
                <a:latin typeface="Cambria"/>
                <a:cs typeface="Cambria"/>
              </a:rPr>
              <a:t>entity </a:t>
            </a:r>
            <a:r>
              <a:rPr sz="1600" spc="-10">
                <a:latin typeface="Cambria"/>
                <a:cs typeface="Cambria"/>
              </a:rPr>
              <a:t>will </a:t>
            </a:r>
            <a:r>
              <a:rPr sz="1600" spc="-5">
                <a:latin typeface="Cambria"/>
                <a:cs typeface="Cambria"/>
              </a:rPr>
              <a:t>contain </a:t>
            </a:r>
            <a:r>
              <a:rPr sz="1600" spc="-10">
                <a:latin typeface="Cambria"/>
                <a:cs typeface="Cambria"/>
              </a:rPr>
              <a:t>the leave </a:t>
            </a:r>
            <a:r>
              <a:rPr sz="1600" spc="-5">
                <a:latin typeface="Cambria"/>
                <a:cs typeface="Cambria"/>
              </a:rPr>
              <a:t>balances of </a:t>
            </a:r>
            <a:r>
              <a:rPr sz="1600" spc="-10">
                <a:latin typeface="Cambria"/>
                <a:cs typeface="Cambria"/>
              </a:rPr>
              <a:t>all </a:t>
            </a:r>
            <a:r>
              <a:rPr sz="1600" spc="-5">
                <a:latin typeface="Cambria"/>
                <a:cs typeface="Cambria"/>
              </a:rPr>
              <a:t> employees, such as the number of days of annual leave, sick leave,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>
                <a:latin typeface="Cambria"/>
                <a:cs typeface="Cambria"/>
              </a:rPr>
              <a:t>other </a:t>
            </a:r>
            <a:r>
              <a:rPr sz="1600" spc="-5">
                <a:latin typeface="Cambria"/>
                <a:cs typeface="Cambria"/>
              </a:rPr>
              <a:t>types </a:t>
            </a:r>
            <a:r>
              <a:rPr sz="1600">
                <a:latin typeface="Cambria"/>
                <a:cs typeface="Cambria"/>
              </a:rPr>
              <a:t>of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leave.</a:t>
            </a:r>
            <a:endParaRPr sz="1600">
              <a:latin typeface="Cambria"/>
              <a:cs typeface="Cambria"/>
            </a:endParaRPr>
          </a:p>
          <a:p>
            <a:pPr marL="240665" indent="-228600" algn="just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 spc="5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database</a:t>
            </a:r>
            <a:r>
              <a:rPr sz="1600" spc="5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design</a:t>
            </a:r>
            <a:r>
              <a:rPr sz="1600" spc="6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</a:t>
            </a:r>
            <a:r>
              <a:rPr sz="1600" spc="6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 spc="6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 spc="6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management</a:t>
            </a:r>
            <a:r>
              <a:rPr sz="1600" spc="5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system</a:t>
            </a:r>
          </a:p>
          <a:p>
            <a:pPr marL="240665" marR="5080" algn="just">
              <a:lnSpc>
                <a:spcPct val="146200"/>
              </a:lnSpc>
              <a:spcBef>
                <a:spcPts val="15"/>
              </a:spcBef>
            </a:pPr>
            <a:r>
              <a:rPr sz="1600" spc="-10">
                <a:latin typeface="Cambria"/>
                <a:cs typeface="Cambria"/>
              </a:rPr>
              <a:t>will use </a:t>
            </a:r>
            <a:r>
              <a:rPr sz="1600" spc="-5">
                <a:latin typeface="Cambria"/>
                <a:cs typeface="Cambria"/>
              </a:rPr>
              <a:t>a relational database management system (RDBMS) such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as MySQL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or PostgreSQL.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mbria"/>
              <a:cs typeface="Cambria"/>
            </a:endParaRPr>
          </a:p>
          <a:p>
            <a:pPr marL="240665" indent="-228600" algn="just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800" b="1" spc="-5">
                <a:latin typeface="Cambria"/>
                <a:cs typeface="Cambria"/>
              </a:rPr>
              <a:t>User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interface</a:t>
            </a:r>
            <a:r>
              <a:rPr sz="1800" b="1" spc="-1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design</a:t>
            </a:r>
            <a:endParaRPr sz="1800">
              <a:latin typeface="Cambria"/>
              <a:cs typeface="Cambria"/>
            </a:endParaRPr>
          </a:p>
          <a:p>
            <a:pPr marL="240665" marR="7620" indent="-228600" algn="just">
              <a:lnSpc>
                <a:spcPct val="146600"/>
              </a:lnSpc>
              <a:spcBef>
                <a:spcPts val="12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The user interface design for the employee leave management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will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simple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intuitive,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with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clean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modern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look.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user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interface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will</a:t>
            </a:r>
            <a:r>
              <a:rPr sz="1600" spc="-5">
                <a:latin typeface="Cambria"/>
                <a:cs typeface="Cambria"/>
              </a:rPr>
              <a:t> be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designed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using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HTML,</a:t>
            </a:r>
            <a:r>
              <a:rPr sz="1600">
                <a:latin typeface="Cambria"/>
                <a:cs typeface="Cambria"/>
              </a:rPr>
              <a:t> CSS,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JavaScript,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with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responsive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design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that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will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work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well</a:t>
            </a:r>
            <a:r>
              <a:rPr sz="1600" spc="-5">
                <a:latin typeface="Cambria"/>
                <a:cs typeface="Cambria"/>
              </a:rPr>
              <a:t> on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different</a:t>
            </a:r>
            <a:r>
              <a:rPr sz="1600">
                <a:latin typeface="Cambria"/>
                <a:cs typeface="Cambria"/>
              </a:rPr>
              <a:t> devices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such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desktops,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laptops,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tablets,</a:t>
            </a:r>
            <a:r>
              <a:rPr sz="1600" spc="-5">
                <a:latin typeface="Cambria"/>
                <a:cs typeface="Cambria"/>
              </a:rPr>
              <a:t> and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smartphones.</a:t>
            </a:r>
            <a:r>
              <a:rPr sz="1600" spc="-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user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interface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will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be</a:t>
            </a:r>
            <a:r>
              <a:rPr sz="1600" spc="-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designed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be</a:t>
            </a:r>
            <a:r>
              <a:rPr sz="1600" spc="-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easy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use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-5">
                <a:latin typeface="Cambria"/>
                <a:cs typeface="Cambria"/>
              </a:rPr>
              <a:t> navigate,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with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clear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instructions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feedback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 users.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A06B-9F83-4486-7EB4-2332DF8F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4039" y="514603"/>
            <a:ext cx="2918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mbria"/>
                <a:cs typeface="Cambria"/>
              </a:rPr>
              <a:t>DATA</a:t>
            </a:r>
            <a:r>
              <a:rPr sz="2200" b="1" spc="-30">
                <a:latin typeface="Cambria"/>
                <a:cs typeface="Cambria"/>
              </a:rPr>
              <a:t> </a:t>
            </a:r>
            <a:r>
              <a:rPr sz="2200" b="1" spc="-5">
                <a:latin typeface="Cambria"/>
                <a:cs typeface="Cambria"/>
              </a:rPr>
              <a:t>FLOW</a:t>
            </a:r>
            <a:r>
              <a:rPr sz="2200" b="1" spc="-25">
                <a:latin typeface="Cambria"/>
                <a:cs typeface="Cambria"/>
              </a:rPr>
              <a:t> </a:t>
            </a:r>
            <a:r>
              <a:rPr sz="2200" b="1" spc="-5">
                <a:latin typeface="Cambria"/>
                <a:cs typeface="Cambria"/>
              </a:rPr>
              <a:t>DIAGRAM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5432" y="1433830"/>
            <a:ext cx="4522217" cy="470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70C0"/>
                </a:solidFill>
              </a:rPr>
              <a:t>Context</a:t>
            </a:r>
            <a:r>
              <a:rPr spc="-25">
                <a:solidFill>
                  <a:srgbClr val="0070C0"/>
                </a:solidFill>
              </a:rPr>
              <a:t> </a:t>
            </a:r>
            <a:r>
              <a:rPr spc="-5">
                <a:solidFill>
                  <a:srgbClr val="0070C0"/>
                </a:solidFill>
              </a:rPr>
              <a:t>Level</a:t>
            </a:r>
            <a:r>
              <a:rPr spc="-20">
                <a:solidFill>
                  <a:srgbClr val="0070C0"/>
                </a:solidFill>
              </a:rPr>
              <a:t> </a:t>
            </a:r>
            <a:r>
              <a:rPr spc="-5">
                <a:solidFill>
                  <a:srgbClr val="0070C0"/>
                </a:solidFill>
              </a:rPr>
              <a:t>Diagram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C15935-5248-84AC-A8E2-A1AB8137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4" name="object 4"/>
          <p:cNvSpPr/>
          <p:nvPr/>
        </p:nvSpPr>
        <p:spPr>
          <a:xfrm>
            <a:off x="955675" y="3402710"/>
            <a:ext cx="1156970" cy="408940"/>
          </a:xfrm>
          <a:custGeom>
            <a:avLst/>
            <a:gdLst/>
            <a:ahLst/>
            <a:cxnLst/>
            <a:rect l="l" t="t" r="r" b="b"/>
            <a:pathLst>
              <a:path w="1156970" h="408939">
                <a:moveTo>
                  <a:pt x="0" y="68072"/>
                </a:moveTo>
                <a:lnTo>
                  <a:pt x="5356" y="41576"/>
                </a:lnTo>
                <a:lnTo>
                  <a:pt x="19964" y="19938"/>
                </a:lnTo>
                <a:lnTo>
                  <a:pt x="41630" y="5349"/>
                </a:lnTo>
                <a:lnTo>
                  <a:pt x="68160" y="0"/>
                </a:lnTo>
                <a:lnTo>
                  <a:pt x="1088770" y="0"/>
                </a:lnTo>
                <a:lnTo>
                  <a:pt x="1115339" y="5349"/>
                </a:lnTo>
                <a:lnTo>
                  <a:pt x="1137015" y="19938"/>
                </a:lnTo>
                <a:lnTo>
                  <a:pt x="1151618" y="41576"/>
                </a:lnTo>
                <a:lnTo>
                  <a:pt x="1156970" y="68072"/>
                </a:lnTo>
                <a:lnTo>
                  <a:pt x="1156970" y="340741"/>
                </a:lnTo>
                <a:lnTo>
                  <a:pt x="1151618" y="367256"/>
                </a:lnTo>
                <a:lnTo>
                  <a:pt x="1137015" y="388937"/>
                </a:lnTo>
                <a:lnTo>
                  <a:pt x="1115339" y="403570"/>
                </a:lnTo>
                <a:lnTo>
                  <a:pt x="1088770" y="408940"/>
                </a:lnTo>
                <a:lnTo>
                  <a:pt x="68160" y="408940"/>
                </a:lnTo>
                <a:lnTo>
                  <a:pt x="41630" y="403570"/>
                </a:lnTo>
                <a:lnTo>
                  <a:pt x="19964" y="388937"/>
                </a:lnTo>
                <a:lnTo>
                  <a:pt x="5356" y="367256"/>
                </a:lnTo>
                <a:lnTo>
                  <a:pt x="0" y="340741"/>
                </a:lnTo>
                <a:lnTo>
                  <a:pt x="0" y="68072"/>
                </a:lnTo>
                <a:close/>
              </a:path>
            </a:pathLst>
          </a:custGeom>
          <a:ln w="12700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4236" y="3453510"/>
            <a:ext cx="600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>
                <a:latin typeface="Cambria"/>
                <a:cs typeface="Cambria"/>
              </a:rPr>
              <a:t>A</a:t>
            </a:r>
            <a:r>
              <a:rPr sz="1400" b="1" spc="-10">
                <a:latin typeface="Cambria"/>
                <a:cs typeface="Cambria"/>
              </a:rPr>
              <a:t>D</a:t>
            </a:r>
            <a:r>
              <a:rPr sz="1400" b="1" spc="-5">
                <a:latin typeface="Cambria"/>
                <a:cs typeface="Cambria"/>
              </a:rPr>
              <a:t>MIN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9615" y="2988182"/>
            <a:ext cx="1655445" cy="1315720"/>
          </a:xfrm>
          <a:custGeom>
            <a:avLst/>
            <a:gdLst/>
            <a:ahLst/>
            <a:cxnLst/>
            <a:rect l="l" t="t" r="r" b="b"/>
            <a:pathLst>
              <a:path w="1655445" h="1315720">
                <a:moveTo>
                  <a:pt x="0" y="657859"/>
                </a:moveTo>
                <a:lnTo>
                  <a:pt x="1760" y="614617"/>
                </a:lnTo>
                <a:lnTo>
                  <a:pt x="6969" y="572119"/>
                </a:lnTo>
                <a:lnTo>
                  <a:pt x="15518" y="530454"/>
                </a:lnTo>
                <a:lnTo>
                  <a:pt x="27297" y="489707"/>
                </a:lnTo>
                <a:lnTo>
                  <a:pt x="42197" y="449966"/>
                </a:lnTo>
                <a:lnTo>
                  <a:pt x="60109" y="411317"/>
                </a:lnTo>
                <a:lnTo>
                  <a:pt x="80925" y="373847"/>
                </a:lnTo>
                <a:lnTo>
                  <a:pt x="104534" y="337644"/>
                </a:lnTo>
                <a:lnTo>
                  <a:pt x="130828" y="302793"/>
                </a:lnTo>
                <a:lnTo>
                  <a:pt x="159698" y="269382"/>
                </a:lnTo>
                <a:lnTo>
                  <a:pt x="191035" y="237497"/>
                </a:lnTo>
                <a:lnTo>
                  <a:pt x="224729" y="207226"/>
                </a:lnTo>
                <a:lnTo>
                  <a:pt x="260672" y="178654"/>
                </a:lnTo>
                <a:lnTo>
                  <a:pt x="298754" y="151870"/>
                </a:lnTo>
                <a:lnTo>
                  <a:pt x="338867" y="126959"/>
                </a:lnTo>
                <a:lnTo>
                  <a:pt x="380901" y="104008"/>
                </a:lnTo>
                <a:lnTo>
                  <a:pt x="424747" y="83105"/>
                </a:lnTo>
                <a:lnTo>
                  <a:pt x="470295" y="64336"/>
                </a:lnTo>
                <a:lnTo>
                  <a:pt x="517438" y="47788"/>
                </a:lnTo>
                <a:lnTo>
                  <a:pt x="566066" y="33548"/>
                </a:lnTo>
                <a:lnTo>
                  <a:pt x="616069" y="21702"/>
                </a:lnTo>
                <a:lnTo>
                  <a:pt x="667339" y="12337"/>
                </a:lnTo>
                <a:lnTo>
                  <a:pt x="719767" y="5541"/>
                </a:lnTo>
                <a:lnTo>
                  <a:pt x="773243" y="1399"/>
                </a:lnTo>
                <a:lnTo>
                  <a:pt x="827659" y="0"/>
                </a:lnTo>
                <a:lnTo>
                  <a:pt x="882089" y="1399"/>
                </a:lnTo>
                <a:lnTo>
                  <a:pt x="935578" y="5541"/>
                </a:lnTo>
                <a:lnTo>
                  <a:pt x="988018" y="12337"/>
                </a:lnTo>
                <a:lnTo>
                  <a:pt x="1039299" y="21702"/>
                </a:lnTo>
                <a:lnTo>
                  <a:pt x="1089313" y="33548"/>
                </a:lnTo>
                <a:lnTo>
                  <a:pt x="1137950" y="47788"/>
                </a:lnTo>
                <a:lnTo>
                  <a:pt x="1185101" y="64336"/>
                </a:lnTo>
                <a:lnTo>
                  <a:pt x="1230657" y="83105"/>
                </a:lnTo>
                <a:lnTo>
                  <a:pt x="1274510" y="104008"/>
                </a:lnTo>
                <a:lnTo>
                  <a:pt x="1316550" y="126959"/>
                </a:lnTo>
                <a:lnTo>
                  <a:pt x="1356667" y="151870"/>
                </a:lnTo>
                <a:lnTo>
                  <a:pt x="1394754" y="178654"/>
                </a:lnTo>
                <a:lnTo>
                  <a:pt x="1430700" y="207226"/>
                </a:lnTo>
                <a:lnTo>
                  <a:pt x="1464398" y="237497"/>
                </a:lnTo>
                <a:lnTo>
                  <a:pt x="1495737" y="269382"/>
                </a:lnTo>
                <a:lnTo>
                  <a:pt x="1524610" y="302793"/>
                </a:lnTo>
                <a:lnTo>
                  <a:pt x="1550906" y="337644"/>
                </a:lnTo>
                <a:lnTo>
                  <a:pt x="1574516" y="373847"/>
                </a:lnTo>
                <a:lnTo>
                  <a:pt x="1595333" y="411317"/>
                </a:lnTo>
                <a:lnTo>
                  <a:pt x="1613246" y="449966"/>
                </a:lnTo>
                <a:lnTo>
                  <a:pt x="1628147" y="489707"/>
                </a:lnTo>
                <a:lnTo>
                  <a:pt x="1639926" y="530454"/>
                </a:lnTo>
                <a:lnTo>
                  <a:pt x="1648475" y="572119"/>
                </a:lnTo>
                <a:lnTo>
                  <a:pt x="1653684" y="614617"/>
                </a:lnTo>
                <a:lnTo>
                  <a:pt x="1655445" y="657859"/>
                </a:lnTo>
                <a:lnTo>
                  <a:pt x="1653684" y="701116"/>
                </a:lnTo>
                <a:lnTo>
                  <a:pt x="1648475" y="743626"/>
                </a:lnTo>
                <a:lnTo>
                  <a:pt x="1639926" y="785301"/>
                </a:lnTo>
                <a:lnTo>
                  <a:pt x="1628147" y="826055"/>
                </a:lnTo>
                <a:lnTo>
                  <a:pt x="1613246" y="865802"/>
                </a:lnTo>
                <a:lnTo>
                  <a:pt x="1595333" y="904455"/>
                </a:lnTo>
                <a:lnTo>
                  <a:pt x="1574516" y="941927"/>
                </a:lnTo>
                <a:lnTo>
                  <a:pt x="1550906" y="978132"/>
                </a:lnTo>
                <a:lnTo>
                  <a:pt x="1524610" y="1012982"/>
                </a:lnTo>
                <a:lnTo>
                  <a:pt x="1495737" y="1046392"/>
                </a:lnTo>
                <a:lnTo>
                  <a:pt x="1464398" y="1078275"/>
                </a:lnTo>
                <a:lnTo>
                  <a:pt x="1430700" y="1108543"/>
                </a:lnTo>
                <a:lnTo>
                  <a:pt x="1394754" y="1137110"/>
                </a:lnTo>
                <a:lnTo>
                  <a:pt x="1356667" y="1163891"/>
                </a:lnTo>
                <a:lnTo>
                  <a:pt x="1316550" y="1188797"/>
                </a:lnTo>
                <a:lnTo>
                  <a:pt x="1274510" y="1211742"/>
                </a:lnTo>
                <a:lnTo>
                  <a:pt x="1230657" y="1232640"/>
                </a:lnTo>
                <a:lnTo>
                  <a:pt x="1185101" y="1251404"/>
                </a:lnTo>
                <a:lnTo>
                  <a:pt x="1137950" y="1267947"/>
                </a:lnTo>
                <a:lnTo>
                  <a:pt x="1089313" y="1282183"/>
                </a:lnTo>
                <a:lnTo>
                  <a:pt x="1039299" y="1294025"/>
                </a:lnTo>
                <a:lnTo>
                  <a:pt x="988018" y="1303387"/>
                </a:lnTo>
                <a:lnTo>
                  <a:pt x="935578" y="1310180"/>
                </a:lnTo>
                <a:lnTo>
                  <a:pt x="882089" y="1314320"/>
                </a:lnTo>
                <a:lnTo>
                  <a:pt x="827659" y="1315720"/>
                </a:lnTo>
                <a:lnTo>
                  <a:pt x="773243" y="1314320"/>
                </a:lnTo>
                <a:lnTo>
                  <a:pt x="719767" y="1310180"/>
                </a:lnTo>
                <a:lnTo>
                  <a:pt x="667339" y="1303387"/>
                </a:lnTo>
                <a:lnTo>
                  <a:pt x="616069" y="1294025"/>
                </a:lnTo>
                <a:lnTo>
                  <a:pt x="566066" y="1282183"/>
                </a:lnTo>
                <a:lnTo>
                  <a:pt x="517438" y="1267947"/>
                </a:lnTo>
                <a:lnTo>
                  <a:pt x="470295" y="1251404"/>
                </a:lnTo>
                <a:lnTo>
                  <a:pt x="424747" y="1232640"/>
                </a:lnTo>
                <a:lnTo>
                  <a:pt x="380901" y="1211742"/>
                </a:lnTo>
                <a:lnTo>
                  <a:pt x="338867" y="1188797"/>
                </a:lnTo>
                <a:lnTo>
                  <a:pt x="298754" y="1163891"/>
                </a:lnTo>
                <a:lnTo>
                  <a:pt x="260672" y="1137110"/>
                </a:lnTo>
                <a:lnTo>
                  <a:pt x="224729" y="1108543"/>
                </a:lnTo>
                <a:lnTo>
                  <a:pt x="191035" y="1078275"/>
                </a:lnTo>
                <a:lnTo>
                  <a:pt x="159698" y="1046392"/>
                </a:lnTo>
                <a:lnTo>
                  <a:pt x="130828" y="1012982"/>
                </a:lnTo>
                <a:lnTo>
                  <a:pt x="104534" y="978132"/>
                </a:lnTo>
                <a:lnTo>
                  <a:pt x="80925" y="941927"/>
                </a:lnTo>
                <a:lnTo>
                  <a:pt x="60109" y="904455"/>
                </a:lnTo>
                <a:lnTo>
                  <a:pt x="42197" y="865802"/>
                </a:lnTo>
                <a:lnTo>
                  <a:pt x="27297" y="826055"/>
                </a:lnTo>
                <a:lnTo>
                  <a:pt x="15518" y="785301"/>
                </a:lnTo>
                <a:lnTo>
                  <a:pt x="6969" y="743626"/>
                </a:lnTo>
                <a:lnTo>
                  <a:pt x="1760" y="701116"/>
                </a:lnTo>
                <a:lnTo>
                  <a:pt x="0" y="65785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1028" y="3215766"/>
            <a:ext cx="871855" cy="744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1905" algn="ctr">
              <a:lnSpc>
                <a:spcPct val="97800"/>
              </a:lnSpc>
              <a:spcBef>
                <a:spcPts val="130"/>
              </a:spcBef>
            </a:pPr>
            <a:r>
              <a:rPr sz="1200" spc="-5">
                <a:latin typeface="Cambria"/>
                <a:cs typeface="Cambria"/>
              </a:rPr>
              <a:t>Employee </a:t>
            </a:r>
            <a:r>
              <a:rPr sz="1200">
                <a:latin typeface="Cambria"/>
                <a:cs typeface="Cambria"/>
              </a:rPr>
              <a:t> </a:t>
            </a:r>
            <a:r>
              <a:rPr sz="1200" spc="-5">
                <a:latin typeface="Cambria"/>
                <a:cs typeface="Cambria"/>
              </a:rPr>
              <a:t>Leave </a:t>
            </a:r>
            <a:r>
              <a:rPr sz="1200">
                <a:latin typeface="Cambria"/>
                <a:cs typeface="Cambria"/>
              </a:rPr>
              <a:t> M</a:t>
            </a:r>
            <a:r>
              <a:rPr sz="1200" spc="-5">
                <a:latin typeface="Cambria"/>
                <a:cs typeface="Cambria"/>
              </a:rPr>
              <a:t>a</a:t>
            </a:r>
            <a:r>
              <a:rPr sz="1200">
                <a:latin typeface="Cambria"/>
                <a:cs typeface="Cambria"/>
              </a:rPr>
              <a:t>n</a:t>
            </a:r>
            <a:r>
              <a:rPr sz="1200" spc="-5">
                <a:latin typeface="Cambria"/>
                <a:cs typeface="Cambria"/>
              </a:rPr>
              <a:t>agement  System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9015" y="3402710"/>
            <a:ext cx="1233170" cy="443230"/>
          </a:xfrm>
          <a:custGeom>
            <a:avLst/>
            <a:gdLst/>
            <a:ahLst/>
            <a:cxnLst/>
            <a:rect l="l" t="t" r="r" b="b"/>
            <a:pathLst>
              <a:path w="1233170" h="443229">
                <a:moveTo>
                  <a:pt x="0" y="73787"/>
                </a:moveTo>
                <a:lnTo>
                  <a:pt x="5798" y="45059"/>
                </a:lnTo>
                <a:lnTo>
                  <a:pt x="21621" y="21605"/>
                </a:lnTo>
                <a:lnTo>
                  <a:pt x="45112" y="5796"/>
                </a:lnTo>
                <a:lnTo>
                  <a:pt x="73913" y="0"/>
                </a:lnTo>
                <a:lnTo>
                  <a:pt x="1159256" y="0"/>
                </a:lnTo>
                <a:lnTo>
                  <a:pt x="1188057" y="5796"/>
                </a:lnTo>
                <a:lnTo>
                  <a:pt x="1211548" y="21605"/>
                </a:lnTo>
                <a:lnTo>
                  <a:pt x="1227371" y="45059"/>
                </a:lnTo>
                <a:lnTo>
                  <a:pt x="1233169" y="73787"/>
                </a:lnTo>
                <a:lnTo>
                  <a:pt x="1233169" y="369316"/>
                </a:lnTo>
                <a:lnTo>
                  <a:pt x="1227371" y="398063"/>
                </a:lnTo>
                <a:lnTo>
                  <a:pt x="1211548" y="421560"/>
                </a:lnTo>
                <a:lnTo>
                  <a:pt x="1188057" y="437413"/>
                </a:lnTo>
                <a:lnTo>
                  <a:pt x="1159256" y="443229"/>
                </a:lnTo>
                <a:lnTo>
                  <a:pt x="73913" y="443229"/>
                </a:lnTo>
                <a:lnTo>
                  <a:pt x="45112" y="437413"/>
                </a:lnTo>
                <a:lnTo>
                  <a:pt x="21621" y="421560"/>
                </a:lnTo>
                <a:lnTo>
                  <a:pt x="5798" y="398063"/>
                </a:lnTo>
                <a:lnTo>
                  <a:pt x="0" y="369316"/>
                </a:lnTo>
                <a:lnTo>
                  <a:pt x="0" y="737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94882" y="3455034"/>
            <a:ext cx="825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>
                <a:latin typeface="Calibri"/>
                <a:cs typeface="Calibri"/>
              </a:rPr>
              <a:t>EMPLOYEE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05660" y="3468750"/>
            <a:ext cx="3969385" cy="318770"/>
          </a:xfrm>
          <a:custGeom>
            <a:avLst/>
            <a:gdLst/>
            <a:ahLst/>
            <a:cxnLst/>
            <a:rect l="l" t="t" r="r" b="b"/>
            <a:pathLst>
              <a:path w="3969385" h="318770">
                <a:moveTo>
                  <a:pt x="1163955" y="227584"/>
                </a:moveTo>
                <a:lnTo>
                  <a:pt x="83185" y="228219"/>
                </a:lnTo>
                <a:lnTo>
                  <a:pt x="83185" y="194818"/>
                </a:lnTo>
                <a:lnTo>
                  <a:pt x="6985" y="233045"/>
                </a:lnTo>
                <a:lnTo>
                  <a:pt x="83185" y="271018"/>
                </a:lnTo>
                <a:lnTo>
                  <a:pt x="83185" y="237744"/>
                </a:lnTo>
                <a:lnTo>
                  <a:pt x="1163955" y="237109"/>
                </a:lnTo>
                <a:lnTo>
                  <a:pt x="1163955" y="227584"/>
                </a:lnTo>
                <a:close/>
              </a:path>
              <a:path w="3969385" h="318770">
                <a:moveTo>
                  <a:pt x="1163955" y="38100"/>
                </a:moveTo>
                <a:lnTo>
                  <a:pt x="1151255" y="31750"/>
                </a:lnTo>
                <a:lnTo>
                  <a:pt x="1087755" y="0"/>
                </a:lnTo>
                <a:lnTo>
                  <a:pt x="1087755" y="31750"/>
                </a:lnTo>
                <a:lnTo>
                  <a:pt x="0" y="31750"/>
                </a:lnTo>
                <a:lnTo>
                  <a:pt x="0" y="44450"/>
                </a:lnTo>
                <a:lnTo>
                  <a:pt x="1087755" y="44450"/>
                </a:lnTo>
                <a:lnTo>
                  <a:pt x="1087755" y="76200"/>
                </a:lnTo>
                <a:lnTo>
                  <a:pt x="1151255" y="44450"/>
                </a:lnTo>
                <a:lnTo>
                  <a:pt x="1163955" y="38100"/>
                </a:lnTo>
                <a:close/>
              </a:path>
              <a:path w="3969385" h="318770">
                <a:moveTo>
                  <a:pt x="3969385" y="268859"/>
                </a:moveTo>
                <a:lnTo>
                  <a:pt x="2895562" y="275386"/>
                </a:lnTo>
                <a:lnTo>
                  <a:pt x="2895346" y="242062"/>
                </a:lnTo>
                <a:lnTo>
                  <a:pt x="2819400" y="280670"/>
                </a:lnTo>
                <a:lnTo>
                  <a:pt x="2895854" y="318262"/>
                </a:lnTo>
                <a:lnTo>
                  <a:pt x="2895625" y="284988"/>
                </a:lnTo>
                <a:lnTo>
                  <a:pt x="3969385" y="278384"/>
                </a:lnTo>
                <a:lnTo>
                  <a:pt x="3969385" y="268859"/>
                </a:lnTo>
                <a:close/>
              </a:path>
              <a:path w="3969385" h="318770">
                <a:moveTo>
                  <a:pt x="3969385" y="80010"/>
                </a:moveTo>
                <a:lnTo>
                  <a:pt x="3957282" y="74041"/>
                </a:lnTo>
                <a:lnTo>
                  <a:pt x="3892931" y="42291"/>
                </a:lnTo>
                <a:lnTo>
                  <a:pt x="3893134" y="74129"/>
                </a:lnTo>
                <a:lnTo>
                  <a:pt x="2819400" y="80645"/>
                </a:lnTo>
                <a:lnTo>
                  <a:pt x="2819400" y="93345"/>
                </a:lnTo>
                <a:lnTo>
                  <a:pt x="3893223" y="86829"/>
                </a:lnTo>
                <a:lnTo>
                  <a:pt x="3893439" y="118491"/>
                </a:lnTo>
                <a:lnTo>
                  <a:pt x="3969385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91639" y="3110610"/>
            <a:ext cx="879475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spc="-5">
                <a:latin typeface="Calibri Light"/>
                <a:cs typeface="Calibri Light"/>
              </a:rPr>
              <a:t>A</a:t>
            </a:r>
            <a:r>
              <a:rPr sz="1100">
                <a:latin typeface="Calibri Light"/>
                <a:cs typeface="Calibri Light"/>
              </a:rPr>
              <a:t>dmin</a:t>
            </a:r>
            <a:r>
              <a:rPr sz="1100" spc="-15">
                <a:latin typeface="Calibri Light"/>
                <a:cs typeface="Calibri Light"/>
              </a:rPr>
              <a:t> </a:t>
            </a:r>
            <a:r>
              <a:rPr sz="1100">
                <a:latin typeface="Calibri Light"/>
                <a:cs typeface="Calibri Light"/>
              </a:rPr>
              <a:t>M</a:t>
            </a:r>
            <a:r>
              <a:rPr sz="1100" spc="-5">
                <a:latin typeface="Calibri Light"/>
                <a:cs typeface="Calibri Light"/>
              </a:rPr>
              <a:t>a</a:t>
            </a:r>
            <a:r>
              <a:rPr sz="1100">
                <a:latin typeface="Calibri Light"/>
                <a:cs typeface="Calibri Light"/>
              </a:rPr>
              <a:t>na</a:t>
            </a:r>
            <a:r>
              <a:rPr sz="1100" spc="-15">
                <a:latin typeface="Calibri Light"/>
                <a:cs typeface="Calibri Light"/>
              </a:rPr>
              <a:t>g</a:t>
            </a:r>
            <a:r>
              <a:rPr sz="1100">
                <a:latin typeface="Calibri Light"/>
                <a:cs typeface="Calibri Light"/>
              </a:rPr>
              <a:t>e  Site</a:t>
            </a:r>
            <a:r>
              <a:rPr sz="1100" spc="-15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Request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2786" y="3686682"/>
            <a:ext cx="563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R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 spc="-10">
                <a:latin typeface="Calibri Light"/>
                <a:cs typeface="Calibri Light"/>
              </a:rPr>
              <a:t>s</a:t>
            </a:r>
            <a:r>
              <a:rPr sz="1100">
                <a:latin typeface="Calibri Light"/>
                <a:cs typeface="Calibri Light"/>
              </a:rPr>
              <a:t>po</a:t>
            </a:r>
            <a:r>
              <a:rPr sz="1100" spc="-10">
                <a:latin typeface="Calibri Light"/>
                <a:cs typeface="Calibri Light"/>
              </a:rPr>
              <a:t>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2821" y="3727830"/>
            <a:ext cx="563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R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 spc="-10">
                <a:latin typeface="Calibri Light"/>
                <a:cs typeface="Calibri Light"/>
              </a:rPr>
              <a:t>s</a:t>
            </a:r>
            <a:r>
              <a:rPr sz="1100">
                <a:latin typeface="Calibri Light"/>
                <a:cs typeface="Calibri Light"/>
              </a:rPr>
              <a:t>po</a:t>
            </a:r>
            <a:r>
              <a:rPr sz="1100" spc="-10">
                <a:latin typeface="Calibri Light"/>
                <a:cs typeface="Calibri Light"/>
              </a:rPr>
              <a:t>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05578" y="3352926"/>
            <a:ext cx="8686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>
                <a:latin typeface="Calibri Light"/>
                <a:cs typeface="Calibri Light"/>
              </a:rPr>
              <a:t>User</a:t>
            </a:r>
            <a:r>
              <a:rPr sz="1100" spc="-45">
                <a:latin typeface="Calibri Light"/>
                <a:cs typeface="Calibri Light"/>
              </a:rPr>
              <a:t> </a:t>
            </a:r>
            <a:r>
              <a:rPr sz="1100">
                <a:latin typeface="Calibri Light"/>
                <a:cs typeface="Calibri Light"/>
              </a:rPr>
              <a:t>Fetch</a:t>
            </a:r>
            <a:r>
              <a:rPr sz="1100" spc="-45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Site</a:t>
            </a:r>
            <a:endParaRPr sz="11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1867" y="885189"/>
            <a:ext cx="3257580" cy="470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>
                <a:solidFill>
                  <a:srgbClr val="0070C0"/>
                </a:solidFill>
                <a:latin typeface="Calibri Light"/>
                <a:cs typeface="Calibri Light"/>
              </a:rPr>
              <a:t>Zero</a:t>
            </a:r>
            <a:r>
              <a:rPr b="1" spc="-4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b="1">
                <a:solidFill>
                  <a:srgbClr val="0070C0"/>
                </a:solidFill>
                <a:latin typeface="Calibri Light"/>
                <a:cs typeface="Calibri Light"/>
              </a:rPr>
              <a:t>Level</a:t>
            </a:r>
            <a:r>
              <a:rPr b="1" spc="-45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b="1">
                <a:solidFill>
                  <a:srgbClr val="0070C0"/>
                </a:solidFill>
                <a:latin typeface="Calibri Light"/>
                <a:cs typeface="Calibri Light"/>
              </a:rPr>
              <a:t>Diagram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E3A54C-7152-C208-F126-475CDCF6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3" name="object 3"/>
          <p:cNvSpPr/>
          <p:nvPr/>
        </p:nvSpPr>
        <p:spPr>
          <a:xfrm>
            <a:off x="830580" y="2396489"/>
            <a:ext cx="1120140" cy="350520"/>
          </a:xfrm>
          <a:custGeom>
            <a:avLst/>
            <a:gdLst/>
            <a:ahLst/>
            <a:cxnLst/>
            <a:rect l="l" t="t" r="r" b="b"/>
            <a:pathLst>
              <a:path w="1120139" h="350519">
                <a:moveTo>
                  <a:pt x="0" y="58420"/>
                </a:moveTo>
                <a:lnTo>
                  <a:pt x="4590" y="35683"/>
                </a:lnTo>
                <a:lnTo>
                  <a:pt x="17108" y="17113"/>
                </a:lnTo>
                <a:lnTo>
                  <a:pt x="35677" y="4591"/>
                </a:lnTo>
                <a:lnTo>
                  <a:pt x="58419" y="0"/>
                </a:lnTo>
                <a:lnTo>
                  <a:pt x="1061720" y="0"/>
                </a:lnTo>
                <a:lnTo>
                  <a:pt x="1084456" y="4591"/>
                </a:lnTo>
                <a:lnTo>
                  <a:pt x="1103026" y="17113"/>
                </a:lnTo>
                <a:lnTo>
                  <a:pt x="1115548" y="35683"/>
                </a:lnTo>
                <a:lnTo>
                  <a:pt x="1120139" y="58420"/>
                </a:lnTo>
                <a:lnTo>
                  <a:pt x="1120139" y="292100"/>
                </a:lnTo>
                <a:lnTo>
                  <a:pt x="1115548" y="314836"/>
                </a:lnTo>
                <a:lnTo>
                  <a:pt x="1103026" y="333406"/>
                </a:lnTo>
                <a:lnTo>
                  <a:pt x="1084456" y="345928"/>
                </a:lnTo>
                <a:lnTo>
                  <a:pt x="1061720" y="350520"/>
                </a:lnTo>
                <a:lnTo>
                  <a:pt x="58419" y="350520"/>
                </a:lnTo>
                <a:lnTo>
                  <a:pt x="35677" y="345928"/>
                </a:lnTo>
                <a:lnTo>
                  <a:pt x="17108" y="333406"/>
                </a:lnTo>
                <a:lnTo>
                  <a:pt x="4590" y="314836"/>
                </a:lnTo>
                <a:lnTo>
                  <a:pt x="0" y="292100"/>
                </a:lnTo>
                <a:lnTo>
                  <a:pt x="0" y="5842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9456" y="2444242"/>
            <a:ext cx="600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>
                <a:latin typeface="Cambria"/>
                <a:cs typeface="Cambria"/>
              </a:rPr>
              <a:t>A</a:t>
            </a:r>
            <a:r>
              <a:rPr sz="1400" b="1" spc="-10">
                <a:latin typeface="Cambria"/>
                <a:cs typeface="Cambria"/>
              </a:rPr>
              <a:t>D</a:t>
            </a:r>
            <a:r>
              <a:rPr sz="1400" b="1" spc="-5">
                <a:latin typeface="Cambria"/>
                <a:cs typeface="Cambria"/>
              </a:rPr>
              <a:t>MIN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8379" y="2404109"/>
            <a:ext cx="1219200" cy="342900"/>
          </a:xfrm>
          <a:custGeom>
            <a:avLst/>
            <a:gdLst/>
            <a:ahLst/>
            <a:cxnLst/>
            <a:rect l="l" t="t" r="r" b="b"/>
            <a:pathLst>
              <a:path w="1219200" h="342900">
                <a:moveTo>
                  <a:pt x="0" y="57150"/>
                </a:moveTo>
                <a:lnTo>
                  <a:pt x="4482" y="34932"/>
                </a:lnTo>
                <a:lnTo>
                  <a:pt x="16716" y="16764"/>
                </a:lnTo>
                <a:lnTo>
                  <a:pt x="34879" y="4500"/>
                </a:lnTo>
                <a:lnTo>
                  <a:pt x="57150" y="0"/>
                </a:lnTo>
                <a:lnTo>
                  <a:pt x="1162050" y="0"/>
                </a:lnTo>
                <a:lnTo>
                  <a:pt x="1184320" y="4500"/>
                </a:lnTo>
                <a:lnTo>
                  <a:pt x="1202483" y="16764"/>
                </a:lnTo>
                <a:lnTo>
                  <a:pt x="1214717" y="34932"/>
                </a:lnTo>
                <a:lnTo>
                  <a:pt x="1219200" y="57150"/>
                </a:lnTo>
                <a:lnTo>
                  <a:pt x="1219200" y="285750"/>
                </a:lnTo>
                <a:lnTo>
                  <a:pt x="1214717" y="308020"/>
                </a:lnTo>
                <a:lnTo>
                  <a:pt x="1202483" y="326183"/>
                </a:lnTo>
                <a:lnTo>
                  <a:pt x="1184320" y="338417"/>
                </a:lnTo>
                <a:lnTo>
                  <a:pt x="1162050" y="342900"/>
                </a:lnTo>
                <a:lnTo>
                  <a:pt x="57150" y="342900"/>
                </a:lnTo>
                <a:lnTo>
                  <a:pt x="34879" y="338417"/>
                </a:lnTo>
                <a:lnTo>
                  <a:pt x="16716" y="326183"/>
                </a:lnTo>
                <a:lnTo>
                  <a:pt x="4482" y="308020"/>
                </a:lnTo>
                <a:lnTo>
                  <a:pt x="0" y="2857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03088" y="2450337"/>
            <a:ext cx="1189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sz="1400" b="1" spc="-5">
                <a:latin typeface="Cambria"/>
                <a:cs typeface="Cambria"/>
              </a:rPr>
              <a:t>Employee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7350" y="2945637"/>
            <a:ext cx="1193800" cy="1092200"/>
            <a:chOff x="2927350" y="2945637"/>
            <a:chExt cx="1193800" cy="1092200"/>
          </a:xfrm>
        </p:grpSpPr>
        <p:sp>
          <p:nvSpPr>
            <p:cNvPr id="8" name="object 8"/>
            <p:cNvSpPr/>
            <p:nvPr/>
          </p:nvSpPr>
          <p:spPr>
            <a:xfrm>
              <a:off x="3133953" y="2972116"/>
              <a:ext cx="987425" cy="1066165"/>
            </a:xfrm>
            <a:custGeom>
              <a:avLst/>
              <a:gdLst/>
              <a:ahLst/>
              <a:cxnLst/>
              <a:rect l="l" t="t" r="r" b="b"/>
              <a:pathLst>
                <a:path w="987425" h="1066164">
                  <a:moveTo>
                    <a:pt x="987196" y="525843"/>
                  </a:moveTo>
                  <a:lnTo>
                    <a:pt x="984148" y="470598"/>
                  </a:lnTo>
                  <a:lnTo>
                    <a:pt x="975385" y="417004"/>
                  </a:lnTo>
                  <a:lnTo>
                    <a:pt x="960907" y="365188"/>
                  </a:lnTo>
                  <a:lnTo>
                    <a:pt x="941222" y="315658"/>
                  </a:lnTo>
                  <a:lnTo>
                    <a:pt x="916584" y="268414"/>
                  </a:lnTo>
                  <a:lnTo>
                    <a:pt x="887247" y="223837"/>
                  </a:lnTo>
                  <a:lnTo>
                    <a:pt x="853592" y="182308"/>
                  </a:lnTo>
                  <a:lnTo>
                    <a:pt x="815873" y="144081"/>
                  </a:lnTo>
                  <a:lnTo>
                    <a:pt x="774344" y="109283"/>
                  </a:lnTo>
                  <a:lnTo>
                    <a:pt x="729386" y="78295"/>
                  </a:lnTo>
                  <a:lnTo>
                    <a:pt x="681253" y="51244"/>
                  </a:lnTo>
                  <a:lnTo>
                    <a:pt x="630199" y="28511"/>
                  </a:lnTo>
                  <a:lnTo>
                    <a:pt x="576478" y="10477"/>
                  </a:lnTo>
                  <a:lnTo>
                    <a:pt x="534085" y="0"/>
                  </a:lnTo>
                  <a:lnTo>
                    <a:pt x="569277" y="9918"/>
                  </a:lnTo>
                  <a:lnTo>
                    <a:pt x="613384" y="26149"/>
                  </a:lnTo>
                  <a:lnTo>
                    <a:pt x="655612" y="45542"/>
                  </a:lnTo>
                  <a:lnTo>
                    <a:pt x="695807" y="67957"/>
                  </a:lnTo>
                  <a:lnTo>
                    <a:pt x="733869" y="93281"/>
                  </a:lnTo>
                  <a:lnTo>
                    <a:pt x="769353" y="121158"/>
                  </a:lnTo>
                  <a:lnTo>
                    <a:pt x="802373" y="151625"/>
                  </a:lnTo>
                  <a:lnTo>
                    <a:pt x="832650" y="184467"/>
                  </a:lnTo>
                  <a:lnTo>
                    <a:pt x="860005" y="219519"/>
                  </a:lnTo>
                  <a:lnTo>
                    <a:pt x="884288" y="256616"/>
                  </a:lnTo>
                  <a:lnTo>
                    <a:pt x="905306" y="295605"/>
                  </a:lnTo>
                  <a:lnTo>
                    <a:pt x="922896" y="336321"/>
                  </a:lnTo>
                  <a:lnTo>
                    <a:pt x="936866" y="378612"/>
                  </a:lnTo>
                  <a:lnTo>
                    <a:pt x="947077" y="422300"/>
                  </a:lnTo>
                  <a:lnTo>
                    <a:pt x="953312" y="467245"/>
                  </a:lnTo>
                  <a:lnTo>
                    <a:pt x="955446" y="513270"/>
                  </a:lnTo>
                  <a:lnTo>
                    <a:pt x="953312" y="559308"/>
                  </a:lnTo>
                  <a:lnTo>
                    <a:pt x="947077" y="604253"/>
                  </a:lnTo>
                  <a:lnTo>
                    <a:pt x="936866" y="647941"/>
                  </a:lnTo>
                  <a:lnTo>
                    <a:pt x="922896" y="690232"/>
                  </a:lnTo>
                  <a:lnTo>
                    <a:pt x="905306" y="730948"/>
                  </a:lnTo>
                  <a:lnTo>
                    <a:pt x="884288" y="769937"/>
                  </a:lnTo>
                  <a:lnTo>
                    <a:pt x="860005" y="807034"/>
                  </a:lnTo>
                  <a:lnTo>
                    <a:pt x="832650" y="842086"/>
                  </a:lnTo>
                  <a:lnTo>
                    <a:pt x="802373" y="874928"/>
                  </a:lnTo>
                  <a:lnTo>
                    <a:pt x="769353" y="905395"/>
                  </a:lnTo>
                  <a:lnTo>
                    <a:pt x="733780" y="933348"/>
                  </a:lnTo>
                  <a:lnTo>
                    <a:pt x="695807" y="958596"/>
                  </a:lnTo>
                  <a:lnTo>
                    <a:pt x="655612" y="981011"/>
                  </a:lnTo>
                  <a:lnTo>
                    <a:pt x="613384" y="1000404"/>
                  </a:lnTo>
                  <a:lnTo>
                    <a:pt x="569277" y="1016635"/>
                  </a:lnTo>
                  <a:lnTo>
                    <a:pt x="523468" y="1029538"/>
                  </a:lnTo>
                  <a:lnTo>
                    <a:pt x="476135" y="1038948"/>
                  </a:lnTo>
                  <a:lnTo>
                    <a:pt x="427456" y="1044714"/>
                  </a:lnTo>
                  <a:lnTo>
                    <a:pt x="377596" y="1046670"/>
                  </a:lnTo>
                  <a:lnTo>
                    <a:pt x="327723" y="1044714"/>
                  </a:lnTo>
                  <a:lnTo>
                    <a:pt x="279044" y="1038948"/>
                  </a:lnTo>
                  <a:lnTo>
                    <a:pt x="240449" y="1031278"/>
                  </a:lnTo>
                  <a:lnTo>
                    <a:pt x="185902" y="1016635"/>
                  </a:lnTo>
                  <a:lnTo>
                    <a:pt x="141795" y="1000404"/>
                  </a:lnTo>
                  <a:lnTo>
                    <a:pt x="99568" y="981011"/>
                  </a:lnTo>
                  <a:lnTo>
                    <a:pt x="59283" y="958532"/>
                  </a:lnTo>
                  <a:lnTo>
                    <a:pt x="21399" y="933348"/>
                  </a:lnTo>
                  <a:lnTo>
                    <a:pt x="0" y="916533"/>
                  </a:lnTo>
                  <a:lnTo>
                    <a:pt x="10566" y="925766"/>
                  </a:lnTo>
                  <a:lnTo>
                    <a:pt x="53746" y="958786"/>
                  </a:lnTo>
                  <a:lnTo>
                    <a:pt x="100355" y="987742"/>
                  </a:lnTo>
                  <a:lnTo>
                    <a:pt x="150126" y="1012634"/>
                  </a:lnTo>
                  <a:lnTo>
                    <a:pt x="202463" y="1033081"/>
                  </a:lnTo>
                  <a:lnTo>
                    <a:pt x="257327" y="1048829"/>
                  </a:lnTo>
                  <a:lnTo>
                    <a:pt x="314223" y="1059497"/>
                  </a:lnTo>
                  <a:lnTo>
                    <a:pt x="373151" y="1065085"/>
                  </a:lnTo>
                  <a:lnTo>
                    <a:pt x="403250" y="1065720"/>
                  </a:lnTo>
                  <a:lnTo>
                    <a:pt x="433222" y="1064971"/>
                  </a:lnTo>
                  <a:lnTo>
                    <a:pt x="462813" y="1062926"/>
                  </a:lnTo>
                  <a:lnTo>
                    <a:pt x="492023" y="1059497"/>
                  </a:lnTo>
                  <a:lnTo>
                    <a:pt x="520852" y="1054671"/>
                  </a:lnTo>
                  <a:lnTo>
                    <a:pt x="528650" y="1053020"/>
                  </a:lnTo>
                  <a:lnTo>
                    <a:pt x="549046" y="1048702"/>
                  </a:lnTo>
                  <a:lnTo>
                    <a:pt x="603910" y="1032954"/>
                  </a:lnTo>
                  <a:lnTo>
                    <a:pt x="656234" y="1012507"/>
                  </a:lnTo>
                  <a:lnTo>
                    <a:pt x="705891" y="987615"/>
                  </a:lnTo>
                  <a:lnTo>
                    <a:pt x="752500" y="958532"/>
                  </a:lnTo>
                  <a:lnTo>
                    <a:pt x="795680" y="925512"/>
                  </a:lnTo>
                  <a:lnTo>
                    <a:pt x="835431" y="888936"/>
                  </a:lnTo>
                  <a:lnTo>
                    <a:pt x="871118" y="849058"/>
                  </a:lnTo>
                  <a:lnTo>
                    <a:pt x="902614" y="805878"/>
                  </a:lnTo>
                  <a:lnTo>
                    <a:pt x="929665" y="760031"/>
                  </a:lnTo>
                  <a:lnTo>
                    <a:pt x="951763" y="711644"/>
                  </a:lnTo>
                  <a:lnTo>
                    <a:pt x="968908" y="660844"/>
                  </a:lnTo>
                  <a:lnTo>
                    <a:pt x="980592" y="608139"/>
                  </a:lnTo>
                  <a:lnTo>
                    <a:pt x="986434" y="553529"/>
                  </a:lnTo>
                  <a:lnTo>
                    <a:pt x="987196" y="52584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3700" y="2951987"/>
              <a:ext cx="1155700" cy="1066800"/>
            </a:xfrm>
            <a:custGeom>
              <a:avLst/>
              <a:gdLst/>
              <a:ahLst/>
              <a:cxnLst/>
              <a:rect l="l" t="t" r="r" b="b"/>
              <a:pathLst>
                <a:path w="1155700" h="1066800">
                  <a:moveTo>
                    <a:pt x="577850" y="0"/>
                  </a:moveTo>
                  <a:lnTo>
                    <a:pt x="527989" y="1957"/>
                  </a:lnTo>
                  <a:lnTo>
                    <a:pt x="479306" y="7723"/>
                  </a:lnTo>
                  <a:lnTo>
                    <a:pt x="431974" y="17137"/>
                  </a:lnTo>
                  <a:lnTo>
                    <a:pt x="386168" y="30040"/>
                  </a:lnTo>
                  <a:lnTo>
                    <a:pt x="342060" y="46271"/>
                  </a:lnTo>
                  <a:lnTo>
                    <a:pt x="299824" y="65670"/>
                  </a:lnTo>
                  <a:lnTo>
                    <a:pt x="259634" y="88078"/>
                  </a:lnTo>
                  <a:lnTo>
                    <a:pt x="221662" y="113334"/>
                  </a:lnTo>
                  <a:lnTo>
                    <a:pt x="186082" y="141279"/>
                  </a:lnTo>
                  <a:lnTo>
                    <a:pt x="153067" y="171752"/>
                  </a:lnTo>
                  <a:lnTo>
                    <a:pt x="122792" y="204594"/>
                  </a:lnTo>
                  <a:lnTo>
                    <a:pt x="95429" y="239645"/>
                  </a:lnTo>
                  <a:lnTo>
                    <a:pt x="71151" y="276744"/>
                  </a:lnTo>
                  <a:lnTo>
                    <a:pt x="50133" y="315731"/>
                  </a:lnTo>
                  <a:lnTo>
                    <a:pt x="32547" y="356448"/>
                  </a:lnTo>
                  <a:lnTo>
                    <a:pt x="18568" y="398732"/>
                  </a:lnTo>
                  <a:lnTo>
                    <a:pt x="8368" y="442426"/>
                  </a:lnTo>
                  <a:lnTo>
                    <a:pt x="2120" y="487368"/>
                  </a:lnTo>
                  <a:lnTo>
                    <a:pt x="0" y="533400"/>
                  </a:lnTo>
                  <a:lnTo>
                    <a:pt x="2120" y="579431"/>
                  </a:lnTo>
                  <a:lnTo>
                    <a:pt x="8368" y="624373"/>
                  </a:lnTo>
                  <a:lnTo>
                    <a:pt x="18568" y="668067"/>
                  </a:lnTo>
                  <a:lnTo>
                    <a:pt x="32547" y="710351"/>
                  </a:lnTo>
                  <a:lnTo>
                    <a:pt x="50133" y="751068"/>
                  </a:lnTo>
                  <a:lnTo>
                    <a:pt x="71151" y="790055"/>
                  </a:lnTo>
                  <a:lnTo>
                    <a:pt x="95429" y="827154"/>
                  </a:lnTo>
                  <a:lnTo>
                    <a:pt x="122792" y="862205"/>
                  </a:lnTo>
                  <a:lnTo>
                    <a:pt x="153067" y="895047"/>
                  </a:lnTo>
                  <a:lnTo>
                    <a:pt x="186082" y="925520"/>
                  </a:lnTo>
                  <a:lnTo>
                    <a:pt x="221662" y="953465"/>
                  </a:lnTo>
                  <a:lnTo>
                    <a:pt x="259634" y="978721"/>
                  </a:lnTo>
                  <a:lnTo>
                    <a:pt x="299824" y="1001129"/>
                  </a:lnTo>
                  <a:lnTo>
                    <a:pt x="342060" y="1020528"/>
                  </a:lnTo>
                  <a:lnTo>
                    <a:pt x="386168" y="1036759"/>
                  </a:lnTo>
                  <a:lnTo>
                    <a:pt x="431974" y="1049662"/>
                  </a:lnTo>
                  <a:lnTo>
                    <a:pt x="479306" y="1059076"/>
                  </a:lnTo>
                  <a:lnTo>
                    <a:pt x="527989" y="1064842"/>
                  </a:lnTo>
                  <a:lnTo>
                    <a:pt x="577850" y="1066800"/>
                  </a:lnTo>
                  <a:lnTo>
                    <a:pt x="627710" y="1064842"/>
                  </a:lnTo>
                  <a:lnTo>
                    <a:pt x="676393" y="1059076"/>
                  </a:lnTo>
                  <a:lnTo>
                    <a:pt x="723725" y="1049662"/>
                  </a:lnTo>
                  <a:lnTo>
                    <a:pt x="769531" y="1036759"/>
                  </a:lnTo>
                  <a:lnTo>
                    <a:pt x="813639" y="1020528"/>
                  </a:lnTo>
                  <a:lnTo>
                    <a:pt x="855875" y="1001129"/>
                  </a:lnTo>
                  <a:lnTo>
                    <a:pt x="896065" y="978721"/>
                  </a:lnTo>
                  <a:lnTo>
                    <a:pt x="934037" y="953465"/>
                  </a:lnTo>
                  <a:lnTo>
                    <a:pt x="969617" y="925520"/>
                  </a:lnTo>
                  <a:lnTo>
                    <a:pt x="1002632" y="895047"/>
                  </a:lnTo>
                  <a:lnTo>
                    <a:pt x="1032907" y="862205"/>
                  </a:lnTo>
                  <a:lnTo>
                    <a:pt x="1060270" y="827154"/>
                  </a:lnTo>
                  <a:lnTo>
                    <a:pt x="1084548" y="790055"/>
                  </a:lnTo>
                  <a:lnTo>
                    <a:pt x="1105566" y="751068"/>
                  </a:lnTo>
                  <a:lnTo>
                    <a:pt x="1123152" y="710351"/>
                  </a:lnTo>
                  <a:lnTo>
                    <a:pt x="1137131" y="668067"/>
                  </a:lnTo>
                  <a:lnTo>
                    <a:pt x="1147331" y="624373"/>
                  </a:lnTo>
                  <a:lnTo>
                    <a:pt x="1153579" y="579431"/>
                  </a:lnTo>
                  <a:lnTo>
                    <a:pt x="1155700" y="533400"/>
                  </a:lnTo>
                  <a:lnTo>
                    <a:pt x="1153579" y="487368"/>
                  </a:lnTo>
                  <a:lnTo>
                    <a:pt x="1147331" y="442426"/>
                  </a:lnTo>
                  <a:lnTo>
                    <a:pt x="1137131" y="398732"/>
                  </a:lnTo>
                  <a:lnTo>
                    <a:pt x="1123152" y="356448"/>
                  </a:lnTo>
                  <a:lnTo>
                    <a:pt x="1105566" y="315731"/>
                  </a:lnTo>
                  <a:lnTo>
                    <a:pt x="1084548" y="276744"/>
                  </a:lnTo>
                  <a:lnTo>
                    <a:pt x="1060270" y="239645"/>
                  </a:lnTo>
                  <a:lnTo>
                    <a:pt x="1032907" y="204594"/>
                  </a:lnTo>
                  <a:lnTo>
                    <a:pt x="1002632" y="171752"/>
                  </a:lnTo>
                  <a:lnTo>
                    <a:pt x="969617" y="141279"/>
                  </a:lnTo>
                  <a:lnTo>
                    <a:pt x="934037" y="113334"/>
                  </a:lnTo>
                  <a:lnTo>
                    <a:pt x="896065" y="88078"/>
                  </a:lnTo>
                  <a:lnTo>
                    <a:pt x="855875" y="65670"/>
                  </a:lnTo>
                  <a:lnTo>
                    <a:pt x="813639" y="46271"/>
                  </a:lnTo>
                  <a:lnTo>
                    <a:pt x="769531" y="30040"/>
                  </a:lnTo>
                  <a:lnTo>
                    <a:pt x="723725" y="17137"/>
                  </a:lnTo>
                  <a:lnTo>
                    <a:pt x="676393" y="7723"/>
                  </a:lnTo>
                  <a:lnTo>
                    <a:pt x="627710" y="1957"/>
                  </a:lnTo>
                  <a:lnTo>
                    <a:pt x="577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3700" y="2951987"/>
              <a:ext cx="1155700" cy="1066800"/>
            </a:xfrm>
            <a:custGeom>
              <a:avLst/>
              <a:gdLst/>
              <a:ahLst/>
              <a:cxnLst/>
              <a:rect l="l" t="t" r="r" b="b"/>
              <a:pathLst>
                <a:path w="1155700" h="1066800">
                  <a:moveTo>
                    <a:pt x="0" y="533400"/>
                  </a:moveTo>
                  <a:lnTo>
                    <a:pt x="2120" y="487368"/>
                  </a:lnTo>
                  <a:lnTo>
                    <a:pt x="8368" y="442426"/>
                  </a:lnTo>
                  <a:lnTo>
                    <a:pt x="18568" y="398732"/>
                  </a:lnTo>
                  <a:lnTo>
                    <a:pt x="32547" y="356448"/>
                  </a:lnTo>
                  <a:lnTo>
                    <a:pt x="50133" y="315731"/>
                  </a:lnTo>
                  <a:lnTo>
                    <a:pt x="71151" y="276744"/>
                  </a:lnTo>
                  <a:lnTo>
                    <a:pt x="95429" y="239645"/>
                  </a:lnTo>
                  <a:lnTo>
                    <a:pt x="122792" y="204594"/>
                  </a:lnTo>
                  <a:lnTo>
                    <a:pt x="153067" y="171752"/>
                  </a:lnTo>
                  <a:lnTo>
                    <a:pt x="186082" y="141279"/>
                  </a:lnTo>
                  <a:lnTo>
                    <a:pt x="221662" y="113334"/>
                  </a:lnTo>
                  <a:lnTo>
                    <a:pt x="259634" y="88078"/>
                  </a:lnTo>
                  <a:lnTo>
                    <a:pt x="299824" y="65670"/>
                  </a:lnTo>
                  <a:lnTo>
                    <a:pt x="342060" y="46271"/>
                  </a:lnTo>
                  <a:lnTo>
                    <a:pt x="386168" y="30040"/>
                  </a:lnTo>
                  <a:lnTo>
                    <a:pt x="431974" y="17137"/>
                  </a:lnTo>
                  <a:lnTo>
                    <a:pt x="479306" y="7723"/>
                  </a:lnTo>
                  <a:lnTo>
                    <a:pt x="527989" y="1957"/>
                  </a:lnTo>
                  <a:lnTo>
                    <a:pt x="577850" y="0"/>
                  </a:lnTo>
                  <a:lnTo>
                    <a:pt x="627710" y="1957"/>
                  </a:lnTo>
                  <a:lnTo>
                    <a:pt x="676393" y="7723"/>
                  </a:lnTo>
                  <a:lnTo>
                    <a:pt x="723725" y="17137"/>
                  </a:lnTo>
                  <a:lnTo>
                    <a:pt x="769531" y="30040"/>
                  </a:lnTo>
                  <a:lnTo>
                    <a:pt x="813639" y="46271"/>
                  </a:lnTo>
                  <a:lnTo>
                    <a:pt x="855875" y="65670"/>
                  </a:lnTo>
                  <a:lnTo>
                    <a:pt x="896065" y="88078"/>
                  </a:lnTo>
                  <a:lnTo>
                    <a:pt x="934037" y="113334"/>
                  </a:lnTo>
                  <a:lnTo>
                    <a:pt x="969617" y="141279"/>
                  </a:lnTo>
                  <a:lnTo>
                    <a:pt x="1002632" y="171752"/>
                  </a:lnTo>
                  <a:lnTo>
                    <a:pt x="1032907" y="204594"/>
                  </a:lnTo>
                  <a:lnTo>
                    <a:pt x="1060270" y="239645"/>
                  </a:lnTo>
                  <a:lnTo>
                    <a:pt x="1084548" y="276744"/>
                  </a:lnTo>
                  <a:lnTo>
                    <a:pt x="1105566" y="315731"/>
                  </a:lnTo>
                  <a:lnTo>
                    <a:pt x="1123152" y="356448"/>
                  </a:lnTo>
                  <a:lnTo>
                    <a:pt x="1137131" y="398732"/>
                  </a:lnTo>
                  <a:lnTo>
                    <a:pt x="1147331" y="442426"/>
                  </a:lnTo>
                  <a:lnTo>
                    <a:pt x="1153579" y="487368"/>
                  </a:lnTo>
                  <a:lnTo>
                    <a:pt x="1155700" y="533400"/>
                  </a:lnTo>
                  <a:lnTo>
                    <a:pt x="1153579" y="579431"/>
                  </a:lnTo>
                  <a:lnTo>
                    <a:pt x="1147331" y="624373"/>
                  </a:lnTo>
                  <a:lnTo>
                    <a:pt x="1137131" y="668067"/>
                  </a:lnTo>
                  <a:lnTo>
                    <a:pt x="1123152" y="710351"/>
                  </a:lnTo>
                  <a:lnTo>
                    <a:pt x="1105566" y="751068"/>
                  </a:lnTo>
                  <a:lnTo>
                    <a:pt x="1084548" y="790055"/>
                  </a:lnTo>
                  <a:lnTo>
                    <a:pt x="1060270" y="827154"/>
                  </a:lnTo>
                  <a:lnTo>
                    <a:pt x="1032907" y="862205"/>
                  </a:lnTo>
                  <a:lnTo>
                    <a:pt x="1002632" y="895047"/>
                  </a:lnTo>
                  <a:lnTo>
                    <a:pt x="969617" y="925520"/>
                  </a:lnTo>
                  <a:lnTo>
                    <a:pt x="934037" y="953465"/>
                  </a:lnTo>
                  <a:lnTo>
                    <a:pt x="896065" y="978721"/>
                  </a:lnTo>
                  <a:lnTo>
                    <a:pt x="855875" y="1001129"/>
                  </a:lnTo>
                  <a:lnTo>
                    <a:pt x="813639" y="1020528"/>
                  </a:lnTo>
                  <a:lnTo>
                    <a:pt x="769531" y="1036759"/>
                  </a:lnTo>
                  <a:lnTo>
                    <a:pt x="723725" y="1049662"/>
                  </a:lnTo>
                  <a:lnTo>
                    <a:pt x="676393" y="1059076"/>
                  </a:lnTo>
                  <a:lnTo>
                    <a:pt x="627710" y="1064842"/>
                  </a:lnTo>
                  <a:lnTo>
                    <a:pt x="577850" y="1066800"/>
                  </a:lnTo>
                  <a:lnTo>
                    <a:pt x="527989" y="1064842"/>
                  </a:lnTo>
                  <a:lnTo>
                    <a:pt x="479306" y="1059076"/>
                  </a:lnTo>
                  <a:lnTo>
                    <a:pt x="431974" y="1049662"/>
                  </a:lnTo>
                  <a:lnTo>
                    <a:pt x="386168" y="1036759"/>
                  </a:lnTo>
                  <a:lnTo>
                    <a:pt x="342060" y="1020528"/>
                  </a:lnTo>
                  <a:lnTo>
                    <a:pt x="299824" y="1001129"/>
                  </a:lnTo>
                  <a:lnTo>
                    <a:pt x="259634" y="978721"/>
                  </a:lnTo>
                  <a:lnTo>
                    <a:pt x="221662" y="953465"/>
                  </a:lnTo>
                  <a:lnTo>
                    <a:pt x="186082" y="925520"/>
                  </a:lnTo>
                  <a:lnTo>
                    <a:pt x="153067" y="895047"/>
                  </a:lnTo>
                  <a:lnTo>
                    <a:pt x="122792" y="862205"/>
                  </a:lnTo>
                  <a:lnTo>
                    <a:pt x="95429" y="827154"/>
                  </a:lnTo>
                  <a:lnTo>
                    <a:pt x="71151" y="790055"/>
                  </a:lnTo>
                  <a:lnTo>
                    <a:pt x="50133" y="751068"/>
                  </a:lnTo>
                  <a:lnTo>
                    <a:pt x="32547" y="710351"/>
                  </a:lnTo>
                  <a:lnTo>
                    <a:pt x="18568" y="668067"/>
                  </a:lnTo>
                  <a:lnTo>
                    <a:pt x="8368" y="624373"/>
                  </a:lnTo>
                  <a:lnTo>
                    <a:pt x="2120" y="579431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76727" y="3139566"/>
            <a:ext cx="511809" cy="50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ts val="1895"/>
              </a:lnSpc>
              <a:spcBef>
                <a:spcPts val="95"/>
              </a:spcBef>
            </a:pPr>
            <a:r>
              <a:rPr sz="1600" spc="-5">
                <a:latin typeface="Cambria"/>
                <a:cs typeface="Cambria"/>
              </a:rPr>
              <a:t>1.0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95"/>
              </a:lnSpc>
            </a:pPr>
            <a:r>
              <a:rPr sz="1600" spc="-10">
                <a:latin typeface="Cambria"/>
                <a:cs typeface="Cambria"/>
              </a:rPr>
              <a:t>L</a:t>
            </a:r>
            <a:r>
              <a:rPr sz="1600" spc="-5">
                <a:latin typeface="Cambria"/>
                <a:cs typeface="Cambria"/>
              </a:rPr>
              <a:t>o</a:t>
            </a:r>
            <a:r>
              <a:rPr sz="1600">
                <a:latin typeface="Cambria"/>
                <a:cs typeface="Cambria"/>
              </a:rPr>
              <a:t>g</a:t>
            </a:r>
            <a:r>
              <a:rPr sz="1600" spc="-5">
                <a:latin typeface="Cambria"/>
                <a:cs typeface="Cambria"/>
              </a:rPr>
              <a:t>in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2264" y="4479670"/>
            <a:ext cx="1162685" cy="1120775"/>
          </a:xfrm>
          <a:custGeom>
            <a:avLst/>
            <a:gdLst/>
            <a:ahLst/>
            <a:cxnLst/>
            <a:rect l="l" t="t" r="r" b="b"/>
            <a:pathLst>
              <a:path w="1162685" h="1120775">
                <a:moveTo>
                  <a:pt x="0" y="560451"/>
                </a:moveTo>
                <a:lnTo>
                  <a:pt x="1926" y="514489"/>
                </a:lnTo>
                <a:lnTo>
                  <a:pt x="7607" y="469550"/>
                </a:lnTo>
                <a:lnTo>
                  <a:pt x="16892" y="425777"/>
                </a:lnTo>
                <a:lnTo>
                  <a:pt x="29631" y="383316"/>
                </a:lnTo>
                <a:lnTo>
                  <a:pt x="45676" y="342310"/>
                </a:lnTo>
                <a:lnTo>
                  <a:pt x="64876" y="302904"/>
                </a:lnTo>
                <a:lnTo>
                  <a:pt x="87083" y="265242"/>
                </a:lnTo>
                <a:lnTo>
                  <a:pt x="112146" y="229468"/>
                </a:lnTo>
                <a:lnTo>
                  <a:pt x="139916" y="195727"/>
                </a:lnTo>
                <a:lnTo>
                  <a:pt x="170243" y="164163"/>
                </a:lnTo>
                <a:lnTo>
                  <a:pt x="202978" y="134920"/>
                </a:lnTo>
                <a:lnTo>
                  <a:pt x="237972" y="108143"/>
                </a:lnTo>
                <a:lnTo>
                  <a:pt x="275075" y="83975"/>
                </a:lnTo>
                <a:lnTo>
                  <a:pt x="314137" y="62562"/>
                </a:lnTo>
                <a:lnTo>
                  <a:pt x="355008" y="44047"/>
                </a:lnTo>
                <a:lnTo>
                  <a:pt x="397540" y="28575"/>
                </a:lnTo>
                <a:lnTo>
                  <a:pt x="441582" y="16289"/>
                </a:lnTo>
                <a:lnTo>
                  <a:pt x="486986" y="7336"/>
                </a:lnTo>
                <a:lnTo>
                  <a:pt x="533601" y="1858"/>
                </a:lnTo>
                <a:lnTo>
                  <a:pt x="581279" y="0"/>
                </a:lnTo>
                <a:lnTo>
                  <a:pt x="628974" y="1858"/>
                </a:lnTo>
                <a:lnTo>
                  <a:pt x="675605" y="7336"/>
                </a:lnTo>
                <a:lnTo>
                  <a:pt x="721024" y="16289"/>
                </a:lnTo>
                <a:lnTo>
                  <a:pt x="765079" y="28575"/>
                </a:lnTo>
                <a:lnTo>
                  <a:pt x="807622" y="44047"/>
                </a:lnTo>
                <a:lnTo>
                  <a:pt x="848504" y="62562"/>
                </a:lnTo>
                <a:lnTo>
                  <a:pt x="887574" y="83975"/>
                </a:lnTo>
                <a:lnTo>
                  <a:pt x="924684" y="108143"/>
                </a:lnTo>
                <a:lnTo>
                  <a:pt x="959685" y="134920"/>
                </a:lnTo>
                <a:lnTo>
                  <a:pt x="992425" y="164163"/>
                </a:lnTo>
                <a:lnTo>
                  <a:pt x="1022757" y="195727"/>
                </a:lnTo>
                <a:lnTo>
                  <a:pt x="1050530" y="229468"/>
                </a:lnTo>
                <a:lnTo>
                  <a:pt x="1075596" y="265242"/>
                </a:lnTo>
                <a:lnTo>
                  <a:pt x="1097804" y="302904"/>
                </a:lnTo>
                <a:lnTo>
                  <a:pt x="1117006" y="342310"/>
                </a:lnTo>
                <a:lnTo>
                  <a:pt x="1133052" y="383316"/>
                </a:lnTo>
                <a:lnTo>
                  <a:pt x="1145792" y="425777"/>
                </a:lnTo>
                <a:lnTo>
                  <a:pt x="1155077" y="469550"/>
                </a:lnTo>
                <a:lnTo>
                  <a:pt x="1160758" y="514489"/>
                </a:lnTo>
                <a:lnTo>
                  <a:pt x="1162685" y="560451"/>
                </a:lnTo>
                <a:lnTo>
                  <a:pt x="1160758" y="606411"/>
                </a:lnTo>
                <a:lnTo>
                  <a:pt x="1155077" y="651348"/>
                </a:lnTo>
                <a:lnTo>
                  <a:pt x="1145792" y="695116"/>
                </a:lnTo>
                <a:lnTo>
                  <a:pt x="1133052" y="737572"/>
                </a:lnTo>
                <a:lnTo>
                  <a:pt x="1117006" y="778571"/>
                </a:lnTo>
                <a:lnTo>
                  <a:pt x="1097804" y="817970"/>
                </a:lnTo>
                <a:lnTo>
                  <a:pt x="1075596" y="855623"/>
                </a:lnTo>
                <a:lnTo>
                  <a:pt x="1050530" y="891388"/>
                </a:lnTo>
                <a:lnTo>
                  <a:pt x="1022757" y="925120"/>
                </a:lnTo>
                <a:lnTo>
                  <a:pt x="992425" y="956675"/>
                </a:lnTo>
                <a:lnTo>
                  <a:pt x="959685" y="985908"/>
                </a:lnTo>
                <a:lnTo>
                  <a:pt x="924684" y="1012676"/>
                </a:lnTo>
                <a:lnTo>
                  <a:pt x="887574" y="1036835"/>
                </a:lnTo>
                <a:lnTo>
                  <a:pt x="848504" y="1058240"/>
                </a:lnTo>
                <a:lnTo>
                  <a:pt x="807622" y="1076747"/>
                </a:lnTo>
                <a:lnTo>
                  <a:pt x="765079" y="1092213"/>
                </a:lnTo>
                <a:lnTo>
                  <a:pt x="721024" y="1104492"/>
                </a:lnTo>
                <a:lnTo>
                  <a:pt x="675605" y="1113442"/>
                </a:lnTo>
                <a:lnTo>
                  <a:pt x="628974" y="1118917"/>
                </a:lnTo>
                <a:lnTo>
                  <a:pt x="581279" y="1120775"/>
                </a:lnTo>
                <a:lnTo>
                  <a:pt x="533601" y="1118917"/>
                </a:lnTo>
                <a:lnTo>
                  <a:pt x="486986" y="1113442"/>
                </a:lnTo>
                <a:lnTo>
                  <a:pt x="441582" y="1104492"/>
                </a:lnTo>
                <a:lnTo>
                  <a:pt x="397540" y="1092213"/>
                </a:lnTo>
                <a:lnTo>
                  <a:pt x="355008" y="1076747"/>
                </a:lnTo>
                <a:lnTo>
                  <a:pt x="314137" y="1058240"/>
                </a:lnTo>
                <a:lnTo>
                  <a:pt x="275075" y="1036835"/>
                </a:lnTo>
                <a:lnTo>
                  <a:pt x="237972" y="1012676"/>
                </a:lnTo>
                <a:lnTo>
                  <a:pt x="202978" y="985908"/>
                </a:lnTo>
                <a:lnTo>
                  <a:pt x="170243" y="956675"/>
                </a:lnTo>
                <a:lnTo>
                  <a:pt x="139916" y="925120"/>
                </a:lnTo>
                <a:lnTo>
                  <a:pt x="112146" y="891388"/>
                </a:lnTo>
                <a:lnTo>
                  <a:pt x="87083" y="855623"/>
                </a:lnTo>
                <a:lnTo>
                  <a:pt x="64876" y="817970"/>
                </a:lnTo>
                <a:lnTo>
                  <a:pt x="45676" y="778571"/>
                </a:lnTo>
                <a:lnTo>
                  <a:pt x="29631" y="737572"/>
                </a:lnTo>
                <a:lnTo>
                  <a:pt x="16892" y="695116"/>
                </a:lnTo>
                <a:lnTo>
                  <a:pt x="7607" y="651348"/>
                </a:lnTo>
                <a:lnTo>
                  <a:pt x="1926" y="606411"/>
                </a:lnTo>
                <a:lnTo>
                  <a:pt x="0" y="5604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54807" y="4674234"/>
            <a:ext cx="619760" cy="521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310"/>
              </a:lnSpc>
              <a:spcBef>
                <a:spcPts val="105"/>
              </a:spcBef>
            </a:pPr>
            <a:r>
              <a:rPr sz="1100">
                <a:latin typeface="Cambria"/>
                <a:cs typeface="Cambria"/>
              </a:rPr>
              <a:t>1.1</a:t>
            </a:r>
          </a:p>
          <a:p>
            <a:pPr marL="12065" marR="5080" indent="29209" algn="ctr">
              <a:lnSpc>
                <a:spcPts val="1280"/>
              </a:lnSpc>
              <a:spcBef>
                <a:spcPts val="60"/>
              </a:spcBef>
            </a:pPr>
            <a:r>
              <a:rPr sz="1100">
                <a:latin typeface="Cambria"/>
                <a:cs typeface="Cambria"/>
              </a:rPr>
              <a:t>Add </a:t>
            </a:r>
            <a:r>
              <a:rPr sz="1100" spc="5">
                <a:latin typeface="Cambria"/>
                <a:cs typeface="Cambria"/>
              </a:rPr>
              <a:t> </a:t>
            </a:r>
            <a:r>
              <a:rPr sz="1100" spc="-5">
                <a:latin typeface="Cambria"/>
                <a:cs typeface="Cambria"/>
              </a:rPr>
              <a:t>E</a:t>
            </a:r>
            <a:r>
              <a:rPr sz="1100" spc="5">
                <a:latin typeface="Cambria"/>
                <a:cs typeface="Cambria"/>
              </a:rPr>
              <a:t>m</a:t>
            </a:r>
            <a:r>
              <a:rPr sz="1100" spc="-5">
                <a:latin typeface="Cambria"/>
                <a:cs typeface="Cambria"/>
              </a:rPr>
              <a:t>plo</a:t>
            </a:r>
            <a:r>
              <a:rPr sz="1100" spc="-20">
                <a:latin typeface="Cambria"/>
                <a:cs typeface="Cambria"/>
              </a:rPr>
              <a:t>y</a:t>
            </a:r>
            <a:r>
              <a:rPr sz="1100">
                <a:latin typeface="Cambria"/>
                <a:cs typeface="Cambria"/>
              </a:rPr>
              <a:t>ee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067422" y="2711195"/>
            <a:ext cx="5637530" cy="4455795"/>
            <a:chOff x="1067422" y="2711195"/>
            <a:chExt cx="5637530" cy="4455795"/>
          </a:xfrm>
        </p:grpSpPr>
        <p:sp>
          <p:nvSpPr>
            <p:cNvPr id="15" name="object 15"/>
            <p:cNvSpPr/>
            <p:nvPr/>
          </p:nvSpPr>
          <p:spPr>
            <a:xfrm>
              <a:off x="1067422" y="2711195"/>
              <a:ext cx="5637530" cy="4013200"/>
            </a:xfrm>
            <a:custGeom>
              <a:avLst/>
              <a:gdLst/>
              <a:ahLst/>
              <a:cxnLst/>
              <a:rect l="l" t="t" r="r" b="b"/>
              <a:pathLst>
                <a:path w="5637530" h="4013200">
                  <a:moveTo>
                    <a:pt x="1777377" y="2247900"/>
                  </a:moveTo>
                  <a:lnTo>
                    <a:pt x="217170" y="2247900"/>
                  </a:lnTo>
                  <a:lnTo>
                    <a:pt x="215785" y="183235"/>
                  </a:lnTo>
                  <a:lnTo>
                    <a:pt x="248678" y="179705"/>
                  </a:lnTo>
                  <a:lnTo>
                    <a:pt x="243128" y="171069"/>
                  </a:lnTo>
                  <a:lnTo>
                    <a:pt x="202577" y="107950"/>
                  </a:lnTo>
                  <a:lnTo>
                    <a:pt x="172897" y="187833"/>
                  </a:lnTo>
                  <a:lnTo>
                    <a:pt x="203085" y="184594"/>
                  </a:lnTo>
                  <a:lnTo>
                    <a:pt x="204482" y="2260600"/>
                  </a:lnTo>
                  <a:lnTo>
                    <a:pt x="1777377" y="2260600"/>
                  </a:lnTo>
                  <a:lnTo>
                    <a:pt x="1777377" y="2254250"/>
                  </a:lnTo>
                  <a:lnTo>
                    <a:pt x="1777377" y="2247900"/>
                  </a:lnTo>
                  <a:close/>
                </a:path>
                <a:path w="5637530" h="4013200">
                  <a:moveTo>
                    <a:pt x="1796427" y="2489200"/>
                  </a:moveTo>
                  <a:lnTo>
                    <a:pt x="1783727" y="2482850"/>
                  </a:lnTo>
                  <a:lnTo>
                    <a:pt x="1720227" y="2451100"/>
                  </a:lnTo>
                  <a:lnTo>
                    <a:pt x="1720227" y="2482850"/>
                  </a:lnTo>
                  <a:lnTo>
                    <a:pt x="12700" y="2482850"/>
                  </a:lnTo>
                  <a:lnTo>
                    <a:pt x="12700" y="12700"/>
                  </a:lnTo>
                  <a:lnTo>
                    <a:pt x="18427" y="12700"/>
                  </a:lnTo>
                  <a:lnTo>
                    <a:pt x="18427" y="6350"/>
                  </a:lnTo>
                  <a:lnTo>
                    <a:pt x="18427" y="0"/>
                  </a:lnTo>
                  <a:lnTo>
                    <a:pt x="0" y="0"/>
                  </a:lnTo>
                  <a:lnTo>
                    <a:pt x="0" y="2495550"/>
                  </a:lnTo>
                  <a:lnTo>
                    <a:pt x="1720227" y="2495550"/>
                  </a:lnTo>
                  <a:lnTo>
                    <a:pt x="1720227" y="2527300"/>
                  </a:lnTo>
                  <a:lnTo>
                    <a:pt x="1783727" y="2495550"/>
                  </a:lnTo>
                  <a:lnTo>
                    <a:pt x="1796427" y="2489200"/>
                  </a:lnTo>
                  <a:close/>
                </a:path>
                <a:path w="5637530" h="4013200">
                  <a:moveTo>
                    <a:pt x="1809127" y="869950"/>
                  </a:moveTo>
                  <a:lnTo>
                    <a:pt x="1796427" y="863600"/>
                  </a:lnTo>
                  <a:lnTo>
                    <a:pt x="1732927" y="831850"/>
                  </a:lnTo>
                  <a:lnTo>
                    <a:pt x="1732927" y="863600"/>
                  </a:lnTo>
                  <a:lnTo>
                    <a:pt x="402602" y="863600"/>
                  </a:lnTo>
                  <a:lnTo>
                    <a:pt x="402602" y="57150"/>
                  </a:lnTo>
                  <a:lnTo>
                    <a:pt x="405777" y="57150"/>
                  </a:lnTo>
                  <a:lnTo>
                    <a:pt x="405777" y="50800"/>
                  </a:lnTo>
                  <a:lnTo>
                    <a:pt x="405777" y="44450"/>
                  </a:lnTo>
                  <a:lnTo>
                    <a:pt x="389902" y="44450"/>
                  </a:lnTo>
                  <a:lnTo>
                    <a:pt x="389902" y="876300"/>
                  </a:lnTo>
                  <a:lnTo>
                    <a:pt x="1732927" y="876300"/>
                  </a:lnTo>
                  <a:lnTo>
                    <a:pt x="1732927" y="908050"/>
                  </a:lnTo>
                  <a:lnTo>
                    <a:pt x="1796427" y="876300"/>
                  </a:lnTo>
                  <a:lnTo>
                    <a:pt x="1809127" y="869950"/>
                  </a:lnTo>
                  <a:close/>
                </a:path>
                <a:path w="5637530" h="4013200">
                  <a:moveTo>
                    <a:pt x="1872627" y="673100"/>
                  </a:moveTo>
                  <a:lnTo>
                    <a:pt x="666102" y="673100"/>
                  </a:lnTo>
                  <a:lnTo>
                    <a:pt x="665124" y="189801"/>
                  </a:lnTo>
                  <a:lnTo>
                    <a:pt x="697750" y="187071"/>
                  </a:lnTo>
                  <a:lnTo>
                    <a:pt x="691946" y="177546"/>
                  </a:lnTo>
                  <a:lnTo>
                    <a:pt x="653427" y="114300"/>
                  </a:lnTo>
                  <a:lnTo>
                    <a:pt x="621804" y="193421"/>
                  </a:lnTo>
                  <a:lnTo>
                    <a:pt x="652437" y="190868"/>
                  </a:lnTo>
                  <a:lnTo>
                    <a:pt x="653427" y="685800"/>
                  </a:lnTo>
                  <a:lnTo>
                    <a:pt x="1872627" y="685800"/>
                  </a:lnTo>
                  <a:lnTo>
                    <a:pt x="1872627" y="679450"/>
                  </a:lnTo>
                  <a:lnTo>
                    <a:pt x="1872627" y="673100"/>
                  </a:lnTo>
                  <a:close/>
                </a:path>
                <a:path w="5637530" h="4013200">
                  <a:moveTo>
                    <a:pt x="2445270" y="1664335"/>
                  </a:moveTo>
                  <a:lnTo>
                    <a:pt x="2413457" y="1663865"/>
                  </a:lnTo>
                  <a:lnTo>
                    <a:pt x="2418727" y="1314577"/>
                  </a:lnTo>
                  <a:lnTo>
                    <a:pt x="2406027" y="1314450"/>
                  </a:lnTo>
                  <a:lnTo>
                    <a:pt x="2400757" y="1663674"/>
                  </a:lnTo>
                  <a:lnTo>
                    <a:pt x="2369070" y="1663192"/>
                  </a:lnTo>
                  <a:lnTo>
                    <a:pt x="2406027" y="1739900"/>
                  </a:lnTo>
                  <a:lnTo>
                    <a:pt x="2438933" y="1676527"/>
                  </a:lnTo>
                  <a:lnTo>
                    <a:pt x="2445270" y="1664335"/>
                  </a:lnTo>
                  <a:close/>
                </a:path>
                <a:path w="5637530" h="4013200">
                  <a:moveTo>
                    <a:pt x="5322963" y="179705"/>
                  </a:moveTo>
                  <a:lnTo>
                    <a:pt x="5316588" y="165100"/>
                  </a:lnTo>
                  <a:lnTo>
                    <a:pt x="5288927" y="101600"/>
                  </a:lnTo>
                  <a:lnTo>
                    <a:pt x="5246763" y="175641"/>
                  </a:lnTo>
                  <a:lnTo>
                    <a:pt x="5279136" y="177368"/>
                  </a:lnTo>
                  <a:lnTo>
                    <a:pt x="5278513" y="3759200"/>
                  </a:lnTo>
                  <a:lnTo>
                    <a:pt x="3009277" y="3759200"/>
                  </a:lnTo>
                  <a:lnTo>
                    <a:pt x="3009277" y="3771900"/>
                  </a:lnTo>
                  <a:lnTo>
                    <a:pt x="5291213" y="3771900"/>
                  </a:lnTo>
                  <a:lnTo>
                    <a:pt x="5291213" y="3765550"/>
                  </a:lnTo>
                  <a:lnTo>
                    <a:pt x="5291213" y="3759200"/>
                  </a:lnTo>
                  <a:lnTo>
                    <a:pt x="5291836" y="178054"/>
                  </a:lnTo>
                  <a:lnTo>
                    <a:pt x="5322963" y="179705"/>
                  </a:lnTo>
                  <a:close/>
                </a:path>
                <a:path w="5637530" h="4013200">
                  <a:moveTo>
                    <a:pt x="5637415" y="63500"/>
                  </a:moveTo>
                  <a:lnTo>
                    <a:pt x="5619127" y="63500"/>
                  </a:lnTo>
                  <a:lnTo>
                    <a:pt x="5619127" y="76200"/>
                  </a:lnTo>
                  <a:lnTo>
                    <a:pt x="5624715" y="76200"/>
                  </a:lnTo>
                  <a:lnTo>
                    <a:pt x="5624715" y="3968762"/>
                  </a:lnTo>
                  <a:lnTo>
                    <a:pt x="3123577" y="3968762"/>
                  </a:lnTo>
                  <a:lnTo>
                    <a:pt x="3123577" y="3937000"/>
                  </a:lnTo>
                  <a:lnTo>
                    <a:pt x="3047377" y="3975100"/>
                  </a:lnTo>
                  <a:lnTo>
                    <a:pt x="3123577" y="4013200"/>
                  </a:lnTo>
                  <a:lnTo>
                    <a:pt x="3123577" y="3981450"/>
                  </a:lnTo>
                  <a:lnTo>
                    <a:pt x="5637415" y="3981450"/>
                  </a:lnTo>
                  <a:lnTo>
                    <a:pt x="5637415" y="3975100"/>
                  </a:lnTo>
                  <a:lnTo>
                    <a:pt x="5637415" y="3968762"/>
                  </a:lnTo>
                  <a:lnTo>
                    <a:pt x="5637415" y="76200"/>
                  </a:lnTo>
                  <a:lnTo>
                    <a:pt x="5637415" y="69850"/>
                  </a:lnTo>
                  <a:lnTo>
                    <a:pt x="5637415" y="6350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6550" y="6041135"/>
              <a:ext cx="1162685" cy="1120775"/>
            </a:xfrm>
            <a:custGeom>
              <a:avLst/>
              <a:gdLst/>
              <a:ahLst/>
              <a:cxnLst/>
              <a:rect l="l" t="t" r="r" b="b"/>
              <a:pathLst>
                <a:path w="1162685" h="1120775">
                  <a:moveTo>
                    <a:pt x="0" y="560451"/>
                  </a:moveTo>
                  <a:lnTo>
                    <a:pt x="1926" y="514489"/>
                  </a:lnTo>
                  <a:lnTo>
                    <a:pt x="7607" y="469550"/>
                  </a:lnTo>
                  <a:lnTo>
                    <a:pt x="16892" y="425777"/>
                  </a:lnTo>
                  <a:lnTo>
                    <a:pt x="29631" y="383316"/>
                  </a:lnTo>
                  <a:lnTo>
                    <a:pt x="45676" y="342310"/>
                  </a:lnTo>
                  <a:lnTo>
                    <a:pt x="64876" y="302904"/>
                  </a:lnTo>
                  <a:lnTo>
                    <a:pt x="87083" y="265242"/>
                  </a:lnTo>
                  <a:lnTo>
                    <a:pt x="112146" y="229468"/>
                  </a:lnTo>
                  <a:lnTo>
                    <a:pt x="139916" y="195727"/>
                  </a:lnTo>
                  <a:lnTo>
                    <a:pt x="170243" y="164163"/>
                  </a:lnTo>
                  <a:lnTo>
                    <a:pt x="202978" y="134920"/>
                  </a:lnTo>
                  <a:lnTo>
                    <a:pt x="237972" y="108143"/>
                  </a:lnTo>
                  <a:lnTo>
                    <a:pt x="275075" y="83975"/>
                  </a:lnTo>
                  <a:lnTo>
                    <a:pt x="314137" y="62562"/>
                  </a:lnTo>
                  <a:lnTo>
                    <a:pt x="355008" y="44047"/>
                  </a:lnTo>
                  <a:lnTo>
                    <a:pt x="397540" y="28575"/>
                  </a:lnTo>
                  <a:lnTo>
                    <a:pt x="441582" y="16289"/>
                  </a:lnTo>
                  <a:lnTo>
                    <a:pt x="486986" y="7336"/>
                  </a:lnTo>
                  <a:lnTo>
                    <a:pt x="533601" y="1858"/>
                  </a:lnTo>
                  <a:lnTo>
                    <a:pt x="581278" y="0"/>
                  </a:lnTo>
                  <a:lnTo>
                    <a:pt x="628974" y="1858"/>
                  </a:lnTo>
                  <a:lnTo>
                    <a:pt x="675605" y="7336"/>
                  </a:lnTo>
                  <a:lnTo>
                    <a:pt x="721024" y="16289"/>
                  </a:lnTo>
                  <a:lnTo>
                    <a:pt x="765079" y="28575"/>
                  </a:lnTo>
                  <a:lnTo>
                    <a:pt x="807622" y="44047"/>
                  </a:lnTo>
                  <a:lnTo>
                    <a:pt x="848504" y="62562"/>
                  </a:lnTo>
                  <a:lnTo>
                    <a:pt x="887574" y="83975"/>
                  </a:lnTo>
                  <a:lnTo>
                    <a:pt x="924684" y="108143"/>
                  </a:lnTo>
                  <a:lnTo>
                    <a:pt x="959685" y="134920"/>
                  </a:lnTo>
                  <a:lnTo>
                    <a:pt x="992425" y="164163"/>
                  </a:lnTo>
                  <a:lnTo>
                    <a:pt x="1022757" y="195727"/>
                  </a:lnTo>
                  <a:lnTo>
                    <a:pt x="1050530" y="229468"/>
                  </a:lnTo>
                  <a:lnTo>
                    <a:pt x="1075596" y="265242"/>
                  </a:lnTo>
                  <a:lnTo>
                    <a:pt x="1097804" y="302904"/>
                  </a:lnTo>
                  <a:lnTo>
                    <a:pt x="1117006" y="342310"/>
                  </a:lnTo>
                  <a:lnTo>
                    <a:pt x="1133052" y="383316"/>
                  </a:lnTo>
                  <a:lnTo>
                    <a:pt x="1145792" y="425777"/>
                  </a:lnTo>
                  <a:lnTo>
                    <a:pt x="1155077" y="469550"/>
                  </a:lnTo>
                  <a:lnTo>
                    <a:pt x="1160758" y="514489"/>
                  </a:lnTo>
                  <a:lnTo>
                    <a:pt x="1162685" y="560451"/>
                  </a:lnTo>
                  <a:lnTo>
                    <a:pt x="1160758" y="606411"/>
                  </a:lnTo>
                  <a:lnTo>
                    <a:pt x="1155077" y="651348"/>
                  </a:lnTo>
                  <a:lnTo>
                    <a:pt x="1145792" y="695116"/>
                  </a:lnTo>
                  <a:lnTo>
                    <a:pt x="1133052" y="737572"/>
                  </a:lnTo>
                  <a:lnTo>
                    <a:pt x="1117006" y="778571"/>
                  </a:lnTo>
                  <a:lnTo>
                    <a:pt x="1097804" y="817970"/>
                  </a:lnTo>
                  <a:lnTo>
                    <a:pt x="1075596" y="855623"/>
                  </a:lnTo>
                  <a:lnTo>
                    <a:pt x="1050530" y="891388"/>
                  </a:lnTo>
                  <a:lnTo>
                    <a:pt x="1022757" y="925120"/>
                  </a:lnTo>
                  <a:lnTo>
                    <a:pt x="992425" y="956675"/>
                  </a:lnTo>
                  <a:lnTo>
                    <a:pt x="959685" y="985908"/>
                  </a:lnTo>
                  <a:lnTo>
                    <a:pt x="924684" y="1012676"/>
                  </a:lnTo>
                  <a:lnTo>
                    <a:pt x="887574" y="1036835"/>
                  </a:lnTo>
                  <a:lnTo>
                    <a:pt x="848504" y="1058240"/>
                  </a:lnTo>
                  <a:lnTo>
                    <a:pt x="807622" y="1076747"/>
                  </a:lnTo>
                  <a:lnTo>
                    <a:pt x="765079" y="1092213"/>
                  </a:lnTo>
                  <a:lnTo>
                    <a:pt x="721024" y="1104492"/>
                  </a:lnTo>
                  <a:lnTo>
                    <a:pt x="675605" y="1113442"/>
                  </a:lnTo>
                  <a:lnTo>
                    <a:pt x="628974" y="1118917"/>
                  </a:lnTo>
                  <a:lnTo>
                    <a:pt x="581278" y="1120775"/>
                  </a:lnTo>
                  <a:lnTo>
                    <a:pt x="533601" y="1118917"/>
                  </a:lnTo>
                  <a:lnTo>
                    <a:pt x="486986" y="1113442"/>
                  </a:lnTo>
                  <a:lnTo>
                    <a:pt x="441582" y="1104492"/>
                  </a:lnTo>
                  <a:lnTo>
                    <a:pt x="397540" y="1092213"/>
                  </a:lnTo>
                  <a:lnTo>
                    <a:pt x="355008" y="1076747"/>
                  </a:lnTo>
                  <a:lnTo>
                    <a:pt x="314137" y="1058240"/>
                  </a:lnTo>
                  <a:lnTo>
                    <a:pt x="275075" y="1036835"/>
                  </a:lnTo>
                  <a:lnTo>
                    <a:pt x="237972" y="1012676"/>
                  </a:lnTo>
                  <a:lnTo>
                    <a:pt x="202978" y="985908"/>
                  </a:lnTo>
                  <a:lnTo>
                    <a:pt x="170243" y="956675"/>
                  </a:lnTo>
                  <a:lnTo>
                    <a:pt x="139916" y="925120"/>
                  </a:lnTo>
                  <a:lnTo>
                    <a:pt x="112146" y="891388"/>
                  </a:lnTo>
                  <a:lnTo>
                    <a:pt x="87083" y="855623"/>
                  </a:lnTo>
                  <a:lnTo>
                    <a:pt x="64876" y="817970"/>
                  </a:lnTo>
                  <a:lnTo>
                    <a:pt x="45676" y="778571"/>
                  </a:lnTo>
                  <a:lnTo>
                    <a:pt x="29631" y="737572"/>
                  </a:lnTo>
                  <a:lnTo>
                    <a:pt x="16892" y="695116"/>
                  </a:lnTo>
                  <a:lnTo>
                    <a:pt x="7607" y="651348"/>
                  </a:lnTo>
                  <a:lnTo>
                    <a:pt x="1926" y="606411"/>
                  </a:lnTo>
                  <a:lnTo>
                    <a:pt x="0" y="5604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63951" y="6236588"/>
            <a:ext cx="619760" cy="5213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0955" algn="ctr">
              <a:lnSpc>
                <a:spcPts val="1300"/>
              </a:lnSpc>
              <a:spcBef>
                <a:spcPts val="105"/>
              </a:spcBef>
            </a:pPr>
            <a:r>
              <a:rPr sz="1100">
                <a:latin typeface="Cambria"/>
                <a:cs typeface="Cambria"/>
              </a:rPr>
              <a:t>1.1</a:t>
            </a:r>
          </a:p>
          <a:p>
            <a:pPr marL="12700" marR="5080" algn="ctr">
              <a:lnSpc>
                <a:spcPts val="1300"/>
              </a:lnSpc>
              <a:spcBef>
                <a:spcPts val="40"/>
              </a:spcBef>
            </a:pPr>
            <a:r>
              <a:rPr sz="1100" spc="-5">
                <a:latin typeface="Cambria"/>
                <a:cs typeface="Cambria"/>
              </a:rPr>
              <a:t>E</a:t>
            </a:r>
            <a:r>
              <a:rPr sz="1100" spc="5">
                <a:latin typeface="Cambria"/>
                <a:cs typeface="Cambria"/>
              </a:rPr>
              <a:t>m</a:t>
            </a:r>
            <a:r>
              <a:rPr sz="1100" spc="-5">
                <a:latin typeface="Cambria"/>
                <a:cs typeface="Cambria"/>
              </a:rPr>
              <a:t>ploy</a:t>
            </a:r>
            <a:r>
              <a:rPr sz="1100" spc="-15">
                <a:latin typeface="Cambria"/>
                <a:cs typeface="Cambria"/>
              </a:rPr>
              <a:t>e</a:t>
            </a:r>
            <a:r>
              <a:rPr sz="1100">
                <a:latin typeface="Cambria"/>
                <a:cs typeface="Cambria"/>
              </a:rPr>
              <a:t>e  Login</a:t>
            </a:r>
          </a:p>
        </p:txBody>
      </p:sp>
      <p:sp>
        <p:nvSpPr>
          <p:cNvPr id="18" name="object 18"/>
          <p:cNvSpPr/>
          <p:nvPr/>
        </p:nvSpPr>
        <p:spPr>
          <a:xfrm>
            <a:off x="3430778" y="5587110"/>
            <a:ext cx="76200" cy="425450"/>
          </a:xfrm>
          <a:custGeom>
            <a:avLst/>
            <a:gdLst/>
            <a:ahLst/>
            <a:cxnLst/>
            <a:rect l="l" t="t" r="r" b="b"/>
            <a:pathLst>
              <a:path w="76200" h="425450">
                <a:moveTo>
                  <a:pt x="0" y="348742"/>
                </a:moveTo>
                <a:lnTo>
                  <a:pt x="36957" y="425450"/>
                </a:lnTo>
                <a:lnTo>
                  <a:pt x="69868" y="362076"/>
                </a:lnTo>
                <a:lnTo>
                  <a:pt x="44196" y="362076"/>
                </a:lnTo>
                <a:lnTo>
                  <a:pt x="31496" y="361950"/>
                </a:lnTo>
                <a:lnTo>
                  <a:pt x="31688" y="349217"/>
                </a:lnTo>
                <a:lnTo>
                  <a:pt x="0" y="348742"/>
                </a:lnTo>
                <a:close/>
              </a:path>
              <a:path w="76200" h="425450">
                <a:moveTo>
                  <a:pt x="31688" y="349217"/>
                </a:moveTo>
                <a:lnTo>
                  <a:pt x="31496" y="361950"/>
                </a:lnTo>
                <a:lnTo>
                  <a:pt x="44196" y="362076"/>
                </a:lnTo>
                <a:lnTo>
                  <a:pt x="44387" y="349407"/>
                </a:lnTo>
                <a:lnTo>
                  <a:pt x="31688" y="349217"/>
                </a:lnTo>
                <a:close/>
              </a:path>
              <a:path w="76200" h="425450">
                <a:moveTo>
                  <a:pt x="44387" y="349407"/>
                </a:moveTo>
                <a:lnTo>
                  <a:pt x="44196" y="362076"/>
                </a:lnTo>
                <a:lnTo>
                  <a:pt x="69868" y="362076"/>
                </a:lnTo>
                <a:lnTo>
                  <a:pt x="76200" y="349885"/>
                </a:lnTo>
                <a:lnTo>
                  <a:pt x="44387" y="349407"/>
                </a:lnTo>
                <a:close/>
              </a:path>
              <a:path w="76200" h="425450">
                <a:moveTo>
                  <a:pt x="36957" y="0"/>
                </a:moveTo>
                <a:lnTo>
                  <a:pt x="31688" y="349217"/>
                </a:lnTo>
                <a:lnTo>
                  <a:pt x="44387" y="349407"/>
                </a:lnTo>
                <a:lnTo>
                  <a:pt x="49657" y="126"/>
                </a:lnTo>
                <a:lnTo>
                  <a:pt x="3695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57496" y="6164960"/>
            <a:ext cx="146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libri Light"/>
                <a:cs typeface="Calibri Light"/>
              </a:rPr>
              <a:t>Check</a:t>
            </a:r>
            <a:r>
              <a:rPr sz="1200" spc="-20">
                <a:latin typeface="Calibri Light"/>
                <a:cs typeface="Calibri Light"/>
              </a:rPr>
              <a:t> </a:t>
            </a:r>
            <a:r>
              <a:rPr sz="1200" spc="-5">
                <a:latin typeface="Calibri Light"/>
                <a:cs typeface="Calibri Light"/>
              </a:rPr>
              <a:t>Username</a:t>
            </a:r>
            <a:r>
              <a:rPr sz="1200" spc="-25">
                <a:latin typeface="Calibri Light"/>
                <a:cs typeface="Calibri Light"/>
              </a:rPr>
              <a:t> </a:t>
            </a:r>
            <a:r>
              <a:rPr sz="1200">
                <a:latin typeface="Calibri Light"/>
                <a:cs typeface="Calibri Light"/>
              </a:rPr>
              <a:t>&amp;Pass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483989" y="6806564"/>
            <a:ext cx="65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mbria"/>
                <a:cs typeface="Cambria"/>
              </a:rPr>
              <a:t>Response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253" y="4672710"/>
            <a:ext cx="909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libri Light"/>
                <a:cs typeface="Calibri Light"/>
              </a:rPr>
              <a:t>Add</a:t>
            </a:r>
            <a:r>
              <a:rPr sz="1200" spc="-45">
                <a:latin typeface="Calibri Light"/>
                <a:cs typeface="Calibri Light"/>
              </a:rPr>
              <a:t> </a:t>
            </a:r>
            <a:r>
              <a:rPr sz="1200" spc="-5">
                <a:latin typeface="Calibri Light"/>
                <a:cs typeface="Calibri Light"/>
              </a:rPr>
              <a:t>employee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5458" y="5236844"/>
            <a:ext cx="65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mbria"/>
                <a:cs typeface="Cambria"/>
              </a:rPr>
              <a:t>Response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89" y="2913633"/>
            <a:ext cx="1059815" cy="394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44805" marR="5080" indent="-332740">
              <a:lnSpc>
                <a:spcPct val="101899"/>
              </a:lnSpc>
              <a:spcBef>
                <a:spcPts val="70"/>
              </a:spcBef>
            </a:pPr>
            <a:r>
              <a:rPr sz="1200" spc="-5">
                <a:latin typeface="Calibri Light"/>
                <a:cs typeface="Calibri Light"/>
              </a:rPr>
              <a:t>Check</a:t>
            </a:r>
            <a:r>
              <a:rPr sz="1200" spc="-40">
                <a:latin typeface="Calibri Light"/>
                <a:cs typeface="Calibri Light"/>
              </a:rPr>
              <a:t> </a:t>
            </a:r>
            <a:r>
              <a:rPr sz="1200" spc="-5">
                <a:latin typeface="Calibri Light"/>
                <a:cs typeface="Calibri Light"/>
              </a:rPr>
              <a:t>Username </a:t>
            </a:r>
            <a:r>
              <a:rPr sz="1200" spc="-260">
                <a:latin typeface="Calibri Light"/>
                <a:cs typeface="Calibri Light"/>
              </a:rPr>
              <a:t> </a:t>
            </a:r>
            <a:r>
              <a:rPr sz="1200">
                <a:latin typeface="Calibri Light"/>
                <a:cs typeface="Calibri Light"/>
              </a:rPr>
              <a:t>&amp;Pass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63369" y="3656202"/>
            <a:ext cx="65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mbria"/>
                <a:cs typeface="Cambria"/>
              </a:rPr>
              <a:t>Response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5789" y="885189"/>
            <a:ext cx="4569461" cy="470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70C0"/>
                </a:solidFill>
              </a:rPr>
              <a:t>First</a:t>
            </a:r>
            <a:r>
              <a:rPr spc="-30">
                <a:solidFill>
                  <a:srgbClr val="0070C0"/>
                </a:solidFill>
              </a:rPr>
              <a:t> </a:t>
            </a:r>
            <a:r>
              <a:rPr spc="-5">
                <a:solidFill>
                  <a:srgbClr val="0070C0"/>
                </a:solidFill>
              </a:rPr>
              <a:t>Level</a:t>
            </a:r>
            <a:r>
              <a:rPr spc="-20"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Diagram</a:t>
            </a:r>
            <a:r>
              <a:rPr spc="-35">
                <a:solidFill>
                  <a:srgbClr val="0070C0"/>
                </a:solidFill>
              </a:rPr>
              <a:t> </a:t>
            </a:r>
            <a:r>
              <a:rPr spc="-5">
                <a:solidFill>
                  <a:srgbClr val="0070C0"/>
                </a:solidFill>
              </a:rPr>
              <a:t>(1.0)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6570549B-DE1D-99B7-A6A4-70F619F8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6276594" y="3535807"/>
            <a:ext cx="993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tblemployees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1570" y="3536314"/>
            <a:ext cx="1123950" cy="403860"/>
          </a:xfrm>
          <a:custGeom>
            <a:avLst/>
            <a:gdLst/>
            <a:ahLst/>
            <a:cxnLst/>
            <a:rect l="l" t="t" r="r" b="b"/>
            <a:pathLst>
              <a:path w="1123950" h="403860">
                <a:moveTo>
                  <a:pt x="1123492" y="0"/>
                </a:move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9812"/>
                </a:lnTo>
                <a:lnTo>
                  <a:pt x="0" y="385572"/>
                </a:lnTo>
                <a:lnTo>
                  <a:pt x="0" y="403860"/>
                </a:lnTo>
                <a:lnTo>
                  <a:pt x="18288" y="403860"/>
                </a:lnTo>
                <a:lnTo>
                  <a:pt x="1123492" y="403860"/>
                </a:lnTo>
                <a:lnTo>
                  <a:pt x="1123492" y="385572"/>
                </a:lnTo>
                <a:lnTo>
                  <a:pt x="18288" y="385572"/>
                </a:lnTo>
                <a:lnTo>
                  <a:pt x="18288" y="19812"/>
                </a:lnTo>
                <a:lnTo>
                  <a:pt x="18288" y="18288"/>
                </a:lnTo>
                <a:lnTo>
                  <a:pt x="1123492" y="18288"/>
                </a:lnTo>
                <a:lnTo>
                  <a:pt x="1123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0978" y="8489441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8870" algn="l"/>
              </a:tabLst>
            </a:pPr>
            <a:r>
              <a:rPr sz="1200" u="heavy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200" u="heavy" spc="-75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200" u="heavy" spc="-5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tblleaves	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95390" y="8489950"/>
            <a:ext cx="1125220" cy="224154"/>
          </a:xfrm>
          <a:custGeom>
            <a:avLst/>
            <a:gdLst/>
            <a:ahLst/>
            <a:cxnLst/>
            <a:rect l="l" t="t" r="r" b="b"/>
            <a:pathLst>
              <a:path w="1125220" h="224154">
                <a:moveTo>
                  <a:pt x="1125016" y="0"/>
                </a:move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9812"/>
                </a:lnTo>
                <a:lnTo>
                  <a:pt x="0" y="205740"/>
                </a:lnTo>
                <a:lnTo>
                  <a:pt x="0" y="224028"/>
                </a:lnTo>
                <a:lnTo>
                  <a:pt x="18288" y="224028"/>
                </a:lnTo>
                <a:lnTo>
                  <a:pt x="18288" y="205740"/>
                </a:lnTo>
                <a:lnTo>
                  <a:pt x="18288" y="19812"/>
                </a:lnTo>
                <a:lnTo>
                  <a:pt x="18288" y="18288"/>
                </a:lnTo>
                <a:lnTo>
                  <a:pt x="1125016" y="18288"/>
                </a:lnTo>
                <a:lnTo>
                  <a:pt x="1125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1539" y="1752472"/>
            <a:ext cx="1371600" cy="426720"/>
          </a:xfrm>
          <a:custGeom>
            <a:avLst/>
            <a:gdLst/>
            <a:ahLst/>
            <a:cxnLst/>
            <a:rect l="l" t="t" r="r" b="b"/>
            <a:pathLst>
              <a:path w="1371600" h="426719">
                <a:moveTo>
                  <a:pt x="0" y="71119"/>
                </a:moveTo>
                <a:lnTo>
                  <a:pt x="5588" y="43451"/>
                </a:lnTo>
                <a:lnTo>
                  <a:pt x="20829" y="20843"/>
                </a:lnTo>
                <a:lnTo>
                  <a:pt x="43435" y="5593"/>
                </a:lnTo>
                <a:lnTo>
                  <a:pt x="71119" y="0"/>
                </a:lnTo>
                <a:lnTo>
                  <a:pt x="1300480" y="0"/>
                </a:lnTo>
                <a:lnTo>
                  <a:pt x="1328148" y="5593"/>
                </a:lnTo>
                <a:lnTo>
                  <a:pt x="1350756" y="20843"/>
                </a:lnTo>
                <a:lnTo>
                  <a:pt x="1366006" y="43451"/>
                </a:lnTo>
                <a:lnTo>
                  <a:pt x="1371599" y="71119"/>
                </a:lnTo>
                <a:lnTo>
                  <a:pt x="1371599" y="355600"/>
                </a:lnTo>
                <a:lnTo>
                  <a:pt x="1366006" y="383321"/>
                </a:lnTo>
                <a:lnTo>
                  <a:pt x="1350756" y="405923"/>
                </a:lnTo>
                <a:lnTo>
                  <a:pt x="1328148" y="421143"/>
                </a:lnTo>
                <a:lnTo>
                  <a:pt x="1300480" y="426719"/>
                </a:lnTo>
                <a:lnTo>
                  <a:pt x="71119" y="426719"/>
                </a:lnTo>
                <a:lnTo>
                  <a:pt x="43435" y="421143"/>
                </a:lnTo>
                <a:lnTo>
                  <a:pt x="20829" y="405923"/>
                </a:lnTo>
                <a:lnTo>
                  <a:pt x="5588" y="383321"/>
                </a:lnTo>
                <a:lnTo>
                  <a:pt x="0" y="355600"/>
                </a:lnTo>
                <a:lnTo>
                  <a:pt x="0" y="711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1084" y="1804161"/>
            <a:ext cx="833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>
                <a:latin typeface="Cambria"/>
                <a:cs typeface="Cambria"/>
              </a:rPr>
              <a:t>Employee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4220" y="2941319"/>
            <a:ext cx="1737360" cy="1676400"/>
          </a:xfrm>
          <a:custGeom>
            <a:avLst/>
            <a:gdLst/>
            <a:ahLst/>
            <a:cxnLst/>
            <a:rect l="l" t="t" r="r" b="b"/>
            <a:pathLst>
              <a:path w="1737360" h="1676400">
                <a:moveTo>
                  <a:pt x="0" y="838200"/>
                </a:moveTo>
                <a:lnTo>
                  <a:pt x="1374" y="790636"/>
                </a:lnTo>
                <a:lnTo>
                  <a:pt x="5451" y="743769"/>
                </a:lnTo>
                <a:lnTo>
                  <a:pt x="12154" y="697668"/>
                </a:lnTo>
                <a:lnTo>
                  <a:pt x="21413" y="652405"/>
                </a:lnTo>
                <a:lnTo>
                  <a:pt x="33152" y="608050"/>
                </a:lnTo>
                <a:lnTo>
                  <a:pt x="47299" y="564674"/>
                </a:lnTo>
                <a:lnTo>
                  <a:pt x="63781" y="522348"/>
                </a:lnTo>
                <a:lnTo>
                  <a:pt x="82525" y="481142"/>
                </a:lnTo>
                <a:lnTo>
                  <a:pt x="103456" y="441128"/>
                </a:lnTo>
                <a:lnTo>
                  <a:pt x="126502" y="402376"/>
                </a:lnTo>
                <a:lnTo>
                  <a:pt x="151589" y="364956"/>
                </a:lnTo>
                <a:lnTo>
                  <a:pt x="178644" y="328940"/>
                </a:lnTo>
                <a:lnTo>
                  <a:pt x="207595" y="294399"/>
                </a:lnTo>
                <a:lnTo>
                  <a:pt x="238366" y="261403"/>
                </a:lnTo>
                <a:lnTo>
                  <a:pt x="270886" y="230023"/>
                </a:lnTo>
                <a:lnTo>
                  <a:pt x="305081" y="200329"/>
                </a:lnTo>
                <a:lnTo>
                  <a:pt x="340877" y="172393"/>
                </a:lnTo>
                <a:lnTo>
                  <a:pt x="378202" y="146285"/>
                </a:lnTo>
                <a:lnTo>
                  <a:pt x="416982" y="122076"/>
                </a:lnTo>
                <a:lnTo>
                  <a:pt x="457143" y="99837"/>
                </a:lnTo>
                <a:lnTo>
                  <a:pt x="498613" y="79638"/>
                </a:lnTo>
                <a:lnTo>
                  <a:pt x="541318" y="61551"/>
                </a:lnTo>
                <a:lnTo>
                  <a:pt x="585185" y="45645"/>
                </a:lnTo>
                <a:lnTo>
                  <a:pt x="630140" y="31993"/>
                </a:lnTo>
                <a:lnTo>
                  <a:pt x="676111" y="20664"/>
                </a:lnTo>
                <a:lnTo>
                  <a:pt x="723023" y="11729"/>
                </a:lnTo>
                <a:lnTo>
                  <a:pt x="770805" y="5260"/>
                </a:lnTo>
                <a:lnTo>
                  <a:pt x="819381" y="1326"/>
                </a:lnTo>
                <a:lnTo>
                  <a:pt x="868679" y="0"/>
                </a:lnTo>
                <a:lnTo>
                  <a:pt x="917978" y="1326"/>
                </a:lnTo>
                <a:lnTo>
                  <a:pt x="966554" y="5260"/>
                </a:lnTo>
                <a:lnTo>
                  <a:pt x="1014336" y="11729"/>
                </a:lnTo>
                <a:lnTo>
                  <a:pt x="1061248" y="20664"/>
                </a:lnTo>
                <a:lnTo>
                  <a:pt x="1107219" y="31993"/>
                </a:lnTo>
                <a:lnTo>
                  <a:pt x="1152174" y="45645"/>
                </a:lnTo>
                <a:lnTo>
                  <a:pt x="1196041" y="61551"/>
                </a:lnTo>
                <a:lnTo>
                  <a:pt x="1238746" y="79638"/>
                </a:lnTo>
                <a:lnTo>
                  <a:pt x="1280216" y="99837"/>
                </a:lnTo>
                <a:lnTo>
                  <a:pt x="1320377" y="122076"/>
                </a:lnTo>
                <a:lnTo>
                  <a:pt x="1359157" y="146285"/>
                </a:lnTo>
                <a:lnTo>
                  <a:pt x="1396482" y="172393"/>
                </a:lnTo>
                <a:lnTo>
                  <a:pt x="1432278" y="200329"/>
                </a:lnTo>
                <a:lnTo>
                  <a:pt x="1466473" y="230023"/>
                </a:lnTo>
                <a:lnTo>
                  <a:pt x="1498993" y="261403"/>
                </a:lnTo>
                <a:lnTo>
                  <a:pt x="1529764" y="294399"/>
                </a:lnTo>
                <a:lnTo>
                  <a:pt x="1558715" y="328940"/>
                </a:lnTo>
                <a:lnTo>
                  <a:pt x="1585770" y="364956"/>
                </a:lnTo>
                <a:lnTo>
                  <a:pt x="1610857" y="402376"/>
                </a:lnTo>
                <a:lnTo>
                  <a:pt x="1633903" y="441128"/>
                </a:lnTo>
                <a:lnTo>
                  <a:pt x="1654834" y="481142"/>
                </a:lnTo>
                <a:lnTo>
                  <a:pt x="1673578" y="522348"/>
                </a:lnTo>
                <a:lnTo>
                  <a:pt x="1690060" y="564674"/>
                </a:lnTo>
                <a:lnTo>
                  <a:pt x="1704207" y="608050"/>
                </a:lnTo>
                <a:lnTo>
                  <a:pt x="1715946" y="652405"/>
                </a:lnTo>
                <a:lnTo>
                  <a:pt x="1725205" y="697668"/>
                </a:lnTo>
                <a:lnTo>
                  <a:pt x="1731908" y="743769"/>
                </a:lnTo>
                <a:lnTo>
                  <a:pt x="1735985" y="790636"/>
                </a:lnTo>
                <a:lnTo>
                  <a:pt x="1737359" y="838200"/>
                </a:lnTo>
                <a:lnTo>
                  <a:pt x="1735985" y="885763"/>
                </a:lnTo>
                <a:lnTo>
                  <a:pt x="1731908" y="932630"/>
                </a:lnTo>
                <a:lnTo>
                  <a:pt x="1725205" y="978731"/>
                </a:lnTo>
                <a:lnTo>
                  <a:pt x="1715946" y="1023994"/>
                </a:lnTo>
                <a:lnTo>
                  <a:pt x="1704207" y="1068349"/>
                </a:lnTo>
                <a:lnTo>
                  <a:pt x="1690060" y="1111725"/>
                </a:lnTo>
                <a:lnTo>
                  <a:pt x="1673578" y="1154051"/>
                </a:lnTo>
                <a:lnTo>
                  <a:pt x="1654834" y="1195257"/>
                </a:lnTo>
                <a:lnTo>
                  <a:pt x="1633903" y="1235271"/>
                </a:lnTo>
                <a:lnTo>
                  <a:pt x="1610857" y="1274023"/>
                </a:lnTo>
                <a:lnTo>
                  <a:pt x="1585770" y="1311443"/>
                </a:lnTo>
                <a:lnTo>
                  <a:pt x="1558715" y="1347459"/>
                </a:lnTo>
                <a:lnTo>
                  <a:pt x="1529764" y="1382000"/>
                </a:lnTo>
                <a:lnTo>
                  <a:pt x="1498993" y="1414996"/>
                </a:lnTo>
                <a:lnTo>
                  <a:pt x="1466473" y="1446376"/>
                </a:lnTo>
                <a:lnTo>
                  <a:pt x="1432278" y="1476070"/>
                </a:lnTo>
                <a:lnTo>
                  <a:pt x="1396482" y="1504006"/>
                </a:lnTo>
                <a:lnTo>
                  <a:pt x="1359157" y="1530114"/>
                </a:lnTo>
                <a:lnTo>
                  <a:pt x="1320377" y="1554323"/>
                </a:lnTo>
                <a:lnTo>
                  <a:pt x="1280216" y="1576562"/>
                </a:lnTo>
                <a:lnTo>
                  <a:pt x="1238746" y="1596761"/>
                </a:lnTo>
                <a:lnTo>
                  <a:pt x="1196041" y="1614848"/>
                </a:lnTo>
                <a:lnTo>
                  <a:pt x="1152174" y="1630754"/>
                </a:lnTo>
                <a:lnTo>
                  <a:pt x="1107219" y="1644406"/>
                </a:lnTo>
                <a:lnTo>
                  <a:pt x="1061248" y="1655735"/>
                </a:lnTo>
                <a:lnTo>
                  <a:pt x="1014336" y="1664670"/>
                </a:lnTo>
                <a:lnTo>
                  <a:pt x="966554" y="1671139"/>
                </a:lnTo>
                <a:lnTo>
                  <a:pt x="917978" y="1675073"/>
                </a:lnTo>
                <a:lnTo>
                  <a:pt x="868679" y="1676400"/>
                </a:lnTo>
                <a:lnTo>
                  <a:pt x="819381" y="1675073"/>
                </a:lnTo>
                <a:lnTo>
                  <a:pt x="770805" y="1671139"/>
                </a:lnTo>
                <a:lnTo>
                  <a:pt x="723023" y="1664670"/>
                </a:lnTo>
                <a:lnTo>
                  <a:pt x="676111" y="1655735"/>
                </a:lnTo>
                <a:lnTo>
                  <a:pt x="630140" y="1644406"/>
                </a:lnTo>
                <a:lnTo>
                  <a:pt x="585185" y="1630754"/>
                </a:lnTo>
                <a:lnTo>
                  <a:pt x="541318" y="1614848"/>
                </a:lnTo>
                <a:lnTo>
                  <a:pt x="498613" y="1596761"/>
                </a:lnTo>
                <a:lnTo>
                  <a:pt x="457143" y="1576562"/>
                </a:lnTo>
                <a:lnTo>
                  <a:pt x="416982" y="1554323"/>
                </a:lnTo>
                <a:lnTo>
                  <a:pt x="378202" y="1530114"/>
                </a:lnTo>
                <a:lnTo>
                  <a:pt x="340877" y="1504006"/>
                </a:lnTo>
                <a:lnTo>
                  <a:pt x="305081" y="1476070"/>
                </a:lnTo>
                <a:lnTo>
                  <a:pt x="270886" y="1446376"/>
                </a:lnTo>
                <a:lnTo>
                  <a:pt x="238366" y="1414996"/>
                </a:lnTo>
                <a:lnTo>
                  <a:pt x="207595" y="1382000"/>
                </a:lnTo>
                <a:lnTo>
                  <a:pt x="178644" y="1347459"/>
                </a:lnTo>
                <a:lnTo>
                  <a:pt x="151589" y="1311443"/>
                </a:lnTo>
                <a:lnTo>
                  <a:pt x="126502" y="1274023"/>
                </a:lnTo>
                <a:lnTo>
                  <a:pt x="103456" y="1235271"/>
                </a:lnTo>
                <a:lnTo>
                  <a:pt x="82525" y="1195257"/>
                </a:lnTo>
                <a:lnTo>
                  <a:pt x="63781" y="1154051"/>
                </a:lnTo>
                <a:lnTo>
                  <a:pt x="47299" y="1111725"/>
                </a:lnTo>
                <a:lnTo>
                  <a:pt x="33152" y="1068349"/>
                </a:lnTo>
                <a:lnTo>
                  <a:pt x="21413" y="1023994"/>
                </a:lnTo>
                <a:lnTo>
                  <a:pt x="12154" y="978731"/>
                </a:lnTo>
                <a:lnTo>
                  <a:pt x="5451" y="932630"/>
                </a:lnTo>
                <a:lnTo>
                  <a:pt x="1374" y="885763"/>
                </a:lnTo>
                <a:lnTo>
                  <a:pt x="0" y="8382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12489" y="3375786"/>
            <a:ext cx="48069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ts val="1660"/>
              </a:lnSpc>
              <a:spcBef>
                <a:spcPts val="100"/>
              </a:spcBef>
            </a:pPr>
            <a:r>
              <a:rPr sz="1400" b="1" spc="-5">
                <a:latin typeface="Cambria"/>
                <a:cs typeface="Cambria"/>
              </a:rPr>
              <a:t>1.0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660"/>
              </a:lnSpc>
            </a:pPr>
            <a:r>
              <a:rPr sz="1400" b="1" spc="-10">
                <a:latin typeface="Cambria"/>
                <a:cs typeface="Cambria"/>
              </a:rPr>
              <a:t>L</a:t>
            </a:r>
            <a:r>
              <a:rPr sz="1400" b="1">
                <a:latin typeface="Cambria"/>
                <a:cs typeface="Cambria"/>
              </a:rPr>
              <a:t>og</a:t>
            </a:r>
            <a:r>
              <a:rPr sz="1400" b="1" spc="-10">
                <a:latin typeface="Cambria"/>
                <a:cs typeface="Cambria"/>
              </a:rPr>
              <a:t>i</a:t>
            </a:r>
            <a:r>
              <a:rPr sz="1400" b="1">
                <a:latin typeface="Cambria"/>
                <a:cs typeface="Cambria"/>
              </a:rPr>
              <a:t>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84220" y="5478779"/>
            <a:ext cx="1836420" cy="1600200"/>
          </a:xfrm>
          <a:custGeom>
            <a:avLst/>
            <a:gdLst/>
            <a:ahLst/>
            <a:cxnLst/>
            <a:rect l="l" t="t" r="r" b="b"/>
            <a:pathLst>
              <a:path w="1836420" h="1600200">
                <a:moveTo>
                  <a:pt x="0" y="800100"/>
                </a:moveTo>
                <a:lnTo>
                  <a:pt x="1453" y="754702"/>
                </a:lnTo>
                <a:lnTo>
                  <a:pt x="5762" y="709968"/>
                </a:lnTo>
                <a:lnTo>
                  <a:pt x="12849" y="665966"/>
                </a:lnTo>
                <a:lnTo>
                  <a:pt x="22636" y="622762"/>
                </a:lnTo>
                <a:lnTo>
                  <a:pt x="35046" y="580425"/>
                </a:lnTo>
                <a:lnTo>
                  <a:pt x="50002" y="539023"/>
                </a:lnTo>
                <a:lnTo>
                  <a:pt x="67425" y="498621"/>
                </a:lnTo>
                <a:lnTo>
                  <a:pt x="87239" y="459290"/>
                </a:lnTo>
                <a:lnTo>
                  <a:pt x="109365" y="421094"/>
                </a:lnTo>
                <a:lnTo>
                  <a:pt x="133727" y="384104"/>
                </a:lnTo>
                <a:lnTo>
                  <a:pt x="160246" y="348385"/>
                </a:lnTo>
                <a:lnTo>
                  <a:pt x="188846" y="314006"/>
                </a:lnTo>
                <a:lnTo>
                  <a:pt x="219449" y="281034"/>
                </a:lnTo>
                <a:lnTo>
                  <a:pt x="251976" y="249537"/>
                </a:lnTo>
                <a:lnTo>
                  <a:pt x="286352" y="219582"/>
                </a:lnTo>
                <a:lnTo>
                  <a:pt x="322497" y="191237"/>
                </a:lnTo>
                <a:lnTo>
                  <a:pt x="360336" y="164569"/>
                </a:lnTo>
                <a:lnTo>
                  <a:pt x="399789" y="139646"/>
                </a:lnTo>
                <a:lnTo>
                  <a:pt x="440780" y="116537"/>
                </a:lnTo>
                <a:lnTo>
                  <a:pt x="483232" y="95307"/>
                </a:lnTo>
                <a:lnTo>
                  <a:pt x="527066" y="76025"/>
                </a:lnTo>
                <a:lnTo>
                  <a:pt x="572205" y="58758"/>
                </a:lnTo>
                <a:lnTo>
                  <a:pt x="618571" y="43575"/>
                </a:lnTo>
                <a:lnTo>
                  <a:pt x="666088" y="30542"/>
                </a:lnTo>
                <a:lnTo>
                  <a:pt x="714677" y="19727"/>
                </a:lnTo>
                <a:lnTo>
                  <a:pt x="764261" y="11197"/>
                </a:lnTo>
                <a:lnTo>
                  <a:pt x="814763" y="5021"/>
                </a:lnTo>
                <a:lnTo>
                  <a:pt x="866105" y="1266"/>
                </a:lnTo>
                <a:lnTo>
                  <a:pt x="918209" y="0"/>
                </a:lnTo>
                <a:lnTo>
                  <a:pt x="970314" y="1266"/>
                </a:lnTo>
                <a:lnTo>
                  <a:pt x="1021656" y="5021"/>
                </a:lnTo>
                <a:lnTo>
                  <a:pt x="1072158" y="11197"/>
                </a:lnTo>
                <a:lnTo>
                  <a:pt x="1121742" y="19727"/>
                </a:lnTo>
                <a:lnTo>
                  <a:pt x="1170331" y="30542"/>
                </a:lnTo>
                <a:lnTo>
                  <a:pt x="1217848" y="43575"/>
                </a:lnTo>
                <a:lnTo>
                  <a:pt x="1264214" y="58758"/>
                </a:lnTo>
                <a:lnTo>
                  <a:pt x="1309353" y="76025"/>
                </a:lnTo>
                <a:lnTo>
                  <a:pt x="1353187" y="95307"/>
                </a:lnTo>
                <a:lnTo>
                  <a:pt x="1395639" y="116537"/>
                </a:lnTo>
                <a:lnTo>
                  <a:pt x="1436630" y="139646"/>
                </a:lnTo>
                <a:lnTo>
                  <a:pt x="1476083" y="164569"/>
                </a:lnTo>
                <a:lnTo>
                  <a:pt x="1513922" y="191237"/>
                </a:lnTo>
                <a:lnTo>
                  <a:pt x="1550067" y="219582"/>
                </a:lnTo>
                <a:lnTo>
                  <a:pt x="1584443" y="249537"/>
                </a:lnTo>
                <a:lnTo>
                  <a:pt x="1616970" y="281034"/>
                </a:lnTo>
                <a:lnTo>
                  <a:pt x="1647573" y="314006"/>
                </a:lnTo>
                <a:lnTo>
                  <a:pt x="1676173" y="348385"/>
                </a:lnTo>
                <a:lnTo>
                  <a:pt x="1702692" y="384104"/>
                </a:lnTo>
                <a:lnTo>
                  <a:pt x="1727054" y="421094"/>
                </a:lnTo>
                <a:lnTo>
                  <a:pt x="1749180" y="459290"/>
                </a:lnTo>
                <a:lnTo>
                  <a:pt x="1768994" y="498621"/>
                </a:lnTo>
                <a:lnTo>
                  <a:pt x="1786417" y="539023"/>
                </a:lnTo>
                <a:lnTo>
                  <a:pt x="1801373" y="580425"/>
                </a:lnTo>
                <a:lnTo>
                  <a:pt x="1813783" y="622762"/>
                </a:lnTo>
                <a:lnTo>
                  <a:pt x="1823570" y="665966"/>
                </a:lnTo>
                <a:lnTo>
                  <a:pt x="1830657" y="709968"/>
                </a:lnTo>
                <a:lnTo>
                  <a:pt x="1834966" y="754702"/>
                </a:lnTo>
                <a:lnTo>
                  <a:pt x="1836419" y="800100"/>
                </a:lnTo>
                <a:lnTo>
                  <a:pt x="1834966" y="845509"/>
                </a:lnTo>
                <a:lnTo>
                  <a:pt x="1830657" y="890254"/>
                </a:lnTo>
                <a:lnTo>
                  <a:pt x="1823570" y="934265"/>
                </a:lnTo>
                <a:lnTo>
                  <a:pt x="1813783" y="977476"/>
                </a:lnTo>
                <a:lnTo>
                  <a:pt x="1801373" y="1019819"/>
                </a:lnTo>
                <a:lnTo>
                  <a:pt x="1786417" y="1061226"/>
                </a:lnTo>
                <a:lnTo>
                  <a:pt x="1768994" y="1101630"/>
                </a:lnTo>
                <a:lnTo>
                  <a:pt x="1749180" y="1140965"/>
                </a:lnTo>
                <a:lnTo>
                  <a:pt x="1727054" y="1179161"/>
                </a:lnTo>
                <a:lnTo>
                  <a:pt x="1702692" y="1216152"/>
                </a:lnTo>
                <a:lnTo>
                  <a:pt x="1676173" y="1251870"/>
                </a:lnTo>
                <a:lnTo>
                  <a:pt x="1647573" y="1286247"/>
                </a:lnTo>
                <a:lnTo>
                  <a:pt x="1616970" y="1319217"/>
                </a:lnTo>
                <a:lnTo>
                  <a:pt x="1584443" y="1350712"/>
                </a:lnTo>
                <a:lnTo>
                  <a:pt x="1550067" y="1380663"/>
                </a:lnTo>
                <a:lnTo>
                  <a:pt x="1513922" y="1409005"/>
                </a:lnTo>
                <a:lnTo>
                  <a:pt x="1476083" y="1435668"/>
                </a:lnTo>
                <a:lnTo>
                  <a:pt x="1436630" y="1460587"/>
                </a:lnTo>
                <a:lnTo>
                  <a:pt x="1395639" y="1483692"/>
                </a:lnTo>
                <a:lnTo>
                  <a:pt x="1353187" y="1504917"/>
                </a:lnTo>
                <a:lnTo>
                  <a:pt x="1309353" y="1524195"/>
                </a:lnTo>
                <a:lnTo>
                  <a:pt x="1264214" y="1541457"/>
                </a:lnTo>
                <a:lnTo>
                  <a:pt x="1217848" y="1556637"/>
                </a:lnTo>
                <a:lnTo>
                  <a:pt x="1170331" y="1569667"/>
                </a:lnTo>
                <a:lnTo>
                  <a:pt x="1121742" y="1580479"/>
                </a:lnTo>
                <a:lnTo>
                  <a:pt x="1072158" y="1589005"/>
                </a:lnTo>
                <a:lnTo>
                  <a:pt x="1021656" y="1595179"/>
                </a:lnTo>
                <a:lnTo>
                  <a:pt x="970314" y="1598933"/>
                </a:lnTo>
                <a:lnTo>
                  <a:pt x="918209" y="1600200"/>
                </a:lnTo>
                <a:lnTo>
                  <a:pt x="866105" y="1598933"/>
                </a:lnTo>
                <a:lnTo>
                  <a:pt x="814763" y="1595179"/>
                </a:lnTo>
                <a:lnTo>
                  <a:pt x="764261" y="1589005"/>
                </a:lnTo>
                <a:lnTo>
                  <a:pt x="714677" y="1580479"/>
                </a:lnTo>
                <a:lnTo>
                  <a:pt x="666088" y="1569667"/>
                </a:lnTo>
                <a:lnTo>
                  <a:pt x="618571" y="1556637"/>
                </a:lnTo>
                <a:lnTo>
                  <a:pt x="572205" y="1541457"/>
                </a:lnTo>
                <a:lnTo>
                  <a:pt x="527066" y="1524195"/>
                </a:lnTo>
                <a:lnTo>
                  <a:pt x="483232" y="1504917"/>
                </a:lnTo>
                <a:lnTo>
                  <a:pt x="440780" y="1483692"/>
                </a:lnTo>
                <a:lnTo>
                  <a:pt x="399789" y="1460587"/>
                </a:lnTo>
                <a:lnTo>
                  <a:pt x="360336" y="1435668"/>
                </a:lnTo>
                <a:lnTo>
                  <a:pt x="322497" y="1409005"/>
                </a:lnTo>
                <a:lnTo>
                  <a:pt x="286352" y="1380663"/>
                </a:lnTo>
                <a:lnTo>
                  <a:pt x="251976" y="1350712"/>
                </a:lnTo>
                <a:lnTo>
                  <a:pt x="219449" y="1319217"/>
                </a:lnTo>
                <a:lnTo>
                  <a:pt x="188846" y="1286247"/>
                </a:lnTo>
                <a:lnTo>
                  <a:pt x="160246" y="1251870"/>
                </a:lnTo>
                <a:lnTo>
                  <a:pt x="133727" y="1216152"/>
                </a:lnTo>
                <a:lnTo>
                  <a:pt x="109365" y="1179161"/>
                </a:lnTo>
                <a:lnTo>
                  <a:pt x="87239" y="1140965"/>
                </a:lnTo>
                <a:lnTo>
                  <a:pt x="67425" y="1101630"/>
                </a:lnTo>
                <a:lnTo>
                  <a:pt x="50002" y="1061226"/>
                </a:lnTo>
                <a:lnTo>
                  <a:pt x="35046" y="1019819"/>
                </a:lnTo>
                <a:lnTo>
                  <a:pt x="22636" y="977476"/>
                </a:lnTo>
                <a:lnTo>
                  <a:pt x="12849" y="934265"/>
                </a:lnTo>
                <a:lnTo>
                  <a:pt x="5762" y="890254"/>
                </a:lnTo>
                <a:lnTo>
                  <a:pt x="1453" y="845509"/>
                </a:lnTo>
                <a:lnTo>
                  <a:pt x="0" y="80010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14115" y="5956172"/>
            <a:ext cx="1019810" cy="4483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384" algn="ctr">
              <a:lnSpc>
                <a:spcPts val="1660"/>
              </a:lnSpc>
              <a:spcBef>
                <a:spcPts val="105"/>
              </a:spcBef>
            </a:pPr>
            <a:r>
              <a:rPr sz="1400" b="1" spc="-5">
                <a:latin typeface="Cambria"/>
                <a:cs typeface="Cambria"/>
              </a:rPr>
              <a:t>1.1</a:t>
            </a:r>
            <a:endParaRPr sz="1400">
              <a:latin typeface="Cambria"/>
              <a:cs typeface="Cambria"/>
            </a:endParaRPr>
          </a:p>
          <a:p>
            <a:pPr algn="ctr">
              <a:lnSpc>
                <a:spcPts val="1660"/>
              </a:lnSpc>
            </a:pPr>
            <a:r>
              <a:rPr sz="1400" b="1">
                <a:latin typeface="Cambria"/>
                <a:cs typeface="Cambria"/>
              </a:rPr>
              <a:t>Apply</a:t>
            </a:r>
            <a:r>
              <a:rPr sz="1400" b="1" spc="-45">
                <a:latin typeface="Cambria"/>
                <a:cs typeface="Cambria"/>
              </a:rPr>
              <a:t> </a:t>
            </a:r>
            <a:r>
              <a:rPr sz="1400" b="1" spc="-5">
                <a:latin typeface="Cambria"/>
                <a:cs typeface="Cambria"/>
              </a:rPr>
              <a:t>Leave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22320" y="7734300"/>
            <a:ext cx="1798320" cy="1722755"/>
          </a:xfrm>
          <a:custGeom>
            <a:avLst/>
            <a:gdLst/>
            <a:ahLst/>
            <a:cxnLst/>
            <a:rect l="l" t="t" r="r" b="b"/>
            <a:pathLst>
              <a:path w="1798320" h="1722754">
                <a:moveTo>
                  <a:pt x="0" y="861059"/>
                </a:moveTo>
                <a:lnTo>
                  <a:pt x="1330" y="813821"/>
                </a:lnTo>
                <a:lnTo>
                  <a:pt x="5276" y="767248"/>
                </a:lnTo>
                <a:lnTo>
                  <a:pt x="11769" y="721406"/>
                </a:lnTo>
                <a:lnTo>
                  <a:pt x="20739" y="676361"/>
                </a:lnTo>
                <a:lnTo>
                  <a:pt x="32120" y="632177"/>
                </a:lnTo>
                <a:lnTo>
                  <a:pt x="45841" y="588922"/>
                </a:lnTo>
                <a:lnTo>
                  <a:pt x="61835" y="546660"/>
                </a:lnTo>
                <a:lnTo>
                  <a:pt x="80033" y="505458"/>
                </a:lnTo>
                <a:lnTo>
                  <a:pt x="100366" y="465380"/>
                </a:lnTo>
                <a:lnTo>
                  <a:pt x="122766" y="426494"/>
                </a:lnTo>
                <a:lnTo>
                  <a:pt x="147164" y="388864"/>
                </a:lnTo>
                <a:lnTo>
                  <a:pt x="173492" y="352556"/>
                </a:lnTo>
                <a:lnTo>
                  <a:pt x="201680" y="317635"/>
                </a:lnTo>
                <a:lnTo>
                  <a:pt x="231661" y="284169"/>
                </a:lnTo>
                <a:lnTo>
                  <a:pt x="263366" y="252221"/>
                </a:lnTo>
                <a:lnTo>
                  <a:pt x="296726" y="221859"/>
                </a:lnTo>
                <a:lnTo>
                  <a:pt x="331672" y="193147"/>
                </a:lnTo>
                <a:lnTo>
                  <a:pt x="368137" y="166152"/>
                </a:lnTo>
                <a:lnTo>
                  <a:pt x="406051" y="140939"/>
                </a:lnTo>
                <a:lnTo>
                  <a:pt x="445346" y="117573"/>
                </a:lnTo>
                <a:lnTo>
                  <a:pt x="485954" y="96121"/>
                </a:lnTo>
                <a:lnTo>
                  <a:pt x="527805" y="76648"/>
                </a:lnTo>
                <a:lnTo>
                  <a:pt x="570831" y="59220"/>
                </a:lnTo>
                <a:lnTo>
                  <a:pt x="614964" y="43903"/>
                </a:lnTo>
                <a:lnTo>
                  <a:pt x="660135" y="30762"/>
                </a:lnTo>
                <a:lnTo>
                  <a:pt x="706275" y="19863"/>
                </a:lnTo>
                <a:lnTo>
                  <a:pt x="753317" y="11271"/>
                </a:lnTo>
                <a:lnTo>
                  <a:pt x="801190" y="5053"/>
                </a:lnTo>
                <a:lnTo>
                  <a:pt x="849827" y="1274"/>
                </a:lnTo>
                <a:lnTo>
                  <a:pt x="899159" y="0"/>
                </a:lnTo>
                <a:lnTo>
                  <a:pt x="948492" y="1274"/>
                </a:lnTo>
                <a:lnTo>
                  <a:pt x="997129" y="5053"/>
                </a:lnTo>
                <a:lnTo>
                  <a:pt x="1045002" y="11271"/>
                </a:lnTo>
                <a:lnTo>
                  <a:pt x="1092044" y="19863"/>
                </a:lnTo>
                <a:lnTo>
                  <a:pt x="1138184" y="30762"/>
                </a:lnTo>
                <a:lnTo>
                  <a:pt x="1183355" y="43903"/>
                </a:lnTo>
                <a:lnTo>
                  <a:pt x="1227488" y="59220"/>
                </a:lnTo>
                <a:lnTo>
                  <a:pt x="1270514" y="76648"/>
                </a:lnTo>
                <a:lnTo>
                  <a:pt x="1312365" y="96121"/>
                </a:lnTo>
                <a:lnTo>
                  <a:pt x="1352973" y="117573"/>
                </a:lnTo>
                <a:lnTo>
                  <a:pt x="1392268" y="140939"/>
                </a:lnTo>
                <a:lnTo>
                  <a:pt x="1430182" y="166152"/>
                </a:lnTo>
                <a:lnTo>
                  <a:pt x="1466647" y="193147"/>
                </a:lnTo>
                <a:lnTo>
                  <a:pt x="1501593" y="221859"/>
                </a:lnTo>
                <a:lnTo>
                  <a:pt x="1534953" y="252221"/>
                </a:lnTo>
                <a:lnTo>
                  <a:pt x="1566658" y="284169"/>
                </a:lnTo>
                <a:lnTo>
                  <a:pt x="1596639" y="317635"/>
                </a:lnTo>
                <a:lnTo>
                  <a:pt x="1624827" y="352556"/>
                </a:lnTo>
                <a:lnTo>
                  <a:pt x="1651155" y="388864"/>
                </a:lnTo>
                <a:lnTo>
                  <a:pt x="1675553" y="426494"/>
                </a:lnTo>
                <a:lnTo>
                  <a:pt x="1697953" y="465380"/>
                </a:lnTo>
                <a:lnTo>
                  <a:pt x="1718286" y="505458"/>
                </a:lnTo>
                <a:lnTo>
                  <a:pt x="1736484" y="546660"/>
                </a:lnTo>
                <a:lnTo>
                  <a:pt x="1752478" y="588922"/>
                </a:lnTo>
                <a:lnTo>
                  <a:pt x="1766199" y="632177"/>
                </a:lnTo>
                <a:lnTo>
                  <a:pt x="1777580" y="676361"/>
                </a:lnTo>
                <a:lnTo>
                  <a:pt x="1786550" y="721406"/>
                </a:lnTo>
                <a:lnTo>
                  <a:pt x="1793043" y="767248"/>
                </a:lnTo>
                <a:lnTo>
                  <a:pt x="1796989" y="813821"/>
                </a:lnTo>
                <a:lnTo>
                  <a:pt x="1798319" y="861059"/>
                </a:lnTo>
                <a:lnTo>
                  <a:pt x="1796989" y="908310"/>
                </a:lnTo>
                <a:lnTo>
                  <a:pt x="1793043" y="954893"/>
                </a:lnTo>
                <a:lnTo>
                  <a:pt x="1786550" y="1000744"/>
                </a:lnTo>
                <a:lnTo>
                  <a:pt x="1777580" y="1045797"/>
                </a:lnTo>
                <a:lnTo>
                  <a:pt x="1766199" y="1089987"/>
                </a:lnTo>
                <a:lnTo>
                  <a:pt x="1752478" y="1133247"/>
                </a:lnTo>
                <a:lnTo>
                  <a:pt x="1736484" y="1175513"/>
                </a:lnTo>
                <a:lnTo>
                  <a:pt x="1718286" y="1216718"/>
                </a:lnTo>
                <a:lnTo>
                  <a:pt x="1697953" y="1256797"/>
                </a:lnTo>
                <a:lnTo>
                  <a:pt x="1675553" y="1295685"/>
                </a:lnTo>
                <a:lnTo>
                  <a:pt x="1651155" y="1333315"/>
                </a:lnTo>
                <a:lnTo>
                  <a:pt x="1624827" y="1369623"/>
                </a:lnTo>
                <a:lnTo>
                  <a:pt x="1596639" y="1404542"/>
                </a:lnTo>
                <a:lnTo>
                  <a:pt x="1566658" y="1438006"/>
                </a:lnTo>
                <a:lnTo>
                  <a:pt x="1534953" y="1469951"/>
                </a:lnTo>
                <a:lnTo>
                  <a:pt x="1501593" y="1500311"/>
                </a:lnTo>
                <a:lnTo>
                  <a:pt x="1466647" y="1529020"/>
                </a:lnTo>
                <a:lnTo>
                  <a:pt x="1430182" y="1556012"/>
                </a:lnTo>
                <a:lnTo>
                  <a:pt x="1392268" y="1581221"/>
                </a:lnTo>
                <a:lnTo>
                  <a:pt x="1352973" y="1604583"/>
                </a:lnTo>
                <a:lnTo>
                  <a:pt x="1312365" y="1626032"/>
                </a:lnTo>
                <a:lnTo>
                  <a:pt x="1270514" y="1645501"/>
                </a:lnTo>
                <a:lnTo>
                  <a:pt x="1227488" y="1662926"/>
                </a:lnTo>
                <a:lnTo>
                  <a:pt x="1183355" y="1678240"/>
                </a:lnTo>
                <a:lnTo>
                  <a:pt x="1138184" y="1691378"/>
                </a:lnTo>
                <a:lnTo>
                  <a:pt x="1092044" y="1702274"/>
                </a:lnTo>
                <a:lnTo>
                  <a:pt x="1045002" y="1710864"/>
                </a:lnTo>
                <a:lnTo>
                  <a:pt x="997129" y="1717080"/>
                </a:lnTo>
                <a:lnTo>
                  <a:pt x="948492" y="1720858"/>
                </a:lnTo>
                <a:lnTo>
                  <a:pt x="899159" y="1722132"/>
                </a:lnTo>
                <a:lnTo>
                  <a:pt x="849827" y="1720858"/>
                </a:lnTo>
                <a:lnTo>
                  <a:pt x="801190" y="1717080"/>
                </a:lnTo>
                <a:lnTo>
                  <a:pt x="753317" y="1710864"/>
                </a:lnTo>
                <a:lnTo>
                  <a:pt x="706275" y="1702274"/>
                </a:lnTo>
                <a:lnTo>
                  <a:pt x="660135" y="1691378"/>
                </a:lnTo>
                <a:lnTo>
                  <a:pt x="614964" y="1678240"/>
                </a:lnTo>
                <a:lnTo>
                  <a:pt x="570831" y="1662926"/>
                </a:lnTo>
                <a:lnTo>
                  <a:pt x="527805" y="1645501"/>
                </a:lnTo>
                <a:lnTo>
                  <a:pt x="485954" y="1626032"/>
                </a:lnTo>
                <a:lnTo>
                  <a:pt x="445346" y="1604583"/>
                </a:lnTo>
                <a:lnTo>
                  <a:pt x="406051" y="1581221"/>
                </a:lnTo>
                <a:lnTo>
                  <a:pt x="368137" y="1556012"/>
                </a:lnTo>
                <a:lnTo>
                  <a:pt x="331672" y="1529020"/>
                </a:lnTo>
                <a:lnTo>
                  <a:pt x="296726" y="1500311"/>
                </a:lnTo>
                <a:lnTo>
                  <a:pt x="263366" y="1469951"/>
                </a:lnTo>
                <a:lnTo>
                  <a:pt x="231661" y="1438006"/>
                </a:lnTo>
                <a:lnTo>
                  <a:pt x="201680" y="1404542"/>
                </a:lnTo>
                <a:lnTo>
                  <a:pt x="173492" y="1369623"/>
                </a:lnTo>
                <a:lnTo>
                  <a:pt x="147164" y="1333315"/>
                </a:lnTo>
                <a:lnTo>
                  <a:pt x="122766" y="1295685"/>
                </a:lnTo>
                <a:lnTo>
                  <a:pt x="100366" y="1256797"/>
                </a:lnTo>
                <a:lnTo>
                  <a:pt x="80033" y="1216718"/>
                </a:lnTo>
                <a:lnTo>
                  <a:pt x="61835" y="1175513"/>
                </a:lnTo>
                <a:lnTo>
                  <a:pt x="45841" y="1133247"/>
                </a:lnTo>
                <a:lnTo>
                  <a:pt x="32120" y="1089987"/>
                </a:lnTo>
                <a:lnTo>
                  <a:pt x="20739" y="1045797"/>
                </a:lnTo>
                <a:lnTo>
                  <a:pt x="11769" y="1000744"/>
                </a:lnTo>
                <a:lnTo>
                  <a:pt x="5276" y="954893"/>
                </a:lnTo>
                <a:lnTo>
                  <a:pt x="1330" y="908310"/>
                </a:lnTo>
                <a:lnTo>
                  <a:pt x="0" y="86105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70757" y="8228838"/>
            <a:ext cx="905510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0"/>
              </a:spcBef>
            </a:pPr>
            <a:r>
              <a:rPr sz="1400" b="1" spc="-5">
                <a:latin typeface="Cambria"/>
                <a:cs typeface="Cambria"/>
              </a:rPr>
              <a:t>1.2</a:t>
            </a:r>
            <a:endParaRPr sz="1400">
              <a:latin typeface="Cambria"/>
              <a:cs typeface="Cambria"/>
            </a:endParaRPr>
          </a:p>
          <a:p>
            <a:pPr marL="12065" marR="5080" algn="ctr">
              <a:lnSpc>
                <a:spcPts val="1639"/>
              </a:lnSpc>
              <a:spcBef>
                <a:spcPts val="75"/>
              </a:spcBef>
            </a:pPr>
            <a:r>
              <a:rPr sz="1400" b="1" spc="-5">
                <a:latin typeface="Cambria"/>
                <a:cs typeface="Cambria"/>
              </a:rPr>
              <a:t>Vie</a:t>
            </a:r>
            <a:r>
              <a:rPr sz="1400" b="1">
                <a:latin typeface="Cambria"/>
                <a:cs typeface="Cambria"/>
              </a:rPr>
              <a:t>w</a:t>
            </a:r>
            <a:r>
              <a:rPr sz="1400" b="1" spc="-5">
                <a:latin typeface="Cambria"/>
                <a:cs typeface="Cambria"/>
              </a:rPr>
              <a:t> le</a:t>
            </a:r>
            <a:r>
              <a:rPr sz="1400" b="1">
                <a:latin typeface="Cambria"/>
                <a:cs typeface="Cambria"/>
              </a:rPr>
              <a:t>ave  </a:t>
            </a:r>
            <a:r>
              <a:rPr sz="1400" b="1" spc="-5">
                <a:latin typeface="Cambria"/>
                <a:cs typeface="Cambria"/>
              </a:rPr>
              <a:t>History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15022" y="2164079"/>
            <a:ext cx="5326380" cy="7826375"/>
            <a:chOff x="915022" y="2164079"/>
            <a:chExt cx="5326380" cy="7826375"/>
          </a:xfrm>
        </p:grpSpPr>
        <p:sp>
          <p:nvSpPr>
            <p:cNvPr id="16" name="object 16"/>
            <p:cNvSpPr/>
            <p:nvPr/>
          </p:nvSpPr>
          <p:spPr>
            <a:xfrm>
              <a:off x="2110740" y="2179319"/>
              <a:ext cx="15240" cy="1280160"/>
            </a:xfrm>
            <a:custGeom>
              <a:avLst/>
              <a:gdLst/>
              <a:ahLst/>
              <a:cxnLst/>
              <a:rect l="l" t="t" r="r" b="b"/>
              <a:pathLst>
                <a:path w="15239" h="1280160">
                  <a:moveTo>
                    <a:pt x="0" y="0"/>
                  </a:moveTo>
                  <a:lnTo>
                    <a:pt x="15240" y="128016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0141" y="2179319"/>
              <a:ext cx="1432560" cy="1493520"/>
            </a:xfrm>
            <a:custGeom>
              <a:avLst/>
              <a:gdLst/>
              <a:ahLst/>
              <a:cxnLst/>
              <a:rect l="l" t="t" r="r" b="b"/>
              <a:pathLst>
                <a:path w="1432560" h="1493520">
                  <a:moveTo>
                    <a:pt x="76200" y="75946"/>
                  </a:moveTo>
                  <a:lnTo>
                    <a:pt x="69888" y="63500"/>
                  </a:lnTo>
                  <a:lnTo>
                    <a:pt x="37719" y="0"/>
                  </a:lnTo>
                  <a:lnTo>
                    <a:pt x="0" y="76327"/>
                  </a:lnTo>
                  <a:lnTo>
                    <a:pt x="31813" y="76174"/>
                  </a:lnTo>
                  <a:lnTo>
                    <a:pt x="38989" y="1493520"/>
                  </a:lnTo>
                  <a:lnTo>
                    <a:pt x="51689" y="1493520"/>
                  </a:lnTo>
                  <a:lnTo>
                    <a:pt x="44513" y="76111"/>
                  </a:lnTo>
                  <a:lnTo>
                    <a:pt x="76200" y="75946"/>
                  </a:lnTo>
                  <a:close/>
                </a:path>
                <a:path w="1432560" h="1493520">
                  <a:moveTo>
                    <a:pt x="1432179" y="1280160"/>
                  </a:moveTo>
                  <a:lnTo>
                    <a:pt x="1422781" y="1275461"/>
                  </a:lnTo>
                  <a:lnTo>
                    <a:pt x="1355979" y="1242060"/>
                  </a:lnTo>
                  <a:lnTo>
                    <a:pt x="1355979" y="1275461"/>
                  </a:lnTo>
                  <a:lnTo>
                    <a:pt x="220599" y="1275461"/>
                  </a:lnTo>
                  <a:lnTo>
                    <a:pt x="220599" y="1284986"/>
                  </a:lnTo>
                  <a:lnTo>
                    <a:pt x="1355979" y="1284986"/>
                  </a:lnTo>
                  <a:lnTo>
                    <a:pt x="1355979" y="1318260"/>
                  </a:lnTo>
                  <a:lnTo>
                    <a:pt x="1422527" y="1284986"/>
                  </a:lnTo>
                  <a:lnTo>
                    <a:pt x="1432179" y="128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5480" y="3672839"/>
              <a:ext cx="1348740" cy="0"/>
            </a:xfrm>
            <a:custGeom>
              <a:avLst/>
              <a:gdLst/>
              <a:ahLst/>
              <a:cxnLst/>
              <a:rect l="l" t="t" r="r" b="b"/>
              <a:pathLst>
                <a:path w="1348739">
                  <a:moveTo>
                    <a:pt x="0" y="0"/>
                  </a:moveTo>
                  <a:lnTo>
                    <a:pt x="134874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68780" y="2179319"/>
              <a:ext cx="38100" cy="4000500"/>
            </a:xfrm>
            <a:custGeom>
              <a:avLst/>
              <a:gdLst/>
              <a:ahLst/>
              <a:cxnLst/>
              <a:rect l="l" t="t" r="r" b="b"/>
              <a:pathLst>
                <a:path w="38100" h="4000500">
                  <a:moveTo>
                    <a:pt x="0" y="0"/>
                  </a:moveTo>
                  <a:lnTo>
                    <a:pt x="38100" y="4000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9827" y="2179319"/>
              <a:ext cx="1874520" cy="4221480"/>
            </a:xfrm>
            <a:custGeom>
              <a:avLst/>
              <a:gdLst/>
              <a:ahLst/>
              <a:cxnLst/>
              <a:rect l="l" t="t" r="r" b="b"/>
              <a:pathLst>
                <a:path w="1874520" h="4221480">
                  <a:moveTo>
                    <a:pt x="76200" y="76073"/>
                  </a:moveTo>
                  <a:lnTo>
                    <a:pt x="69875" y="63500"/>
                  </a:lnTo>
                  <a:lnTo>
                    <a:pt x="37973" y="0"/>
                  </a:lnTo>
                  <a:lnTo>
                    <a:pt x="0" y="76200"/>
                  </a:lnTo>
                  <a:lnTo>
                    <a:pt x="31762" y="76149"/>
                  </a:lnTo>
                  <a:lnTo>
                    <a:pt x="39243" y="4221480"/>
                  </a:lnTo>
                  <a:lnTo>
                    <a:pt x="51943" y="4221480"/>
                  </a:lnTo>
                  <a:lnTo>
                    <a:pt x="44462" y="76136"/>
                  </a:lnTo>
                  <a:lnTo>
                    <a:pt x="76200" y="76073"/>
                  </a:lnTo>
                  <a:close/>
                </a:path>
                <a:path w="1874520" h="4221480">
                  <a:moveTo>
                    <a:pt x="1874393" y="4001135"/>
                  </a:moveTo>
                  <a:lnTo>
                    <a:pt x="1798193" y="3963035"/>
                  </a:lnTo>
                  <a:lnTo>
                    <a:pt x="1798193" y="3991610"/>
                  </a:lnTo>
                  <a:lnTo>
                    <a:pt x="297053" y="3990975"/>
                  </a:lnTo>
                  <a:lnTo>
                    <a:pt x="297053" y="4010025"/>
                  </a:lnTo>
                  <a:lnTo>
                    <a:pt x="1798193" y="4010660"/>
                  </a:lnTo>
                  <a:lnTo>
                    <a:pt x="1798193" y="4039235"/>
                  </a:lnTo>
                  <a:lnTo>
                    <a:pt x="1855343" y="4010660"/>
                  </a:lnTo>
                  <a:lnTo>
                    <a:pt x="1874393" y="4001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1580" y="2179319"/>
              <a:ext cx="2072639" cy="6134100"/>
            </a:xfrm>
            <a:custGeom>
              <a:avLst/>
              <a:gdLst/>
              <a:ahLst/>
              <a:cxnLst/>
              <a:rect l="l" t="t" r="r" b="b"/>
              <a:pathLst>
                <a:path w="2072639" h="6134100">
                  <a:moveTo>
                    <a:pt x="243839" y="4221480"/>
                  </a:moveTo>
                  <a:lnTo>
                    <a:pt x="2072640" y="4244340"/>
                  </a:lnTo>
                </a:path>
                <a:path w="2072639" h="6134100">
                  <a:moveTo>
                    <a:pt x="0" y="0"/>
                  </a:moveTo>
                  <a:lnTo>
                    <a:pt x="0" y="6134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1580" y="8275319"/>
              <a:ext cx="2164080" cy="76200"/>
            </a:xfrm>
            <a:custGeom>
              <a:avLst/>
              <a:gdLst/>
              <a:ahLst/>
              <a:cxnLst/>
              <a:rect l="l" t="t" r="r" b="b"/>
              <a:pathLst>
                <a:path w="2164079" h="76200">
                  <a:moveTo>
                    <a:pt x="2087880" y="0"/>
                  </a:moveTo>
                  <a:lnTo>
                    <a:pt x="2087880" y="76199"/>
                  </a:lnTo>
                  <a:lnTo>
                    <a:pt x="2151380" y="44449"/>
                  </a:lnTo>
                  <a:lnTo>
                    <a:pt x="2100580" y="44449"/>
                  </a:lnTo>
                  <a:lnTo>
                    <a:pt x="2100580" y="31749"/>
                  </a:lnTo>
                  <a:lnTo>
                    <a:pt x="2151380" y="31749"/>
                  </a:lnTo>
                  <a:lnTo>
                    <a:pt x="2087880" y="0"/>
                  </a:lnTo>
                  <a:close/>
                </a:path>
                <a:path w="2164079" h="76200">
                  <a:moveTo>
                    <a:pt x="208788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087880" y="44449"/>
                  </a:lnTo>
                  <a:lnTo>
                    <a:pt x="2087880" y="31749"/>
                  </a:lnTo>
                  <a:close/>
                </a:path>
                <a:path w="2164079" h="76200">
                  <a:moveTo>
                    <a:pt x="2151380" y="31749"/>
                  </a:moveTo>
                  <a:lnTo>
                    <a:pt x="2100580" y="31749"/>
                  </a:lnTo>
                  <a:lnTo>
                    <a:pt x="2100580" y="44449"/>
                  </a:lnTo>
                  <a:lnTo>
                    <a:pt x="2151380" y="44449"/>
                  </a:lnTo>
                  <a:lnTo>
                    <a:pt x="2164080" y="38099"/>
                  </a:lnTo>
                  <a:lnTo>
                    <a:pt x="215138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2500" y="8602979"/>
              <a:ext cx="2369820" cy="7620"/>
            </a:xfrm>
            <a:custGeom>
              <a:avLst/>
              <a:gdLst/>
              <a:ahLst/>
              <a:cxnLst/>
              <a:rect l="l" t="t" r="r" b="b"/>
              <a:pathLst>
                <a:path w="2369820" h="7620">
                  <a:moveTo>
                    <a:pt x="2369820" y="7619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5022" y="2164079"/>
              <a:ext cx="5326380" cy="7826375"/>
            </a:xfrm>
            <a:custGeom>
              <a:avLst/>
              <a:gdLst/>
              <a:ahLst/>
              <a:cxnLst/>
              <a:rect l="l" t="t" r="r" b="b"/>
              <a:pathLst>
                <a:path w="5326380" h="7826375">
                  <a:moveTo>
                    <a:pt x="76200" y="76200"/>
                  </a:moveTo>
                  <a:lnTo>
                    <a:pt x="69850" y="63500"/>
                  </a:lnTo>
                  <a:lnTo>
                    <a:pt x="38112" y="0"/>
                  </a:lnTo>
                  <a:lnTo>
                    <a:pt x="0" y="76200"/>
                  </a:lnTo>
                  <a:lnTo>
                    <a:pt x="33324" y="76200"/>
                  </a:lnTo>
                  <a:lnTo>
                    <a:pt x="32715" y="6431280"/>
                  </a:lnTo>
                  <a:lnTo>
                    <a:pt x="42240" y="6431280"/>
                  </a:lnTo>
                  <a:lnTo>
                    <a:pt x="42849" y="76200"/>
                  </a:lnTo>
                  <a:lnTo>
                    <a:pt x="76200" y="76200"/>
                  </a:lnTo>
                  <a:close/>
                </a:path>
                <a:path w="5326380" h="7826375">
                  <a:moveTo>
                    <a:pt x="3313442" y="3238246"/>
                  </a:moveTo>
                  <a:lnTo>
                    <a:pt x="3281705" y="3238512"/>
                  </a:lnTo>
                  <a:lnTo>
                    <a:pt x="3274707" y="2453640"/>
                  </a:lnTo>
                  <a:lnTo>
                    <a:pt x="3262007" y="2453767"/>
                  </a:lnTo>
                  <a:lnTo>
                    <a:pt x="3269005" y="3238627"/>
                  </a:lnTo>
                  <a:lnTo>
                    <a:pt x="3237242" y="3238881"/>
                  </a:lnTo>
                  <a:lnTo>
                    <a:pt x="3275977" y="3314700"/>
                  </a:lnTo>
                  <a:lnTo>
                    <a:pt x="3307029" y="3251327"/>
                  </a:lnTo>
                  <a:lnTo>
                    <a:pt x="3313442" y="3238246"/>
                  </a:lnTo>
                  <a:close/>
                </a:path>
                <a:path w="5326380" h="7826375">
                  <a:moveTo>
                    <a:pt x="3359797" y="7749553"/>
                  </a:moveTo>
                  <a:lnTo>
                    <a:pt x="3331222" y="7749553"/>
                  </a:lnTo>
                  <a:lnTo>
                    <a:pt x="3331222" y="7292353"/>
                  </a:lnTo>
                  <a:lnTo>
                    <a:pt x="3312172" y="7292353"/>
                  </a:lnTo>
                  <a:lnTo>
                    <a:pt x="3312172" y="7749553"/>
                  </a:lnTo>
                  <a:lnTo>
                    <a:pt x="3283597" y="7749553"/>
                  </a:lnTo>
                  <a:lnTo>
                    <a:pt x="3321697" y="7825753"/>
                  </a:lnTo>
                  <a:lnTo>
                    <a:pt x="3353447" y="7762253"/>
                  </a:lnTo>
                  <a:lnTo>
                    <a:pt x="3359797" y="7749553"/>
                  </a:lnTo>
                  <a:close/>
                </a:path>
                <a:path w="5326380" h="7826375">
                  <a:moveTo>
                    <a:pt x="3359797" y="5494020"/>
                  </a:moveTo>
                  <a:lnTo>
                    <a:pt x="3328047" y="5494020"/>
                  </a:lnTo>
                  <a:lnTo>
                    <a:pt x="3328047" y="4914900"/>
                  </a:lnTo>
                  <a:lnTo>
                    <a:pt x="3315347" y="4914900"/>
                  </a:lnTo>
                  <a:lnTo>
                    <a:pt x="3315347" y="5494020"/>
                  </a:lnTo>
                  <a:lnTo>
                    <a:pt x="3283597" y="5494020"/>
                  </a:lnTo>
                  <a:lnTo>
                    <a:pt x="3321697" y="5570220"/>
                  </a:lnTo>
                  <a:lnTo>
                    <a:pt x="3353447" y="5506720"/>
                  </a:lnTo>
                  <a:lnTo>
                    <a:pt x="3359797" y="5494020"/>
                  </a:lnTo>
                  <a:close/>
                </a:path>
                <a:path w="5326380" h="7826375">
                  <a:moveTo>
                    <a:pt x="5211457" y="1715770"/>
                  </a:moveTo>
                  <a:lnTo>
                    <a:pt x="4182707" y="1722932"/>
                  </a:lnTo>
                  <a:lnTo>
                    <a:pt x="4182503" y="1691132"/>
                  </a:lnTo>
                  <a:lnTo>
                    <a:pt x="4106557" y="1729740"/>
                  </a:lnTo>
                  <a:lnTo>
                    <a:pt x="4183011" y="1767332"/>
                  </a:lnTo>
                  <a:lnTo>
                    <a:pt x="4182795" y="1735709"/>
                  </a:lnTo>
                  <a:lnTo>
                    <a:pt x="5211457" y="1728470"/>
                  </a:lnTo>
                  <a:lnTo>
                    <a:pt x="5211457" y="1715770"/>
                  </a:lnTo>
                  <a:close/>
                </a:path>
                <a:path w="5326380" h="7826375">
                  <a:moveTo>
                    <a:pt x="5211457" y="1508760"/>
                  </a:moveTo>
                  <a:lnTo>
                    <a:pt x="5198757" y="1502410"/>
                  </a:lnTo>
                  <a:lnTo>
                    <a:pt x="5135257" y="1470660"/>
                  </a:lnTo>
                  <a:lnTo>
                    <a:pt x="5135257" y="1502410"/>
                  </a:lnTo>
                  <a:lnTo>
                    <a:pt x="4106557" y="1502410"/>
                  </a:lnTo>
                  <a:lnTo>
                    <a:pt x="4106557" y="1515110"/>
                  </a:lnTo>
                  <a:lnTo>
                    <a:pt x="5135257" y="1515110"/>
                  </a:lnTo>
                  <a:lnTo>
                    <a:pt x="5135257" y="1546860"/>
                  </a:lnTo>
                  <a:lnTo>
                    <a:pt x="5198757" y="1515110"/>
                  </a:lnTo>
                  <a:lnTo>
                    <a:pt x="5211457" y="1508760"/>
                  </a:lnTo>
                  <a:close/>
                </a:path>
                <a:path w="5326380" h="7826375">
                  <a:moveTo>
                    <a:pt x="5287657" y="6632321"/>
                  </a:moveTo>
                  <a:lnTo>
                    <a:pt x="4243679" y="6639357"/>
                  </a:lnTo>
                  <a:lnTo>
                    <a:pt x="4243463" y="6606032"/>
                  </a:lnTo>
                  <a:lnTo>
                    <a:pt x="4167517" y="6644640"/>
                  </a:lnTo>
                  <a:lnTo>
                    <a:pt x="4243971" y="6682232"/>
                  </a:lnTo>
                  <a:lnTo>
                    <a:pt x="4243743" y="6648958"/>
                  </a:lnTo>
                  <a:lnTo>
                    <a:pt x="5287657" y="6641846"/>
                  </a:lnTo>
                  <a:lnTo>
                    <a:pt x="5287657" y="6632321"/>
                  </a:lnTo>
                  <a:close/>
                </a:path>
                <a:path w="5326380" h="7826375">
                  <a:moveTo>
                    <a:pt x="5325757" y="6431280"/>
                  </a:moveTo>
                  <a:lnTo>
                    <a:pt x="5313870" y="6425438"/>
                  </a:lnTo>
                  <a:lnTo>
                    <a:pt x="5249303" y="6393688"/>
                  </a:lnTo>
                  <a:lnTo>
                    <a:pt x="5249507" y="6425527"/>
                  </a:lnTo>
                  <a:lnTo>
                    <a:pt x="4205617" y="6432550"/>
                  </a:lnTo>
                  <a:lnTo>
                    <a:pt x="4205617" y="6445250"/>
                  </a:lnTo>
                  <a:lnTo>
                    <a:pt x="5249596" y="6438227"/>
                  </a:lnTo>
                  <a:lnTo>
                    <a:pt x="5249811" y="6469888"/>
                  </a:lnTo>
                  <a:lnTo>
                    <a:pt x="5325757" y="6431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5670" y="2940049"/>
              <a:ext cx="1172845" cy="457200"/>
            </a:xfrm>
            <a:custGeom>
              <a:avLst/>
              <a:gdLst/>
              <a:ahLst/>
              <a:cxnLst/>
              <a:rect l="l" t="t" r="r" b="b"/>
              <a:pathLst>
                <a:path w="1172845" h="457200">
                  <a:moveTo>
                    <a:pt x="117284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72845" y="457200"/>
                  </a:lnTo>
                  <a:lnTo>
                    <a:pt x="1172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86126" y="2965831"/>
            <a:ext cx="972185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7500" marR="5080" indent="-304800">
              <a:lnSpc>
                <a:spcPct val="101800"/>
              </a:lnSpc>
              <a:spcBef>
                <a:spcPts val="80"/>
              </a:spcBef>
            </a:pPr>
            <a:r>
              <a:rPr sz="1100" spc="-5">
                <a:latin typeface="Calibri Light"/>
                <a:cs typeface="Calibri Light"/>
              </a:rPr>
              <a:t>Ch</a:t>
            </a:r>
            <a:r>
              <a:rPr sz="1100">
                <a:latin typeface="Calibri Light"/>
                <a:cs typeface="Calibri Light"/>
              </a:rPr>
              <a:t>e</a:t>
            </a:r>
            <a:r>
              <a:rPr sz="1100" spc="-15">
                <a:latin typeface="Calibri Light"/>
                <a:cs typeface="Calibri Light"/>
              </a:rPr>
              <a:t>c</a:t>
            </a:r>
            <a:r>
              <a:rPr sz="1100">
                <a:latin typeface="Calibri Light"/>
                <a:cs typeface="Calibri Light"/>
              </a:rPr>
              <a:t>k</a:t>
            </a:r>
            <a:r>
              <a:rPr sz="1100" spc="-5">
                <a:latin typeface="Calibri Light"/>
                <a:cs typeface="Calibri Light"/>
              </a:rPr>
              <a:t> </a:t>
            </a:r>
            <a:r>
              <a:rPr sz="1100">
                <a:latin typeface="Calibri Light"/>
                <a:cs typeface="Calibri Light"/>
              </a:rPr>
              <a:t>U</a:t>
            </a:r>
            <a:r>
              <a:rPr sz="1100" spc="-10">
                <a:latin typeface="Calibri Light"/>
                <a:cs typeface="Calibri Light"/>
              </a:rPr>
              <a:t>s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 spc="-10">
                <a:latin typeface="Calibri Light"/>
                <a:cs typeface="Calibri Light"/>
              </a:rPr>
              <a:t>r</a:t>
            </a:r>
            <a:r>
              <a:rPr sz="1100">
                <a:latin typeface="Calibri Light"/>
                <a:cs typeface="Calibri Light"/>
              </a:rPr>
              <a:t>na</a:t>
            </a:r>
            <a:r>
              <a:rPr sz="1100" spc="-15">
                <a:latin typeface="Calibri Light"/>
                <a:cs typeface="Calibri Light"/>
              </a:rPr>
              <a:t>m</a:t>
            </a:r>
            <a:r>
              <a:rPr sz="1100">
                <a:latin typeface="Calibri Light"/>
                <a:cs typeface="Calibri Light"/>
              </a:rPr>
              <a:t>e  </a:t>
            </a:r>
            <a:r>
              <a:rPr sz="1100" spc="-5">
                <a:latin typeface="Calibri Light"/>
                <a:cs typeface="Calibri Light"/>
              </a:rPr>
              <a:t>&amp;Pass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4973" y="3800982"/>
            <a:ext cx="563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Response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43905" y="3384930"/>
            <a:ext cx="4584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>
                <a:latin typeface="Calibri Light"/>
                <a:cs typeface="Calibri Light"/>
              </a:rPr>
              <a:t>r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 spc="-10">
                <a:latin typeface="Calibri Light"/>
                <a:cs typeface="Calibri Light"/>
              </a:rPr>
              <a:t>qu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>
                <a:latin typeface="Calibri Light"/>
                <a:cs typeface="Calibri Light"/>
              </a:rPr>
              <a:t>st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104257" y="3973194"/>
            <a:ext cx="7854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Valid</a:t>
            </a:r>
            <a:r>
              <a:rPr sz="1100" spc="-20">
                <a:latin typeface="Calibri Light"/>
                <a:cs typeface="Calibri Light"/>
              </a:rPr>
              <a:t> </a:t>
            </a:r>
            <a:r>
              <a:rPr sz="1100">
                <a:latin typeface="Calibri Light"/>
                <a:cs typeface="Calibri Light"/>
              </a:rPr>
              <a:t>/</a:t>
            </a:r>
            <a:r>
              <a:rPr sz="1100" spc="-25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Invalid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23973" y="5866256"/>
            <a:ext cx="12553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>
                <a:latin typeface="Calibri Light"/>
                <a:cs typeface="Calibri Light"/>
              </a:rPr>
              <a:t>Employee</a:t>
            </a:r>
            <a:r>
              <a:rPr sz="1100" spc="-30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Apply</a:t>
            </a:r>
            <a:r>
              <a:rPr sz="1100" spc="-15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leave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93233" y="5855588"/>
            <a:ext cx="484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>
                <a:latin typeface="Calibri Light"/>
                <a:cs typeface="Calibri Light"/>
              </a:rPr>
              <a:t>Request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3305" y="6518529"/>
            <a:ext cx="5632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>
                <a:latin typeface="Calibri Light"/>
                <a:cs typeface="Calibri Light"/>
              </a:rPr>
              <a:t>R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 spc="-10">
                <a:latin typeface="Calibri Light"/>
                <a:cs typeface="Calibri Light"/>
              </a:rPr>
              <a:t>s</a:t>
            </a:r>
            <a:r>
              <a:rPr sz="1100">
                <a:latin typeface="Calibri Light"/>
                <a:cs typeface="Calibri Light"/>
              </a:rPr>
              <a:t>po</a:t>
            </a:r>
            <a:r>
              <a:rPr sz="1100" spc="-10">
                <a:latin typeface="Calibri Light"/>
                <a:cs typeface="Calibri Light"/>
              </a:rPr>
              <a:t>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14009" y="6399656"/>
            <a:ext cx="5632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>
                <a:latin typeface="Calibri Light"/>
                <a:cs typeface="Calibri Light"/>
              </a:rPr>
              <a:t>R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 spc="-10">
                <a:latin typeface="Calibri Light"/>
                <a:cs typeface="Calibri Light"/>
              </a:rPr>
              <a:t>s</a:t>
            </a:r>
            <a:r>
              <a:rPr sz="1100">
                <a:latin typeface="Calibri Light"/>
                <a:cs typeface="Calibri Light"/>
              </a:rPr>
              <a:t>po</a:t>
            </a:r>
            <a:r>
              <a:rPr sz="1100" spc="-10">
                <a:latin typeface="Calibri Light"/>
                <a:cs typeface="Calibri Light"/>
              </a:rPr>
              <a:t>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20113" y="7966709"/>
            <a:ext cx="4826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mbria"/>
                <a:cs typeface="Cambria"/>
              </a:rPr>
              <a:t>request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32305" y="8686038"/>
            <a:ext cx="5645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Response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07329" y="8271509"/>
            <a:ext cx="4826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>
                <a:latin typeface="Cambria"/>
                <a:cs typeface="Cambria"/>
              </a:rPr>
              <a:t>re</a:t>
            </a:r>
            <a:r>
              <a:rPr sz="1100" spc="-5">
                <a:latin typeface="Cambria"/>
                <a:cs typeface="Cambria"/>
              </a:rPr>
              <a:t>qu</a:t>
            </a:r>
            <a:r>
              <a:rPr sz="1100">
                <a:latin typeface="Cambria"/>
                <a:cs typeface="Cambria"/>
              </a:rPr>
              <a:t>est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305805" y="8885681"/>
            <a:ext cx="563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R</a:t>
            </a:r>
            <a:r>
              <a:rPr sz="1100" spc="5">
                <a:latin typeface="Calibri Light"/>
                <a:cs typeface="Calibri Light"/>
              </a:rPr>
              <a:t>e</a:t>
            </a:r>
            <a:r>
              <a:rPr sz="1100" spc="-10">
                <a:latin typeface="Calibri Light"/>
                <a:cs typeface="Calibri Light"/>
              </a:rPr>
              <a:t>s</a:t>
            </a:r>
            <a:r>
              <a:rPr sz="1100">
                <a:latin typeface="Calibri Light"/>
                <a:cs typeface="Calibri Light"/>
              </a:rPr>
              <a:t>po</a:t>
            </a:r>
            <a:r>
              <a:rPr sz="1100" spc="-10">
                <a:latin typeface="Calibri Light"/>
                <a:cs typeface="Calibri Light"/>
              </a:rPr>
              <a:t>nse</a:t>
            </a:r>
            <a:endParaRPr sz="1100">
              <a:latin typeface="Calibri Light"/>
              <a:cs typeface="Calibri Ligh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20640" y="6054724"/>
            <a:ext cx="2449830" cy="412750"/>
            <a:chOff x="5120640" y="6054724"/>
            <a:chExt cx="2449830" cy="412750"/>
          </a:xfrm>
        </p:grpSpPr>
        <p:sp>
          <p:nvSpPr>
            <p:cNvPr id="39" name="object 39"/>
            <p:cNvSpPr/>
            <p:nvPr/>
          </p:nvSpPr>
          <p:spPr>
            <a:xfrm>
              <a:off x="5120640" y="6153149"/>
              <a:ext cx="1451610" cy="76200"/>
            </a:xfrm>
            <a:custGeom>
              <a:avLst/>
              <a:gdLst/>
              <a:ahLst/>
              <a:cxnLst/>
              <a:rect l="l" t="t" r="r" b="b"/>
              <a:pathLst>
                <a:path w="1451609" h="76200">
                  <a:moveTo>
                    <a:pt x="1375410" y="0"/>
                  </a:moveTo>
                  <a:lnTo>
                    <a:pt x="1375410" y="76200"/>
                  </a:lnTo>
                  <a:lnTo>
                    <a:pt x="1438910" y="44450"/>
                  </a:lnTo>
                  <a:lnTo>
                    <a:pt x="1388110" y="44450"/>
                  </a:lnTo>
                  <a:lnTo>
                    <a:pt x="1388110" y="31750"/>
                  </a:lnTo>
                  <a:lnTo>
                    <a:pt x="1438910" y="31750"/>
                  </a:lnTo>
                  <a:lnTo>
                    <a:pt x="1375410" y="0"/>
                  </a:lnTo>
                  <a:close/>
                </a:path>
                <a:path w="1451609" h="76200">
                  <a:moveTo>
                    <a:pt x="137541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75410" y="44450"/>
                  </a:lnTo>
                  <a:lnTo>
                    <a:pt x="1375410" y="31750"/>
                  </a:lnTo>
                  <a:close/>
                </a:path>
                <a:path w="1451609" h="76200">
                  <a:moveTo>
                    <a:pt x="1438910" y="31750"/>
                  </a:moveTo>
                  <a:lnTo>
                    <a:pt x="1388110" y="31750"/>
                  </a:lnTo>
                  <a:lnTo>
                    <a:pt x="1388110" y="44450"/>
                  </a:lnTo>
                  <a:lnTo>
                    <a:pt x="1438910" y="44450"/>
                  </a:lnTo>
                  <a:lnTo>
                    <a:pt x="1451610" y="38100"/>
                  </a:lnTo>
                  <a:lnTo>
                    <a:pt x="143891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2100" y="6064249"/>
              <a:ext cx="918844" cy="393700"/>
            </a:xfrm>
            <a:custGeom>
              <a:avLst/>
              <a:gdLst/>
              <a:ahLst/>
              <a:cxnLst/>
              <a:rect l="l" t="t" r="r" b="b"/>
              <a:pathLst>
                <a:path w="918845" h="393700">
                  <a:moveTo>
                    <a:pt x="0" y="65659"/>
                  </a:moveTo>
                  <a:lnTo>
                    <a:pt x="5151" y="40076"/>
                  </a:lnTo>
                  <a:lnTo>
                    <a:pt x="19208" y="19208"/>
                  </a:lnTo>
                  <a:lnTo>
                    <a:pt x="40076" y="5151"/>
                  </a:lnTo>
                  <a:lnTo>
                    <a:pt x="65658" y="0"/>
                  </a:lnTo>
                  <a:lnTo>
                    <a:pt x="918464" y="0"/>
                  </a:lnTo>
                </a:path>
                <a:path w="918845" h="393700">
                  <a:moveTo>
                    <a:pt x="918464" y="393700"/>
                  </a:moveTo>
                  <a:lnTo>
                    <a:pt x="65658" y="393700"/>
                  </a:lnTo>
                  <a:lnTo>
                    <a:pt x="40076" y="388548"/>
                  </a:lnTo>
                  <a:lnTo>
                    <a:pt x="19208" y="374491"/>
                  </a:lnTo>
                  <a:lnTo>
                    <a:pt x="5151" y="353623"/>
                  </a:lnTo>
                  <a:lnTo>
                    <a:pt x="0" y="328041"/>
                  </a:lnTo>
                  <a:lnTo>
                    <a:pt x="0" y="656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7150" y="6307327"/>
              <a:ext cx="1454785" cy="87630"/>
            </a:xfrm>
            <a:custGeom>
              <a:avLst/>
              <a:gdLst/>
              <a:ahLst/>
              <a:cxnLst/>
              <a:rect l="l" t="t" r="r" b="b"/>
              <a:pathLst>
                <a:path w="1454784" h="87629">
                  <a:moveTo>
                    <a:pt x="76337" y="31762"/>
                  </a:moveTo>
                  <a:lnTo>
                    <a:pt x="75935" y="44461"/>
                  </a:lnTo>
                  <a:lnTo>
                    <a:pt x="1453896" y="87121"/>
                  </a:lnTo>
                  <a:lnTo>
                    <a:pt x="1454403" y="74421"/>
                  </a:lnTo>
                  <a:lnTo>
                    <a:pt x="76337" y="31762"/>
                  </a:lnTo>
                  <a:close/>
                </a:path>
                <a:path w="1454784" h="87629">
                  <a:moveTo>
                    <a:pt x="77342" y="0"/>
                  </a:moveTo>
                  <a:lnTo>
                    <a:pt x="0" y="35686"/>
                  </a:lnTo>
                  <a:lnTo>
                    <a:pt x="74929" y="76200"/>
                  </a:lnTo>
                  <a:lnTo>
                    <a:pt x="75935" y="44461"/>
                  </a:lnTo>
                  <a:lnTo>
                    <a:pt x="63246" y="44068"/>
                  </a:lnTo>
                  <a:lnTo>
                    <a:pt x="63626" y="31368"/>
                  </a:lnTo>
                  <a:lnTo>
                    <a:pt x="76349" y="31368"/>
                  </a:lnTo>
                  <a:lnTo>
                    <a:pt x="77342" y="0"/>
                  </a:lnTo>
                  <a:close/>
                </a:path>
                <a:path w="1454784" h="87629">
                  <a:moveTo>
                    <a:pt x="63626" y="31368"/>
                  </a:moveTo>
                  <a:lnTo>
                    <a:pt x="63246" y="44068"/>
                  </a:lnTo>
                  <a:lnTo>
                    <a:pt x="75935" y="44461"/>
                  </a:lnTo>
                  <a:lnTo>
                    <a:pt x="76337" y="31762"/>
                  </a:lnTo>
                  <a:lnTo>
                    <a:pt x="63626" y="31368"/>
                  </a:lnTo>
                  <a:close/>
                </a:path>
                <a:path w="1454784" h="87629">
                  <a:moveTo>
                    <a:pt x="76349" y="31368"/>
                  </a:moveTo>
                  <a:lnTo>
                    <a:pt x="63626" y="31368"/>
                  </a:lnTo>
                  <a:lnTo>
                    <a:pt x="76337" y="31762"/>
                  </a:lnTo>
                  <a:lnTo>
                    <a:pt x="76349" y="31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726173" y="6154292"/>
            <a:ext cx="569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latin typeface="Calibri Light"/>
                <a:cs typeface="Calibri Light"/>
              </a:rPr>
              <a:t>tblleaves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9434" y="2605785"/>
            <a:ext cx="1128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Calibri Light"/>
                <a:cs typeface="Calibri Light"/>
              </a:rPr>
              <a:t>tblemployees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66790" y="2609341"/>
            <a:ext cx="1266825" cy="407034"/>
          </a:xfrm>
          <a:custGeom>
            <a:avLst/>
            <a:gdLst/>
            <a:ahLst/>
            <a:cxnLst/>
            <a:rect l="l" t="t" r="r" b="b"/>
            <a:pathLst>
              <a:path w="1266825" h="407035">
                <a:moveTo>
                  <a:pt x="1266748" y="0"/>
                </a:move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9812"/>
                </a:lnTo>
                <a:lnTo>
                  <a:pt x="0" y="388620"/>
                </a:lnTo>
                <a:lnTo>
                  <a:pt x="0" y="406908"/>
                </a:lnTo>
                <a:lnTo>
                  <a:pt x="18288" y="406908"/>
                </a:lnTo>
                <a:lnTo>
                  <a:pt x="1266748" y="406908"/>
                </a:lnTo>
                <a:lnTo>
                  <a:pt x="1266748" y="388620"/>
                </a:lnTo>
                <a:lnTo>
                  <a:pt x="18288" y="388620"/>
                </a:lnTo>
                <a:lnTo>
                  <a:pt x="18288" y="19812"/>
                </a:lnTo>
                <a:lnTo>
                  <a:pt x="18288" y="18288"/>
                </a:lnTo>
                <a:lnTo>
                  <a:pt x="1266748" y="18288"/>
                </a:lnTo>
                <a:lnTo>
                  <a:pt x="126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78473" y="4700142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alibri Light"/>
                <a:cs typeface="Calibri Light"/>
              </a:rPr>
              <a:t>tblemployees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3450" y="4705222"/>
            <a:ext cx="1388745" cy="440690"/>
          </a:xfrm>
          <a:custGeom>
            <a:avLst/>
            <a:gdLst/>
            <a:ahLst/>
            <a:cxnLst/>
            <a:rect l="l" t="t" r="r" b="b"/>
            <a:pathLst>
              <a:path w="1388745" h="440689">
                <a:moveTo>
                  <a:pt x="1388618" y="0"/>
                </a:moveTo>
                <a:lnTo>
                  <a:pt x="18288" y="0"/>
                </a:lnTo>
                <a:lnTo>
                  <a:pt x="0" y="0"/>
                </a:lnTo>
                <a:lnTo>
                  <a:pt x="0" y="18288"/>
                </a:lnTo>
                <a:lnTo>
                  <a:pt x="0" y="19812"/>
                </a:lnTo>
                <a:lnTo>
                  <a:pt x="0" y="422148"/>
                </a:lnTo>
                <a:lnTo>
                  <a:pt x="0" y="440436"/>
                </a:lnTo>
                <a:lnTo>
                  <a:pt x="18288" y="440436"/>
                </a:lnTo>
                <a:lnTo>
                  <a:pt x="1388618" y="440436"/>
                </a:lnTo>
                <a:lnTo>
                  <a:pt x="1388618" y="422148"/>
                </a:lnTo>
                <a:lnTo>
                  <a:pt x="18288" y="422148"/>
                </a:lnTo>
                <a:lnTo>
                  <a:pt x="18288" y="19812"/>
                </a:lnTo>
                <a:lnTo>
                  <a:pt x="18288" y="18288"/>
                </a:lnTo>
                <a:lnTo>
                  <a:pt x="1388618" y="18288"/>
                </a:lnTo>
                <a:lnTo>
                  <a:pt x="1388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8219" y="1127759"/>
            <a:ext cx="1226820" cy="3886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65"/>
              </a:spcBef>
            </a:pPr>
            <a:r>
              <a:rPr sz="1400" b="1" spc="-5">
                <a:latin typeface="Cambria"/>
                <a:cs typeface="Cambria"/>
              </a:rPr>
              <a:t>Employee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2500" y="2114422"/>
            <a:ext cx="1438910" cy="1325880"/>
          </a:xfrm>
          <a:custGeom>
            <a:avLst/>
            <a:gdLst/>
            <a:ahLst/>
            <a:cxnLst/>
            <a:rect l="l" t="t" r="r" b="b"/>
            <a:pathLst>
              <a:path w="1438910" h="1325879">
                <a:moveTo>
                  <a:pt x="0" y="662939"/>
                </a:moveTo>
                <a:lnTo>
                  <a:pt x="1659" y="617549"/>
                </a:lnTo>
                <a:lnTo>
                  <a:pt x="6567" y="572981"/>
                </a:lnTo>
                <a:lnTo>
                  <a:pt x="14615" y="529331"/>
                </a:lnTo>
                <a:lnTo>
                  <a:pt x="25696" y="486701"/>
                </a:lnTo>
                <a:lnTo>
                  <a:pt x="39705" y="445187"/>
                </a:lnTo>
                <a:lnTo>
                  <a:pt x="56532" y="404889"/>
                </a:lnTo>
                <a:lnTo>
                  <a:pt x="76072" y="365906"/>
                </a:lnTo>
                <a:lnTo>
                  <a:pt x="98218" y="328337"/>
                </a:lnTo>
                <a:lnTo>
                  <a:pt x="122861" y="292279"/>
                </a:lnTo>
                <a:lnTo>
                  <a:pt x="149895" y="257833"/>
                </a:lnTo>
                <a:lnTo>
                  <a:pt x="179213" y="225096"/>
                </a:lnTo>
                <a:lnTo>
                  <a:pt x="210708" y="194167"/>
                </a:lnTo>
                <a:lnTo>
                  <a:pt x="244273" y="165145"/>
                </a:lnTo>
                <a:lnTo>
                  <a:pt x="279800" y="138129"/>
                </a:lnTo>
                <a:lnTo>
                  <a:pt x="317183" y="113217"/>
                </a:lnTo>
                <a:lnTo>
                  <a:pt x="356314" y="90508"/>
                </a:lnTo>
                <a:lnTo>
                  <a:pt x="397087" y="70101"/>
                </a:lnTo>
                <a:lnTo>
                  <a:pt x="439394" y="52095"/>
                </a:lnTo>
                <a:lnTo>
                  <a:pt x="483128" y="36588"/>
                </a:lnTo>
                <a:lnTo>
                  <a:pt x="528181" y="23680"/>
                </a:lnTo>
                <a:lnTo>
                  <a:pt x="574448" y="13468"/>
                </a:lnTo>
                <a:lnTo>
                  <a:pt x="621821" y="6051"/>
                </a:lnTo>
                <a:lnTo>
                  <a:pt x="670192" y="1529"/>
                </a:lnTo>
                <a:lnTo>
                  <a:pt x="719454" y="0"/>
                </a:lnTo>
                <a:lnTo>
                  <a:pt x="768717" y="1529"/>
                </a:lnTo>
                <a:lnTo>
                  <a:pt x="817088" y="6051"/>
                </a:lnTo>
                <a:lnTo>
                  <a:pt x="864461" y="13468"/>
                </a:lnTo>
                <a:lnTo>
                  <a:pt x="910728" y="23680"/>
                </a:lnTo>
                <a:lnTo>
                  <a:pt x="955781" y="36588"/>
                </a:lnTo>
                <a:lnTo>
                  <a:pt x="999515" y="52095"/>
                </a:lnTo>
                <a:lnTo>
                  <a:pt x="1041822" y="70101"/>
                </a:lnTo>
                <a:lnTo>
                  <a:pt x="1082595" y="90508"/>
                </a:lnTo>
                <a:lnTo>
                  <a:pt x="1121726" y="113217"/>
                </a:lnTo>
                <a:lnTo>
                  <a:pt x="1159109" y="138129"/>
                </a:lnTo>
                <a:lnTo>
                  <a:pt x="1194636" y="165145"/>
                </a:lnTo>
                <a:lnTo>
                  <a:pt x="1228201" y="194167"/>
                </a:lnTo>
                <a:lnTo>
                  <a:pt x="1259696" y="225096"/>
                </a:lnTo>
                <a:lnTo>
                  <a:pt x="1289014" y="257833"/>
                </a:lnTo>
                <a:lnTo>
                  <a:pt x="1316048" y="292279"/>
                </a:lnTo>
                <a:lnTo>
                  <a:pt x="1340691" y="328337"/>
                </a:lnTo>
                <a:lnTo>
                  <a:pt x="1362837" y="365906"/>
                </a:lnTo>
                <a:lnTo>
                  <a:pt x="1382377" y="404889"/>
                </a:lnTo>
                <a:lnTo>
                  <a:pt x="1399204" y="445187"/>
                </a:lnTo>
                <a:lnTo>
                  <a:pt x="1413213" y="486701"/>
                </a:lnTo>
                <a:lnTo>
                  <a:pt x="1424294" y="529331"/>
                </a:lnTo>
                <a:lnTo>
                  <a:pt x="1432342" y="572981"/>
                </a:lnTo>
                <a:lnTo>
                  <a:pt x="1437250" y="617549"/>
                </a:lnTo>
                <a:lnTo>
                  <a:pt x="1438910" y="662939"/>
                </a:lnTo>
                <a:lnTo>
                  <a:pt x="1437250" y="708330"/>
                </a:lnTo>
                <a:lnTo>
                  <a:pt x="1432342" y="752898"/>
                </a:lnTo>
                <a:lnTo>
                  <a:pt x="1424294" y="796548"/>
                </a:lnTo>
                <a:lnTo>
                  <a:pt x="1413213" y="839178"/>
                </a:lnTo>
                <a:lnTo>
                  <a:pt x="1399204" y="880692"/>
                </a:lnTo>
                <a:lnTo>
                  <a:pt x="1382377" y="920990"/>
                </a:lnTo>
                <a:lnTo>
                  <a:pt x="1362837" y="959973"/>
                </a:lnTo>
                <a:lnTo>
                  <a:pt x="1340691" y="997542"/>
                </a:lnTo>
                <a:lnTo>
                  <a:pt x="1316048" y="1033600"/>
                </a:lnTo>
                <a:lnTo>
                  <a:pt x="1289014" y="1068046"/>
                </a:lnTo>
                <a:lnTo>
                  <a:pt x="1259696" y="1100783"/>
                </a:lnTo>
                <a:lnTo>
                  <a:pt x="1228201" y="1131712"/>
                </a:lnTo>
                <a:lnTo>
                  <a:pt x="1194636" y="1160734"/>
                </a:lnTo>
                <a:lnTo>
                  <a:pt x="1159109" y="1187750"/>
                </a:lnTo>
                <a:lnTo>
                  <a:pt x="1121726" y="1212662"/>
                </a:lnTo>
                <a:lnTo>
                  <a:pt x="1082595" y="1235371"/>
                </a:lnTo>
                <a:lnTo>
                  <a:pt x="1041822" y="1255778"/>
                </a:lnTo>
                <a:lnTo>
                  <a:pt x="999515" y="1273784"/>
                </a:lnTo>
                <a:lnTo>
                  <a:pt x="955781" y="1289291"/>
                </a:lnTo>
                <a:lnTo>
                  <a:pt x="910728" y="1302199"/>
                </a:lnTo>
                <a:lnTo>
                  <a:pt x="864461" y="1312411"/>
                </a:lnTo>
                <a:lnTo>
                  <a:pt x="817088" y="1319828"/>
                </a:lnTo>
                <a:lnTo>
                  <a:pt x="768717" y="1324350"/>
                </a:lnTo>
                <a:lnTo>
                  <a:pt x="719454" y="1325879"/>
                </a:lnTo>
                <a:lnTo>
                  <a:pt x="670192" y="1324350"/>
                </a:lnTo>
                <a:lnTo>
                  <a:pt x="621821" y="1319828"/>
                </a:lnTo>
                <a:lnTo>
                  <a:pt x="574448" y="1312411"/>
                </a:lnTo>
                <a:lnTo>
                  <a:pt x="528181" y="1302199"/>
                </a:lnTo>
                <a:lnTo>
                  <a:pt x="483128" y="1289291"/>
                </a:lnTo>
                <a:lnTo>
                  <a:pt x="439394" y="1273784"/>
                </a:lnTo>
                <a:lnTo>
                  <a:pt x="397087" y="1255778"/>
                </a:lnTo>
                <a:lnTo>
                  <a:pt x="356314" y="1235371"/>
                </a:lnTo>
                <a:lnTo>
                  <a:pt x="317183" y="1212662"/>
                </a:lnTo>
                <a:lnTo>
                  <a:pt x="279800" y="1187750"/>
                </a:lnTo>
                <a:lnTo>
                  <a:pt x="244273" y="1160734"/>
                </a:lnTo>
                <a:lnTo>
                  <a:pt x="210708" y="1131712"/>
                </a:lnTo>
                <a:lnTo>
                  <a:pt x="179213" y="1100783"/>
                </a:lnTo>
                <a:lnTo>
                  <a:pt x="149895" y="1068046"/>
                </a:lnTo>
                <a:lnTo>
                  <a:pt x="122861" y="1033600"/>
                </a:lnTo>
                <a:lnTo>
                  <a:pt x="98218" y="997542"/>
                </a:lnTo>
                <a:lnTo>
                  <a:pt x="76072" y="959973"/>
                </a:lnTo>
                <a:lnTo>
                  <a:pt x="56532" y="920990"/>
                </a:lnTo>
                <a:lnTo>
                  <a:pt x="39705" y="880692"/>
                </a:lnTo>
                <a:lnTo>
                  <a:pt x="25696" y="839178"/>
                </a:lnTo>
                <a:lnTo>
                  <a:pt x="14615" y="796548"/>
                </a:lnTo>
                <a:lnTo>
                  <a:pt x="6567" y="752898"/>
                </a:lnTo>
                <a:lnTo>
                  <a:pt x="1659" y="708330"/>
                </a:lnTo>
                <a:lnTo>
                  <a:pt x="0" y="66293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5140" y="2342133"/>
            <a:ext cx="83375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60"/>
              </a:lnSpc>
              <a:spcBef>
                <a:spcPts val="100"/>
              </a:spcBef>
            </a:pPr>
            <a:r>
              <a:rPr sz="1400" b="1" spc="-5">
                <a:latin typeface="Cambria"/>
                <a:cs typeface="Cambria"/>
              </a:rPr>
              <a:t>1.3</a:t>
            </a:r>
            <a:endParaRPr sz="1400">
              <a:latin typeface="Cambria"/>
              <a:cs typeface="Cambria"/>
            </a:endParaRPr>
          </a:p>
          <a:p>
            <a:pPr marL="12700" marR="5080" algn="ctr">
              <a:lnSpc>
                <a:spcPct val="97600"/>
              </a:lnSpc>
              <a:spcBef>
                <a:spcPts val="25"/>
              </a:spcBef>
            </a:pPr>
            <a:r>
              <a:rPr sz="1400" b="1">
                <a:latin typeface="Cambria"/>
                <a:cs typeface="Cambria"/>
              </a:rPr>
              <a:t>E</a:t>
            </a:r>
            <a:r>
              <a:rPr sz="1400" b="1" spc="-5">
                <a:latin typeface="Cambria"/>
                <a:cs typeface="Cambria"/>
              </a:rPr>
              <a:t>mp</a:t>
            </a:r>
            <a:r>
              <a:rPr sz="1400" b="1" spc="-15">
                <a:latin typeface="Cambria"/>
                <a:cs typeface="Cambria"/>
              </a:rPr>
              <a:t>l</a:t>
            </a:r>
            <a:r>
              <a:rPr sz="1400" b="1">
                <a:latin typeface="Cambria"/>
                <a:cs typeface="Cambria"/>
              </a:rPr>
              <a:t>oyee  </a:t>
            </a:r>
            <a:r>
              <a:rPr sz="1400" b="1" spc="-5">
                <a:latin typeface="Cambria"/>
                <a:cs typeface="Cambria"/>
              </a:rPr>
              <a:t>View </a:t>
            </a:r>
            <a:r>
              <a:rPr sz="1400" b="1">
                <a:latin typeface="Cambria"/>
                <a:cs typeface="Cambria"/>
              </a:rPr>
              <a:t> </a:t>
            </a:r>
            <a:r>
              <a:rPr sz="1400" b="1" spc="-5">
                <a:latin typeface="Cambria"/>
                <a:cs typeface="Cambria"/>
              </a:rPr>
              <a:t>profile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12620" y="1519427"/>
            <a:ext cx="4084320" cy="3917315"/>
            <a:chOff x="1912620" y="1519427"/>
            <a:chExt cx="4084320" cy="3917315"/>
          </a:xfrm>
        </p:grpSpPr>
        <p:sp>
          <p:nvSpPr>
            <p:cNvPr id="10" name="object 10"/>
            <p:cNvSpPr/>
            <p:nvPr/>
          </p:nvSpPr>
          <p:spPr>
            <a:xfrm>
              <a:off x="4914900" y="2623057"/>
              <a:ext cx="1082040" cy="289560"/>
            </a:xfrm>
            <a:custGeom>
              <a:avLst/>
              <a:gdLst/>
              <a:ahLst/>
              <a:cxnLst/>
              <a:rect l="l" t="t" r="r" b="b"/>
              <a:pathLst>
                <a:path w="1082039" h="289560">
                  <a:moveTo>
                    <a:pt x="1082040" y="239141"/>
                  </a:moveTo>
                  <a:lnTo>
                    <a:pt x="76161" y="246176"/>
                  </a:lnTo>
                  <a:lnTo>
                    <a:pt x="75946" y="212852"/>
                  </a:lnTo>
                  <a:lnTo>
                    <a:pt x="0" y="251460"/>
                  </a:lnTo>
                  <a:lnTo>
                    <a:pt x="76454" y="289052"/>
                  </a:lnTo>
                  <a:lnTo>
                    <a:pt x="76225" y="255778"/>
                  </a:lnTo>
                  <a:lnTo>
                    <a:pt x="1082040" y="248666"/>
                  </a:lnTo>
                  <a:lnTo>
                    <a:pt x="1082040" y="239141"/>
                  </a:lnTo>
                  <a:close/>
                </a:path>
                <a:path w="1082039" h="289560">
                  <a:moveTo>
                    <a:pt x="1082040" y="38100"/>
                  </a:moveTo>
                  <a:lnTo>
                    <a:pt x="1069340" y="31750"/>
                  </a:lnTo>
                  <a:lnTo>
                    <a:pt x="1005840" y="0"/>
                  </a:lnTo>
                  <a:lnTo>
                    <a:pt x="100584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005840" y="44450"/>
                  </a:lnTo>
                  <a:lnTo>
                    <a:pt x="1005840" y="76200"/>
                  </a:lnTo>
                  <a:lnTo>
                    <a:pt x="1069340" y="44450"/>
                  </a:lnTo>
                  <a:lnTo>
                    <a:pt x="108204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25040" y="1525777"/>
              <a:ext cx="0" cy="1059180"/>
            </a:xfrm>
            <a:custGeom>
              <a:avLst/>
              <a:gdLst/>
              <a:ahLst/>
              <a:cxnLst/>
              <a:rect l="l" t="t" r="r" b="b"/>
              <a:pathLst>
                <a:path h="1059180">
                  <a:moveTo>
                    <a:pt x="0" y="0"/>
                  </a:moveTo>
                  <a:lnTo>
                    <a:pt x="0" y="10591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5040" y="2546857"/>
              <a:ext cx="1295400" cy="76200"/>
            </a:xfrm>
            <a:custGeom>
              <a:avLst/>
              <a:gdLst/>
              <a:ahLst/>
              <a:cxnLst/>
              <a:rect l="l" t="t" r="r" b="b"/>
              <a:pathLst>
                <a:path w="1295400" h="76200">
                  <a:moveTo>
                    <a:pt x="1219200" y="0"/>
                  </a:moveTo>
                  <a:lnTo>
                    <a:pt x="1219200" y="76200"/>
                  </a:lnTo>
                  <a:lnTo>
                    <a:pt x="1285748" y="42925"/>
                  </a:lnTo>
                  <a:lnTo>
                    <a:pt x="1231900" y="42925"/>
                  </a:lnTo>
                  <a:lnTo>
                    <a:pt x="1231900" y="33400"/>
                  </a:lnTo>
                  <a:lnTo>
                    <a:pt x="1286002" y="33400"/>
                  </a:lnTo>
                  <a:lnTo>
                    <a:pt x="1219200" y="0"/>
                  </a:lnTo>
                  <a:close/>
                </a:path>
                <a:path w="1295400" h="76200">
                  <a:moveTo>
                    <a:pt x="1219200" y="33400"/>
                  </a:moveTo>
                  <a:lnTo>
                    <a:pt x="0" y="33400"/>
                  </a:lnTo>
                  <a:lnTo>
                    <a:pt x="0" y="42925"/>
                  </a:lnTo>
                  <a:lnTo>
                    <a:pt x="1219200" y="42925"/>
                  </a:lnTo>
                  <a:lnTo>
                    <a:pt x="1219200" y="33400"/>
                  </a:lnTo>
                  <a:close/>
                </a:path>
                <a:path w="1295400" h="76200">
                  <a:moveTo>
                    <a:pt x="1286002" y="33400"/>
                  </a:moveTo>
                  <a:lnTo>
                    <a:pt x="1231900" y="33400"/>
                  </a:lnTo>
                  <a:lnTo>
                    <a:pt x="1231900" y="42925"/>
                  </a:lnTo>
                  <a:lnTo>
                    <a:pt x="1285748" y="42925"/>
                  </a:lnTo>
                  <a:lnTo>
                    <a:pt x="1295400" y="38100"/>
                  </a:lnTo>
                  <a:lnTo>
                    <a:pt x="1286002" y="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0720" y="2866897"/>
              <a:ext cx="1569720" cy="0"/>
            </a:xfrm>
            <a:custGeom>
              <a:avLst/>
              <a:gdLst/>
              <a:ahLst/>
              <a:cxnLst/>
              <a:rect l="l" t="t" r="r" b="b"/>
              <a:pathLst>
                <a:path w="1569720">
                  <a:moveTo>
                    <a:pt x="156972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2620" y="1525777"/>
              <a:ext cx="2354580" cy="2637155"/>
            </a:xfrm>
            <a:custGeom>
              <a:avLst/>
              <a:gdLst/>
              <a:ahLst/>
              <a:cxnLst/>
              <a:rect l="l" t="t" r="r" b="b"/>
              <a:pathLst>
                <a:path w="2354579" h="2637154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341120"/>
                  </a:lnTo>
                  <a:lnTo>
                    <a:pt x="44450" y="134112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2354579" h="2637154">
                  <a:moveTo>
                    <a:pt x="2354580" y="2560332"/>
                  </a:moveTo>
                  <a:lnTo>
                    <a:pt x="2322830" y="2560332"/>
                  </a:lnTo>
                  <a:lnTo>
                    <a:pt x="2322830" y="1950720"/>
                  </a:lnTo>
                  <a:lnTo>
                    <a:pt x="2310130" y="1950720"/>
                  </a:lnTo>
                  <a:lnTo>
                    <a:pt x="2310130" y="2560332"/>
                  </a:lnTo>
                  <a:lnTo>
                    <a:pt x="2278380" y="2560332"/>
                  </a:lnTo>
                  <a:lnTo>
                    <a:pt x="2316480" y="2636532"/>
                  </a:lnTo>
                  <a:lnTo>
                    <a:pt x="2348230" y="2573032"/>
                  </a:lnTo>
                  <a:lnTo>
                    <a:pt x="2354580" y="2560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1400" y="4162297"/>
              <a:ext cx="1333500" cy="1264920"/>
            </a:xfrm>
            <a:custGeom>
              <a:avLst/>
              <a:gdLst/>
              <a:ahLst/>
              <a:cxnLst/>
              <a:rect l="l" t="t" r="r" b="b"/>
              <a:pathLst>
                <a:path w="1333500" h="1264920">
                  <a:moveTo>
                    <a:pt x="0" y="632459"/>
                  </a:moveTo>
                  <a:lnTo>
                    <a:pt x="1829" y="585264"/>
                  </a:lnTo>
                  <a:lnTo>
                    <a:pt x="7230" y="539010"/>
                  </a:lnTo>
                  <a:lnTo>
                    <a:pt x="16075" y="493819"/>
                  </a:lnTo>
                  <a:lnTo>
                    <a:pt x="28234" y="449814"/>
                  </a:lnTo>
                  <a:lnTo>
                    <a:pt x="43579" y="407117"/>
                  </a:lnTo>
                  <a:lnTo>
                    <a:pt x="61979" y="365851"/>
                  </a:lnTo>
                  <a:lnTo>
                    <a:pt x="83307" y="326138"/>
                  </a:lnTo>
                  <a:lnTo>
                    <a:pt x="107433" y="288100"/>
                  </a:lnTo>
                  <a:lnTo>
                    <a:pt x="134228" y="251859"/>
                  </a:lnTo>
                  <a:lnTo>
                    <a:pt x="163563" y="217539"/>
                  </a:lnTo>
                  <a:lnTo>
                    <a:pt x="195310" y="185261"/>
                  </a:lnTo>
                  <a:lnTo>
                    <a:pt x="229338" y="155148"/>
                  </a:lnTo>
                  <a:lnTo>
                    <a:pt x="265519" y="127321"/>
                  </a:lnTo>
                  <a:lnTo>
                    <a:pt x="303725" y="101905"/>
                  </a:lnTo>
                  <a:lnTo>
                    <a:pt x="343825" y="79020"/>
                  </a:lnTo>
                  <a:lnTo>
                    <a:pt x="385692" y="58790"/>
                  </a:lnTo>
                  <a:lnTo>
                    <a:pt x="429195" y="41336"/>
                  </a:lnTo>
                  <a:lnTo>
                    <a:pt x="474206" y="26781"/>
                  </a:lnTo>
                  <a:lnTo>
                    <a:pt x="520596" y="15248"/>
                  </a:lnTo>
                  <a:lnTo>
                    <a:pt x="568236" y="6858"/>
                  </a:lnTo>
                  <a:lnTo>
                    <a:pt x="616997" y="1735"/>
                  </a:lnTo>
                  <a:lnTo>
                    <a:pt x="666750" y="0"/>
                  </a:lnTo>
                  <a:lnTo>
                    <a:pt x="716502" y="1735"/>
                  </a:lnTo>
                  <a:lnTo>
                    <a:pt x="765263" y="6858"/>
                  </a:lnTo>
                  <a:lnTo>
                    <a:pt x="812903" y="15248"/>
                  </a:lnTo>
                  <a:lnTo>
                    <a:pt x="859293" y="26781"/>
                  </a:lnTo>
                  <a:lnTo>
                    <a:pt x="904304" y="41336"/>
                  </a:lnTo>
                  <a:lnTo>
                    <a:pt x="947807" y="58790"/>
                  </a:lnTo>
                  <a:lnTo>
                    <a:pt x="989674" y="79020"/>
                  </a:lnTo>
                  <a:lnTo>
                    <a:pt x="1029774" y="101905"/>
                  </a:lnTo>
                  <a:lnTo>
                    <a:pt x="1067980" y="127321"/>
                  </a:lnTo>
                  <a:lnTo>
                    <a:pt x="1104161" y="155148"/>
                  </a:lnTo>
                  <a:lnTo>
                    <a:pt x="1138189" y="185261"/>
                  </a:lnTo>
                  <a:lnTo>
                    <a:pt x="1169936" y="217539"/>
                  </a:lnTo>
                  <a:lnTo>
                    <a:pt x="1199271" y="251859"/>
                  </a:lnTo>
                  <a:lnTo>
                    <a:pt x="1226066" y="288100"/>
                  </a:lnTo>
                  <a:lnTo>
                    <a:pt x="1250192" y="326138"/>
                  </a:lnTo>
                  <a:lnTo>
                    <a:pt x="1271520" y="365851"/>
                  </a:lnTo>
                  <a:lnTo>
                    <a:pt x="1289920" y="407117"/>
                  </a:lnTo>
                  <a:lnTo>
                    <a:pt x="1305265" y="449814"/>
                  </a:lnTo>
                  <a:lnTo>
                    <a:pt x="1317424" y="493819"/>
                  </a:lnTo>
                  <a:lnTo>
                    <a:pt x="1326269" y="539010"/>
                  </a:lnTo>
                  <a:lnTo>
                    <a:pt x="1331670" y="585264"/>
                  </a:lnTo>
                  <a:lnTo>
                    <a:pt x="1333500" y="632459"/>
                  </a:lnTo>
                  <a:lnTo>
                    <a:pt x="1331670" y="679671"/>
                  </a:lnTo>
                  <a:lnTo>
                    <a:pt x="1326269" y="725938"/>
                  </a:lnTo>
                  <a:lnTo>
                    <a:pt x="1317424" y="771139"/>
                  </a:lnTo>
                  <a:lnTo>
                    <a:pt x="1305265" y="815151"/>
                  </a:lnTo>
                  <a:lnTo>
                    <a:pt x="1289920" y="857853"/>
                  </a:lnTo>
                  <a:lnTo>
                    <a:pt x="1271520" y="899123"/>
                  </a:lnTo>
                  <a:lnTo>
                    <a:pt x="1250192" y="938838"/>
                  </a:lnTo>
                  <a:lnTo>
                    <a:pt x="1226066" y="976875"/>
                  </a:lnTo>
                  <a:lnTo>
                    <a:pt x="1199271" y="1013114"/>
                  </a:lnTo>
                  <a:lnTo>
                    <a:pt x="1169936" y="1047432"/>
                  </a:lnTo>
                  <a:lnTo>
                    <a:pt x="1138189" y="1079706"/>
                  </a:lnTo>
                  <a:lnTo>
                    <a:pt x="1104161" y="1109814"/>
                  </a:lnTo>
                  <a:lnTo>
                    <a:pt x="1067980" y="1137635"/>
                  </a:lnTo>
                  <a:lnTo>
                    <a:pt x="1029774" y="1163046"/>
                  </a:lnTo>
                  <a:lnTo>
                    <a:pt x="989674" y="1185925"/>
                  </a:lnTo>
                  <a:lnTo>
                    <a:pt x="947807" y="1206150"/>
                  </a:lnTo>
                  <a:lnTo>
                    <a:pt x="904304" y="1223598"/>
                  </a:lnTo>
                  <a:lnTo>
                    <a:pt x="859293" y="1238148"/>
                  </a:lnTo>
                  <a:lnTo>
                    <a:pt x="812903" y="1249677"/>
                  </a:lnTo>
                  <a:lnTo>
                    <a:pt x="765263" y="1258064"/>
                  </a:lnTo>
                  <a:lnTo>
                    <a:pt x="716502" y="1263185"/>
                  </a:lnTo>
                  <a:lnTo>
                    <a:pt x="666750" y="1264919"/>
                  </a:lnTo>
                  <a:lnTo>
                    <a:pt x="616997" y="1263185"/>
                  </a:lnTo>
                  <a:lnTo>
                    <a:pt x="568236" y="1258064"/>
                  </a:lnTo>
                  <a:lnTo>
                    <a:pt x="520596" y="1249677"/>
                  </a:lnTo>
                  <a:lnTo>
                    <a:pt x="474206" y="1238148"/>
                  </a:lnTo>
                  <a:lnTo>
                    <a:pt x="429195" y="1223598"/>
                  </a:lnTo>
                  <a:lnTo>
                    <a:pt x="385692" y="1206150"/>
                  </a:lnTo>
                  <a:lnTo>
                    <a:pt x="343825" y="1185925"/>
                  </a:lnTo>
                  <a:lnTo>
                    <a:pt x="303725" y="1163046"/>
                  </a:lnTo>
                  <a:lnTo>
                    <a:pt x="265519" y="1137635"/>
                  </a:lnTo>
                  <a:lnTo>
                    <a:pt x="229338" y="1109814"/>
                  </a:lnTo>
                  <a:lnTo>
                    <a:pt x="195310" y="1079706"/>
                  </a:lnTo>
                  <a:lnTo>
                    <a:pt x="163563" y="1047432"/>
                  </a:lnTo>
                  <a:lnTo>
                    <a:pt x="134228" y="1013114"/>
                  </a:lnTo>
                  <a:lnTo>
                    <a:pt x="107433" y="976875"/>
                  </a:lnTo>
                  <a:lnTo>
                    <a:pt x="83307" y="938838"/>
                  </a:lnTo>
                  <a:lnTo>
                    <a:pt x="61979" y="899123"/>
                  </a:lnTo>
                  <a:lnTo>
                    <a:pt x="43579" y="857853"/>
                  </a:lnTo>
                  <a:lnTo>
                    <a:pt x="28234" y="815151"/>
                  </a:lnTo>
                  <a:lnTo>
                    <a:pt x="16075" y="771139"/>
                  </a:lnTo>
                  <a:lnTo>
                    <a:pt x="7230" y="725938"/>
                  </a:lnTo>
                  <a:lnTo>
                    <a:pt x="1829" y="679671"/>
                  </a:lnTo>
                  <a:lnTo>
                    <a:pt x="0" y="63245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94201" y="4383150"/>
            <a:ext cx="710565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b="1" spc="-5">
                <a:latin typeface="Cambria"/>
                <a:cs typeface="Cambria"/>
              </a:rPr>
              <a:t>1.4</a:t>
            </a:r>
            <a:endParaRPr sz="1200">
              <a:latin typeface="Cambria"/>
              <a:cs typeface="Cambria"/>
            </a:endParaRPr>
          </a:p>
          <a:p>
            <a:pPr marL="12700" marR="5080" indent="635" algn="ctr">
              <a:lnSpc>
                <a:spcPct val="97900"/>
              </a:lnSpc>
              <a:spcBef>
                <a:spcPts val="10"/>
              </a:spcBef>
            </a:pPr>
            <a:r>
              <a:rPr sz="1200" b="1">
                <a:latin typeface="Cambria"/>
                <a:cs typeface="Cambria"/>
              </a:rPr>
              <a:t>Emp. </a:t>
            </a:r>
            <a:r>
              <a:rPr sz="1200" b="1" spc="5">
                <a:latin typeface="Cambria"/>
                <a:cs typeface="Cambria"/>
              </a:rPr>
              <a:t> </a:t>
            </a:r>
            <a:r>
              <a:rPr sz="1200" b="1" spc="-5">
                <a:latin typeface="Cambria"/>
                <a:cs typeface="Cambria"/>
              </a:rPr>
              <a:t>Change </a:t>
            </a:r>
            <a:r>
              <a:rPr sz="1200" b="1">
                <a:latin typeface="Cambria"/>
                <a:cs typeface="Cambria"/>
              </a:rPr>
              <a:t> </a:t>
            </a:r>
            <a:r>
              <a:rPr sz="1200" b="1" spc="-5">
                <a:latin typeface="Cambria"/>
                <a:cs typeface="Cambria"/>
              </a:rPr>
              <a:t>P</a:t>
            </a:r>
            <a:r>
              <a:rPr sz="1200" b="1">
                <a:latin typeface="Cambria"/>
                <a:cs typeface="Cambria"/>
              </a:rPr>
              <a:t>assw</a:t>
            </a:r>
            <a:r>
              <a:rPr sz="1200" b="1" spc="-5">
                <a:latin typeface="Cambria"/>
                <a:cs typeface="Cambria"/>
              </a:rPr>
              <a:t>ord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16380" y="1519427"/>
            <a:ext cx="4427220" cy="5921375"/>
            <a:chOff x="1516380" y="1519427"/>
            <a:chExt cx="4427220" cy="5921375"/>
          </a:xfrm>
        </p:grpSpPr>
        <p:sp>
          <p:nvSpPr>
            <p:cNvPr id="18" name="object 18"/>
            <p:cNvSpPr/>
            <p:nvPr/>
          </p:nvSpPr>
          <p:spPr>
            <a:xfrm>
              <a:off x="1783080" y="1525777"/>
              <a:ext cx="0" cy="3002280"/>
            </a:xfrm>
            <a:custGeom>
              <a:avLst/>
              <a:gdLst/>
              <a:ahLst/>
              <a:cxnLst/>
              <a:rect l="l" t="t" r="r" b="b"/>
              <a:pathLst>
                <a:path h="3002279">
                  <a:moveTo>
                    <a:pt x="0" y="0"/>
                  </a:moveTo>
                  <a:lnTo>
                    <a:pt x="0" y="30022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3080" y="4489957"/>
              <a:ext cx="1851660" cy="76200"/>
            </a:xfrm>
            <a:custGeom>
              <a:avLst/>
              <a:gdLst/>
              <a:ahLst/>
              <a:cxnLst/>
              <a:rect l="l" t="t" r="r" b="b"/>
              <a:pathLst>
                <a:path w="1851660" h="76200">
                  <a:moveTo>
                    <a:pt x="1775459" y="0"/>
                  </a:moveTo>
                  <a:lnTo>
                    <a:pt x="1775459" y="76200"/>
                  </a:lnTo>
                  <a:lnTo>
                    <a:pt x="1838959" y="44450"/>
                  </a:lnTo>
                  <a:lnTo>
                    <a:pt x="1788159" y="44450"/>
                  </a:lnTo>
                  <a:lnTo>
                    <a:pt x="1788159" y="31750"/>
                  </a:lnTo>
                  <a:lnTo>
                    <a:pt x="1838959" y="31750"/>
                  </a:lnTo>
                  <a:lnTo>
                    <a:pt x="1775459" y="0"/>
                  </a:lnTo>
                  <a:close/>
                </a:path>
                <a:path w="1851660" h="76200">
                  <a:moveTo>
                    <a:pt x="177545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775459" y="44450"/>
                  </a:lnTo>
                  <a:lnTo>
                    <a:pt x="1775459" y="31750"/>
                  </a:lnTo>
                  <a:close/>
                </a:path>
                <a:path w="1851660" h="76200">
                  <a:moveTo>
                    <a:pt x="1838959" y="31750"/>
                  </a:moveTo>
                  <a:lnTo>
                    <a:pt x="1788159" y="31750"/>
                  </a:lnTo>
                  <a:lnTo>
                    <a:pt x="1788159" y="44450"/>
                  </a:lnTo>
                  <a:lnTo>
                    <a:pt x="1838959" y="44450"/>
                  </a:lnTo>
                  <a:lnTo>
                    <a:pt x="1851659" y="38100"/>
                  </a:lnTo>
                  <a:lnTo>
                    <a:pt x="183895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54480" y="4863337"/>
              <a:ext cx="2026920" cy="7620"/>
            </a:xfrm>
            <a:custGeom>
              <a:avLst/>
              <a:gdLst/>
              <a:ahLst/>
              <a:cxnLst/>
              <a:rect l="l" t="t" r="r" b="b"/>
              <a:pathLst>
                <a:path w="2026920" h="7620">
                  <a:moveTo>
                    <a:pt x="2026920" y="0"/>
                  </a:moveTo>
                  <a:lnTo>
                    <a:pt x="0" y="762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6380" y="1525777"/>
              <a:ext cx="4427220" cy="3505835"/>
            </a:xfrm>
            <a:custGeom>
              <a:avLst/>
              <a:gdLst/>
              <a:ahLst/>
              <a:cxnLst/>
              <a:rect l="l" t="t" r="r" b="b"/>
              <a:pathLst>
                <a:path w="4427220" h="350583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345180"/>
                  </a:lnTo>
                  <a:lnTo>
                    <a:pt x="44450" y="3345180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4427220" h="3505835">
                  <a:moveTo>
                    <a:pt x="4427220" y="3460750"/>
                  </a:moveTo>
                  <a:lnTo>
                    <a:pt x="3444240" y="3461385"/>
                  </a:lnTo>
                  <a:lnTo>
                    <a:pt x="3444240" y="3429635"/>
                  </a:lnTo>
                  <a:lnTo>
                    <a:pt x="3368040" y="3467735"/>
                  </a:lnTo>
                  <a:lnTo>
                    <a:pt x="3444240" y="3505835"/>
                  </a:lnTo>
                  <a:lnTo>
                    <a:pt x="3444240" y="3474085"/>
                  </a:lnTo>
                  <a:lnTo>
                    <a:pt x="4427220" y="3473450"/>
                  </a:lnTo>
                  <a:lnTo>
                    <a:pt x="4427220" y="3460750"/>
                  </a:lnTo>
                  <a:close/>
                </a:path>
                <a:path w="4427220" h="3505835">
                  <a:moveTo>
                    <a:pt x="4427220" y="3238500"/>
                  </a:moveTo>
                  <a:lnTo>
                    <a:pt x="4414520" y="3232150"/>
                  </a:lnTo>
                  <a:lnTo>
                    <a:pt x="4351020" y="3200400"/>
                  </a:lnTo>
                  <a:lnTo>
                    <a:pt x="4351020" y="3232150"/>
                  </a:lnTo>
                  <a:lnTo>
                    <a:pt x="3398520" y="3232150"/>
                  </a:lnTo>
                  <a:lnTo>
                    <a:pt x="3398520" y="3244850"/>
                  </a:lnTo>
                  <a:lnTo>
                    <a:pt x="4351020" y="3244850"/>
                  </a:lnTo>
                  <a:lnTo>
                    <a:pt x="4351020" y="3276600"/>
                  </a:lnTo>
                  <a:lnTo>
                    <a:pt x="4414520" y="3244850"/>
                  </a:lnTo>
                  <a:lnTo>
                    <a:pt x="4427220" y="3238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81400" y="6082537"/>
              <a:ext cx="1341120" cy="1348740"/>
            </a:xfrm>
            <a:custGeom>
              <a:avLst/>
              <a:gdLst/>
              <a:ahLst/>
              <a:cxnLst/>
              <a:rect l="l" t="t" r="r" b="b"/>
              <a:pathLst>
                <a:path w="1341120" h="1348740">
                  <a:moveTo>
                    <a:pt x="0" y="674370"/>
                  </a:moveTo>
                  <a:lnTo>
                    <a:pt x="1683" y="626218"/>
                  </a:lnTo>
                  <a:lnTo>
                    <a:pt x="6659" y="578979"/>
                  </a:lnTo>
                  <a:lnTo>
                    <a:pt x="14812" y="532767"/>
                  </a:lnTo>
                  <a:lnTo>
                    <a:pt x="26031" y="487695"/>
                  </a:lnTo>
                  <a:lnTo>
                    <a:pt x="40201" y="443878"/>
                  </a:lnTo>
                  <a:lnTo>
                    <a:pt x="57208" y="401431"/>
                  </a:lnTo>
                  <a:lnTo>
                    <a:pt x="76940" y="360467"/>
                  </a:lnTo>
                  <a:lnTo>
                    <a:pt x="99283" y="321100"/>
                  </a:lnTo>
                  <a:lnTo>
                    <a:pt x="124123" y="283445"/>
                  </a:lnTo>
                  <a:lnTo>
                    <a:pt x="151347" y="247617"/>
                  </a:lnTo>
                  <a:lnTo>
                    <a:pt x="180842" y="213729"/>
                  </a:lnTo>
                  <a:lnTo>
                    <a:pt x="212493" y="181895"/>
                  </a:lnTo>
                  <a:lnTo>
                    <a:pt x="246188" y="152230"/>
                  </a:lnTo>
                  <a:lnTo>
                    <a:pt x="281813" y="124849"/>
                  </a:lnTo>
                  <a:lnTo>
                    <a:pt x="319254" y="99864"/>
                  </a:lnTo>
                  <a:lnTo>
                    <a:pt x="358398" y="77391"/>
                  </a:lnTo>
                  <a:lnTo>
                    <a:pt x="399132" y="57544"/>
                  </a:lnTo>
                  <a:lnTo>
                    <a:pt x="441342" y="40437"/>
                  </a:lnTo>
                  <a:lnTo>
                    <a:pt x="484914" y="26184"/>
                  </a:lnTo>
                  <a:lnTo>
                    <a:pt x="529736" y="14900"/>
                  </a:lnTo>
                  <a:lnTo>
                    <a:pt x="575693" y="6698"/>
                  </a:lnTo>
                  <a:lnTo>
                    <a:pt x="622672" y="1693"/>
                  </a:lnTo>
                  <a:lnTo>
                    <a:pt x="670560" y="0"/>
                  </a:lnTo>
                  <a:lnTo>
                    <a:pt x="718447" y="1693"/>
                  </a:lnTo>
                  <a:lnTo>
                    <a:pt x="765426" y="6698"/>
                  </a:lnTo>
                  <a:lnTo>
                    <a:pt x="811383" y="14900"/>
                  </a:lnTo>
                  <a:lnTo>
                    <a:pt x="856205" y="26184"/>
                  </a:lnTo>
                  <a:lnTo>
                    <a:pt x="899777" y="40437"/>
                  </a:lnTo>
                  <a:lnTo>
                    <a:pt x="941987" y="57544"/>
                  </a:lnTo>
                  <a:lnTo>
                    <a:pt x="982721" y="77391"/>
                  </a:lnTo>
                  <a:lnTo>
                    <a:pt x="1021865" y="99864"/>
                  </a:lnTo>
                  <a:lnTo>
                    <a:pt x="1059306" y="124849"/>
                  </a:lnTo>
                  <a:lnTo>
                    <a:pt x="1094931" y="152230"/>
                  </a:lnTo>
                  <a:lnTo>
                    <a:pt x="1128626" y="181895"/>
                  </a:lnTo>
                  <a:lnTo>
                    <a:pt x="1160277" y="213729"/>
                  </a:lnTo>
                  <a:lnTo>
                    <a:pt x="1189772" y="247617"/>
                  </a:lnTo>
                  <a:lnTo>
                    <a:pt x="1216996" y="283445"/>
                  </a:lnTo>
                  <a:lnTo>
                    <a:pt x="1241836" y="321100"/>
                  </a:lnTo>
                  <a:lnTo>
                    <a:pt x="1264179" y="360467"/>
                  </a:lnTo>
                  <a:lnTo>
                    <a:pt x="1283911" y="401431"/>
                  </a:lnTo>
                  <a:lnTo>
                    <a:pt x="1300918" y="443878"/>
                  </a:lnTo>
                  <a:lnTo>
                    <a:pt x="1315088" y="487695"/>
                  </a:lnTo>
                  <a:lnTo>
                    <a:pt x="1326307" y="532767"/>
                  </a:lnTo>
                  <a:lnTo>
                    <a:pt x="1334460" y="578979"/>
                  </a:lnTo>
                  <a:lnTo>
                    <a:pt x="1339436" y="626218"/>
                  </a:lnTo>
                  <a:lnTo>
                    <a:pt x="1341120" y="674370"/>
                  </a:lnTo>
                  <a:lnTo>
                    <a:pt x="1339436" y="722536"/>
                  </a:lnTo>
                  <a:lnTo>
                    <a:pt x="1334460" y="769787"/>
                  </a:lnTo>
                  <a:lnTo>
                    <a:pt x="1326307" y="816010"/>
                  </a:lnTo>
                  <a:lnTo>
                    <a:pt x="1315088" y="861089"/>
                  </a:lnTo>
                  <a:lnTo>
                    <a:pt x="1300918" y="904911"/>
                  </a:lnTo>
                  <a:lnTo>
                    <a:pt x="1283911" y="947362"/>
                  </a:lnTo>
                  <a:lnTo>
                    <a:pt x="1264179" y="988328"/>
                  </a:lnTo>
                  <a:lnTo>
                    <a:pt x="1241836" y="1027695"/>
                  </a:lnTo>
                  <a:lnTo>
                    <a:pt x="1216996" y="1065349"/>
                  </a:lnTo>
                  <a:lnTo>
                    <a:pt x="1189772" y="1101175"/>
                  </a:lnTo>
                  <a:lnTo>
                    <a:pt x="1160277" y="1135060"/>
                  </a:lnTo>
                  <a:lnTo>
                    <a:pt x="1128626" y="1166889"/>
                  </a:lnTo>
                  <a:lnTo>
                    <a:pt x="1094931" y="1196549"/>
                  </a:lnTo>
                  <a:lnTo>
                    <a:pt x="1059306" y="1223926"/>
                  </a:lnTo>
                  <a:lnTo>
                    <a:pt x="1021865" y="1248905"/>
                  </a:lnTo>
                  <a:lnTo>
                    <a:pt x="982721" y="1271372"/>
                  </a:lnTo>
                  <a:lnTo>
                    <a:pt x="941987" y="1291214"/>
                  </a:lnTo>
                  <a:lnTo>
                    <a:pt x="899777" y="1308316"/>
                  </a:lnTo>
                  <a:lnTo>
                    <a:pt x="856205" y="1322564"/>
                  </a:lnTo>
                  <a:lnTo>
                    <a:pt x="811383" y="1333845"/>
                  </a:lnTo>
                  <a:lnTo>
                    <a:pt x="765426" y="1342044"/>
                  </a:lnTo>
                  <a:lnTo>
                    <a:pt x="718447" y="1347047"/>
                  </a:lnTo>
                  <a:lnTo>
                    <a:pt x="670560" y="1348740"/>
                  </a:lnTo>
                  <a:lnTo>
                    <a:pt x="622672" y="1347047"/>
                  </a:lnTo>
                  <a:lnTo>
                    <a:pt x="575693" y="1342044"/>
                  </a:lnTo>
                  <a:lnTo>
                    <a:pt x="529736" y="1333845"/>
                  </a:lnTo>
                  <a:lnTo>
                    <a:pt x="484914" y="1322564"/>
                  </a:lnTo>
                  <a:lnTo>
                    <a:pt x="441342" y="1308316"/>
                  </a:lnTo>
                  <a:lnTo>
                    <a:pt x="399132" y="1291214"/>
                  </a:lnTo>
                  <a:lnTo>
                    <a:pt x="358398" y="1271372"/>
                  </a:lnTo>
                  <a:lnTo>
                    <a:pt x="319254" y="1248905"/>
                  </a:lnTo>
                  <a:lnTo>
                    <a:pt x="281813" y="1223926"/>
                  </a:lnTo>
                  <a:lnTo>
                    <a:pt x="246188" y="1196549"/>
                  </a:lnTo>
                  <a:lnTo>
                    <a:pt x="212493" y="1166889"/>
                  </a:lnTo>
                  <a:lnTo>
                    <a:pt x="180842" y="1135060"/>
                  </a:lnTo>
                  <a:lnTo>
                    <a:pt x="151347" y="1101175"/>
                  </a:lnTo>
                  <a:lnTo>
                    <a:pt x="124123" y="1065349"/>
                  </a:lnTo>
                  <a:lnTo>
                    <a:pt x="99283" y="1027695"/>
                  </a:lnTo>
                  <a:lnTo>
                    <a:pt x="76940" y="988328"/>
                  </a:lnTo>
                  <a:lnTo>
                    <a:pt x="57208" y="947362"/>
                  </a:lnTo>
                  <a:lnTo>
                    <a:pt x="40201" y="904911"/>
                  </a:lnTo>
                  <a:lnTo>
                    <a:pt x="26031" y="861089"/>
                  </a:lnTo>
                  <a:lnTo>
                    <a:pt x="14812" y="816010"/>
                  </a:lnTo>
                  <a:lnTo>
                    <a:pt x="6659" y="769787"/>
                  </a:lnTo>
                  <a:lnTo>
                    <a:pt x="1683" y="722536"/>
                  </a:lnTo>
                  <a:lnTo>
                    <a:pt x="0" y="67437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77436" y="6312788"/>
            <a:ext cx="75120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135"/>
              </a:lnSpc>
              <a:spcBef>
                <a:spcPts val="100"/>
              </a:spcBef>
            </a:pPr>
            <a:r>
              <a:rPr sz="1800" b="1">
                <a:latin typeface="Cambria"/>
                <a:cs typeface="Cambria"/>
              </a:rPr>
              <a:t>1.5</a:t>
            </a:r>
            <a:endParaRPr sz="1800">
              <a:latin typeface="Cambria"/>
              <a:cs typeface="Cambria"/>
            </a:endParaRPr>
          </a:p>
          <a:p>
            <a:pPr algn="ctr">
              <a:lnSpc>
                <a:spcPts val="2135"/>
              </a:lnSpc>
            </a:pPr>
            <a:r>
              <a:rPr sz="1800" b="1">
                <a:latin typeface="Cambria"/>
                <a:cs typeface="Cambria"/>
              </a:rPr>
              <a:t>Logout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73810" y="1519427"/>
            <a:ext cx="2993390" cy="5354320"/>
            <a:chOff x="1273810" y="1519427"/>
            <a:chExt cx="2993390" cy="5354320"/>
          </a:xfrm>
        </p:grpSpPr>
        <p:sp>
          <p:nvSpPr>
            <p:cNvPr id="25" name="object 25"/>
            <p:cNvSpPr/>
            <p:nvPr/>
          </p:nvSpPr>
          <p:spPr>
            <a:xfrm>
              <a:off x="4191000" y="5427217"/>
              <a:ext cx="76200" cy="655320"/>
            </a:xfrm>
            <a:custGeom>
              <a:avLst/>
              <a:gdLst/>
              <a:ahLst/>
              <a:cxnLst/>
              <a:rect l="l" t="t" r="r" b="b"/>
              <a:pathLst>
                <a:path w="76200" h="655320">
                  <a:moveTo>
                    <a:pt x="31750" y="579119"/>
                  </a:moveTo>
                  <a:lnTo>
                    <a:pt x="0" y="579119"/>
                  </a:lnTo>
                  <a:lnTo>
                    <a:pt x="38100" y="655319"/>
                  </a:lnTo>
                  <a:lnTo>
                    <a:pt x="69850" y="591819"/>
                  </a:lnTo>
                  <a:lnTo>
                    <a:pt x="31750" y="591819"/>
                  </a:lnTo>
                  <a:lnTo>
                    <a:pt x="31750" y="579119"/>
                  </a:lnTo>
                  <a:close/>
                </a:path>
                <a:path w="76200" h="655320">
                  <a:moveTo>
                    <a:pt x="44450" y="0"/>
                  </a:moveTo>
                  <a:lnTo>
                    <a:pt x="31750" y="0"/>
                  </a:lnTo>
                  <a:lnTo>
                    <a:pt x="31750" y="591819"/>
                  </a:lnTo>
                  <a:lnTo>
                    <a:pt x="44450" y="591819"/>
                  </a:lnTo>
                  <a:lnTo>
                    <a:pt x="44450" y="0"/>
                  </a:lnTo>
                  <a:close/>
                </a:path>
                <a:path w="76200" h="655320">
                  <a:moveTo>
                    <a:pt x="76200" y="579119"/>
                  </a:moveTo>
                  <a:lnTo>
                    <a:pt x="44450" y="579119"/>
                  </a:lnTo>
                  <a:lnTo>
                    <a:pt x="44450" y="591819"/>
                  </a:lnTo>
                  <a:lnTo>
                    <a:pt x="69850" y="591819"/>
                  </a:lnTo>
                  <a:lnTo>
                    <a:pt x="76200" y="5791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2560" y="1525777"/>
              <a:ext cx="7620" cy="5090160"/>
            </a:xfrm>
            <a:custGeom>
              <a:avLst/>
              <a:gdLst/>
              <a:ahLst/>
              <a:cxnLst/>
              <a:rect l="l" t="t" r="r" b="b"/>
              <a:pathLst>
                <a:path w="7619" h="5090159">
                  <a:moveTo>
                    <a:pt x="7620" y="0"/>
                  </a:moveTo>
                  <a:lnTo>
                    <a:pt x="0" y="50901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73810" y="1525777"/>
              <a:ext cx="2307590" cy="5342255"/>
            </a:xfrm>
            <a:custGeom>
              <a:avLst/>
              <a:gdLst/>
              <a:ahLst/>
              <a:cxnLst/>
              <a:rect l="l" t="t" r="r" b="b"/>
              <a:pathLst>
                <a:path w="2307590" h="5342255">
                  <a:moveTo>
                    <a:pt x="82042" y="76454"/>
                  </a:moveTo>
                  <a:lnTo>
                    <a:pt x="75666" y="63500"/>
                  </a:lnTo>
                  <a:lnTo>
                    <a:pt x="44450" y="0"/>
                  </a:lnTo>
                  <a:lnTo>
                    <a:pt x="5842" y="75946"/>
                  </a:lnTo>
                  <a:lnTo>
                    <a:pt x="37490" y="76161"/>
                  </a:lnTo>
                  <a:lnTo>
                    <a:pt x="0" y="5341620"/>
                  </a:lnTo>
                  <a:lnTo>
                    <a:pt x="12700" y="5341747"/>
                  </a:lnTo>
                  <a:lnTo>
                    <a:pt x="50190" y="76250"/>
                  </a:lnTo>
                  <a:lnTo>
                    <a:pt x="82042" y="76454"/>
                  </a:lnTo>
                  <a:close/>
                </a:path>
                <a:path w="2307590" h="5342255">
                  <a:moveTo>
                    <a:pt x="2307590" y="5090795"/>
                  </a:moveTo>
                  <a:lnTo>
                    <a:pt x="2231390" y="5052695"/>
                  </a:lnTo>
                  <a:lnTo>
                    <a:pt x="2231390" y="5086096"/>
                  </a:lnTo>
                  <a:lnTo>
                    <a:pt x="158750" y="5085461"/>
                  </a:lnTo>
                  <a:lnTo>
                    <a:pt x="158750" y="5094986"/>
                  </a:lnTo>
                  <a:lnTo>
                    <a:pt x="2231390" y="5095621"/>
                  </a:lnTo>
                  <a:lnTo>
                    <a:pt x="2231390" y="5128895"/>
                  </a:lnTo>
                  <a:lnTo>
                    <a:pt x="2297938" y="5095621"/>
                  </a:lnTo>
                  <a:lnTo>
                    <a:pt x="2307590" y="5090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0160" y="6867397"/>
              <a:ext cx="2301240" cy="0"/>
            </a:xfrm>
            <a:custGeom>
              <a:avLst/>
              <a:gdLst/>
              <a:ahLst/>
              <a:cxnLst/>
              <a:rect l="l" t="t" r="r" b="b"/>
              <a:pathLst>
                <a:path w="2301240">
                  <a:moveTo>
                    <a:pt x="0" y="0"/>
                  </a:moveTo>
                  <a:lnTo>
                    <a:pt x="230124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70760" y="2025522"/>
              <a:ext cx="1242060" cy="478155"/>
            </a:xfrm>
            <a:custGeom>
              <a:avLst/>
              <a:gdLst/>
              <a:ahLst/>
              <a:cxnLst/>
              <a:rect l="l" t="t" r="r" b="b"/>
              <a:pathLst>
                <a:path w="1242060" h="478155">
                  <a:moveTo>
                    <a:pt x="1242060" y="0"/>
                  </a:moveTo>
                  <a:lnTo>
                    <a:pt x="0" y="0"/>
                  </a:lnTo>
                  <a:lnTo>
                    <a:pt x="0" y="478154"/>
                  </a:lnTo>
                  <a:lnTo>
                    <a:pt x="1242060" y="478154"/>
                  </a:lnTo>
                  <a:lnTo>
                    <a:pt x="1242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29714" y="3962526"/>
            <a:ext cx="1202055" cy="3587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sz="1100" spc="-5">
                <a:latin typeface="Cambria"/>
                <a:cs typeface="Cambria"/>
              </a:rPr>
              <a:t>Request For change </a:t>
            </a:r>
            <a:r>
              <a:rPr sz="1100" spc="-229">
                <a:latin typeface="Cambria"/>
                <a:cs typeface="Cambria"/>
              </a:rPr>
              <a:t> </a:t>
            </a:r>
            <a:r>
              <a:rPr sz="1100" spc="-5">
                <a:latin typeface="Cambria"/>
                <a:cs typeface="Cambria"/>
              </a:rPr>
              <a:t>password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50135" y="2051049"/>
            <a:ext cx="991869" cy="3644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sz="1100" spc="-5">
                <a:latin typeface="Calibri Light"/>
                <a:cs typeface="Calibri Light"/>
              </a:rPr>
              <a:t>Request</a:t>
            </a:r>
            <a:r>
              <a:rPr sz="1100" spc="-20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For</a:t>
            </a:r>
            <a:r>
              <a:rPr sz="1100" spc="-30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view </a:t>
            </a:r>
            <a:r>
              <a:rPr sz="1100" spc="-229">
                <a:latin typeface="Calibri Light"/>
                <a:cs typeface="Calibri Light"/>
              </a:rPr>
              <a:t> </a:t>
            </a:r>
            <a:r>
              <a:rPr sz="1100" spc="-5">
                <a:latin typeface="Calibri Light"/>
                <a:cs typeface="Calibri Light"/>
              </a:rPr>
              <a:t>profile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80133" y="6164960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69922" y="2944494"/>
            <a:ext cx="563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Response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55038" y="4975986"/>
            <a:ext cx="563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>
                <a:latin typeface="Calibri Light"/>
                <a:cs typeface="Calibri Light"/>
              </a:rPr>
              <a:t>Response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33473" y="6980301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14900" y="2082037"/>
            <a:ext cx="991869" cy="579120"/>
          </a:xfrm>
          <a:custGeom>
            <a:avLst/>
            <a:gdLst/>
            <a:ahLst/>
            <a:cxnLst/>
            <a:rect l="l" t="t" r="r" b="b"/>
            <a:pathLst>
              <a:path w="991870" h="579119">
                <a:moveTo>
                  <a:pt x="991870" y="0"/>
                </a:moveTo>
                <a:lnTo>
                  <a:pt x="0" y="0"/>
                </a:lnTo>
                <a:lnTo>
                  <a:pt x="0" y="579120"/>
                </a:lnTo>
                <a:lnTo>
                  <a:pt x="991870" y="579120"/>
                </a:lnTo>
                <a:lnTo>
                  <a:pt x="9918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94528" y="2272030"/>
            <a:ext cx="784225" cy="356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80"/>
              </a:spcBef>
            </a:pPr>
            <a:r>
              <a:rPr sz="1100" spc="-5">
                <a:latin typeface="Cambria"/>
                <a:cs typeface="Cambria"/>
              </a:rPr>
              <a:t>F</a:t>
            </a:r>
            <a:r>
              <a:rPr sz="1100">
                <a:latin typeface="Cambria"/>
                <a:cs typeface="Cambria"/>
              </a:rPr>
              <a:t>etch </a:t>
            </a:r>
            <a:r>
              <a:rPr sz="1100" spc="-5">
                <a:latin typeface="Cambria"/>
                <a:cs typeface="Cambria"/>
              </a:rPr>
              <a:t>pr</a:t>
            </a:r>
            <a:r>
              <a:rPr sz="1100" spc="-15">
                <a:latin typeface="Cambria"/>
                <a:cs typeface="Cambria"/>
              </a:rPr>
              <a:t>o</a:t>
            </a:r>
            <a:r>
              <a:rPr sz="1100">
                <a:latin typeface="Cambria"/>
                <a:cs typeface="Cambria"/>
              </a:rPr>
              <a:t>f</a:t>
            </a:r>
            <a:r>
              <a:rPr sz="1100" spc="5">
                <a:latin typeface="Cambria"/>
                <a:cs typeface="Cambria"/>
              </a:rPr>
              <a:t>i</a:t>
            </a:r>
            <a:r>
              <a:rPr sz="1100" spc="-5">
                <a:latin typeface="Cambria"/>
                <a:cs typeface="Cambria"/>
              </a:rPr>
              <a:t>le  </a:t>
            </a:r>
            <a:r>
              <a:rPr sz="1100">
                <a:latin typeface="Cambria"/>
                <a:cs typeface="Cambria"/>
              </a:rPr>
              <a:t>detail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002148" y="4430394"/>
            <a:ext cx="4826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>
                <a:latin typeface="Cambria"/>
                <a:cs typeface="Cambria"/>
              </a:rPr>
              <a:t>re</a:t>
            </a:r>
            <a:r>
              <a:rPr sz="1100" spc="-5">
                <a:latin typeface="Cambria"/>
                <a:cs typeface="Cambria"/>
              </a:rPr>
              <a:t>qu</a:t>
            </a:r>
            <a:r>
              <a:rPr sz="1100">
                <a:latin typeface="Cambria"/>
                <a:cs typeface="Cambria"/>
              </a:rPr>
              <a:t>est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092065" y="2944494"/>
            <a:ext cx="563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>
                <a:latin typeface="Calibri Light"/>
                <a:cs typeface="Calibri Light"/>
              </a:rPr>
              <a:t>Response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38725" y="5095112"/>
            <a:ext cx="563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>
                <a:latin typeface="Calibri Light"/>
                <a:cs typeface="Calibri Light"/>
              </a:rPr>
              <a:t>Response</a:t>
            </a:r>
            <a:endParaRPr sz="1100">
              <a:latin typeface="Calibri Light"/>
              <a:cs typeface="Calibri Light"/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1BB4983-7CDA-9F20-F378-1E7C0D1D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0842" y="885189"/>
            <a:ext cx="4382008" cy="470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>
                <a:solidFill>
                  <a:srgbClr val="0070C0"/>
                </a:solidFill>
                <a:latin typeface="Calibri"/>
                <a:cs typeface="Calibri"/>
              </a:rPr>
              <a:t>Second</a:t>
            </a:r>
            <a:r>
              <a:rPr spc="-3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pc="-10">
                <a:solidFill>
                  <a:srgbClr val="0070C0"/>
                </a:solidFill>
                <a:latin typeface="Calibri"/>
                <a:cs typeface="Calibri"/>
              </a:rPr>
              <a:t>Level </a:t>
            </a:r>
            <a:r>
              <a:rPr spc="-5">
                <a:solidFill>
                  <a:srgbClr val="0070C0"/>
                </a:solidFill>
                <a:latin typeface="Calibri"/>
                <a:cs typeface="Calibri"/>
              </a:rPr>
              <a:t>Diagram</a:t>
            </a:r>
            <a:r>
              <a:rPr spc="-1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>
                <a:solidFill>
                  <a:srgbClr val="0070C0"/>
                </a:solidFill>
                <a:latin typeface="Calibri"/>
                <a:cs typeface="Calibri"/>
              </a:rPr>
              <a:t>(2.0)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FD362D0-129F-B917-316D-63F121FD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613092" y="1670113"/>
            <a:ext cx="3883660" cy="8087359"/>
            <a:chOff x="613092" y="1670113"/>
            <a:chExt cx="3883660" cy="8087359"/>
          </a:xfrm>
        </p:grpSpPr>
        <p:sp>
          <p:nvSpPr>
            <p:cNvPr id="4" name="object 4"/>
            <p:cNvSpPr/>
            <p:nvPr/>
          </p:nvSpPr>
          <p:spPr>
            <a:xfrm>
              <a:off x="617855" y="1674875"/>
              <a:ext cx="3863975" cy="2884170"/>
            </a:xfrm>
            <a:custGeom>
              <a:avLst/>
              <a:gdLst/>
              <a:ahLst/>
              <a:cxnLst/>
              <a:rect l="l" t="t" r="r" b="b"/>
              <a:pathLst>
                <a:path w="3863975" h="2884170">
                  <a:moveTo>
                    <a:pt x="2457450" y="2180971"/>
                  </a:moveTo>
                  <a:lnTo>
                    <a:pt x="2459072" y="2132810"/>
                  </a:lnTo>
                  <a:lnTo>
                    <a:pt x="2463869" y="2085521"/>
                  </a:lnTo>
                  <a:lnTo>
                    <a:pt x="2471736" y="2039209"/>
                  </a:lnTo>
                  <a:lnTo>
                    <a:pt x="2482568" y="1993979"/>
                  </a:lnTo>
                  <a:lnTo>
                    <a:pt x="2496261" y="1949934"/>
                  </a:lnTo>
                  <a:lnTo>
                    <a:pt x="2512710" y="1907180"/>
                  </a:lnTo>
                  <a:lnTo>
                    <a:pt x="2531810" y="1865822"/>
                  </a:lnTo>
                  <a:lnTo>
                    <a:pt x="2553457" y="1825963"/>
                  </a:lnTo>
                  <a:lnTo>
                    <a:pt x="2577545" y="1787709"/>
                  </a:lnTo>
                  <a:lnTo>
                    <a:pt x="2603970" y="1751165"/>
                  </a:lnTo>
                  <a:lnTo>
                    <a:pt x="2632627" y="1716434"/>
                  </a:lnTo>
                  <a:lnTo>
                    <a:pt x="2663412" y="1683623"/>
                  </a:lnTo>
                  <a:lnTo>
                    <a:pt x="2696219" y="1652834"/>
                  </a:lnTo>
                  <a:lnTo>
                    <a:pt x="2730945" y="1624174"/>
                  </a:lnTo>
                  <a:lnTo>
                    <a:pt x="2767483" y="1597747"/>
                  </a:lnTo>
                  <a:lnTo>
                    <a:pt x="2805731" y="1573656"/>
                  </a:lnTo>
                  <a:lnTo>
                    <a:pt x="2845582" y="1552009"/>
                  </a:lnTo>
                  <a:lnTo>
                    <a:pt x="2886932" y="1532907"/>
                  </a:lnTo>
                  <a:lnTo>
                    <a:pt x="2929676" y="1516458"/>
                  </a:lnTo>
                  <a:lnTo>
                    <a:pt x="2973710" y="1502764"/>
                  </a:lnTo>
                  <a:lnTo>
                    <a:pt x="3018929" y="1491931"/>
                  </a:lnTo>
                  <a:lnTo>
                    <a:pt x="3065229" y="1484064"/>
                  </a:lnTo>
                  <a:lnTo>
                    <a:pt x="3112503" y="1479267"/>
                  </a:lnTo>
                  <a:lnTo>
                    <a:pt x="3160648" y="1477644"/>
                  </a:lnTo>
                  <a:lnTo>
                    <a:pt x="3208809" y="1479267"/>
                  </a:lnTo>
                  <a:lnTo>
                    <a:pt x="3256098" y="1484064"/>
                  </a:lnTo>
                  <a:lnTo>
                    <a:pt x="3302410" y="1491931"/>
                  </a:lnTo>
                  <a:lnTo>
                    <a:pt x="3347640" y="1502764"/>
                  </a:lnTo>
                  <a:lnTo>
                    <a:pt x="3391685" y="1516458"/>
                  </a:lnTo>
                  <a:lnTo>
                    <a:pt x="3434439" y="1532907"/>
                  </a:lnTo>
                  <a:lnTo>
                    <a:pt x="3475797" y="1552009"/>
                  </a:lnTo>
                  <a:lnTo>
                    <a:pt x="3515656" y="1573656"/>
                  </a:lnTo>
                  <a:lnTo>
                    <a:pt x="3553910" y="1597747"/>
                  </a:lnTo>
                  <a:lnTo>
                    <a:pt x="3590454" y="1624174"/>
                  </a:lnTo>
                  <a:lnTo>
                    <a:pt x="3625185" y="1652834"/>
                  </a:lnTo>
                  <a:lnTo>
                    <a:pt x="3657996" y="1683623"/>
                  </a:lnTo>
                  <a:lnTo>
                    <a:pt x="3688785" y="1716434"/>
                  </a:lnTo>
                  <a:lnTo>
                    <a:pt x="3717445" y="1751165"/>
                  </a:lnTo>
                  <a:lnTo>
                    <a:pt x="3743872" y="1787709"/>
                  </a:lnTo>
                  <a:lnTo>
                    <a:pt x="3767963" y="1825963"/>
                  </a:lnTo>
                  <a:lnTo>
                    <a:pt x="3789610" y="1865822"/>
                  </a:lnTo>
                  <a:lnTo>
                    <a:pt x="3808712" y="1907180"/>
                  </a:lnTo>
                  <a:lnTo>
                    <a:pt x="3825161" y="1949934"/>
                  </a:lnTo>
                  <a:lnTo>
                    <a:pt x="3838855" y="1993979"/>
                  </a:lnTo>
                  <a:lnTo>
                    <a:pt x="3849688" y="2039209"/>
                  </a:lnTo>
                  <a:lnTo>
                    <a:pt x="3857555" y="2085521"/>
                  </a:lnTo>
                  <a:lnTo>
                    <a:pt x="3862352" y="2132810"/>
                  </a:lnTo>
                  <a:lnTo>
                    <a:pt x="3863975" y="2180971"/>
                  </a:lnTo>
                  <a:lnTo>
                    <a:pt x="3862352" y="2229116"/>
                  </a:lnTo>
                  <a:lnTo>
                    <a:pt x="3857555" y="2276390"/>
                  </a:lnTo>
                  <a:lnTo>
                    <a:pt x="3849688" y="2322690"/>
                  </a:lnTo>
                  <a:lnTo>
                    <a:pt x="3838855" y="2367909"/>
                  </a:lnTo>
                  <a:lnTo>
                    <a:pt x="3825161" y="2411943"/>
                  </a:lnTo>
                  <a:lnTo>
                    <a:pt x="3808712" y="2454687"/>
                  </a:lnTo>
                  <a:lnTo>
                    <a:pt x="3789610" y="2496037"/>
                  </a:lnTo>
                  <a:lnTo>
                    <a:pt x="3767963" y="2535888"/>
                  </a:lnTo>
                  <a:lnTo>
                    <a:pt x="3743872" y="2574136"/>
                  </a:lnTo>
                  <a:lnTo>
                    <a:pt x="3717445" y="2610674"/>
                  </a:lnTo>
                  <a:lnTo>
                    <a:pt x="3688785" y="2645400"/>
                  </a:lnTo>
                  <a:lnTo>
                    <a:pt x="3657996" y="2678207"/>
                  </a:lnTo>
                  <a:lnTo>
                    <a:pt x="3625185" y="2708992"/>
                  </a:lnTo>
                  <a:lnTo>
                    <a:pt x="3590454" y="2737649"/>
                  </a:lnTo>
                  <a:lnTo>
                    <a:pt x="3553910" y="2764074"/>
                  </a:lnTo>
                  <a:lnTo>
                    <a:pt x="3515656" y="2788162"/>
                  </a:lnTo>
                  <a:lnTo>
                    <a:pt x="3475797" y="2809809"/>
                  </a:lnTo>
                  <a:lnTo>
                    <a:pt x="3434439" y="2828909"/>
                  </a:lnTo>
                  <a:lnTo>
                    <a:pt x="3391685" y="2845358"/>
                  </a:lnTo>
                  <a:lnTo>
                    <a:pt x="3347640" y="2859051"/>
                  </a:lnTo>
                  <a:lnTo>
                    <a:pt x="3302410" y="2869883"/>
                  </a:lnTo>
                  <a:lnTo>
                    <a:pt x="3256098" y="2877750"/>
                  </a:lnTo>
                  <a:lnTo>
                    <a:pt x="3208809" y="2882547"/>
                  </a:lnTo>
                  <a:lnTo>
                    <a:pt x="3160648" y="2884169"/>
                  </a:lnTo>
                  <a:lnTo>
                    <a:pt x="3112503" y="2882547"/>
                  </a:lnTo>
                  <a:lnTo>
                    <a:pt x="3065229" y="2877750"/>
                  </a:lnTo>
                  <a:lnTo>
                    <a:pt x="3018929" y="2869883"/>
                  </a:lnTo>
                  <a:lnTo>
                    <a:pt x="2973710" y="2859051"/>
                  </a:lnTo>
                  <a:lnTo>
                    <a:pt x="2929676" y="2845358"/>
                  </a:lnTo>
                  <a:lnTo>
                    <a:pt x="2886932" y="2828909"/>
                  </a:lnTo>
                  <a:lnTo>
                    <a:pt x="2845582" y="2809809"/>
                  </a:lnTo>
                  <a:lnTo>
                    <a:pt x="2805731" y="2788162"/>
                  </a:lnTo>
                  <a:lnTo>
                    <a:pt x="2767483" y="2764074"/>
                  </a:lnTo>
                  <a:lnTo>
                    <a:pt x="2730945" y="2737649"/>
                  </a:lnTo>
                  <a:lnTo>
                    <a:pt x="2696219" y="2708992"/>
                  </a:lnTo>
                  <a:lnTo>
                    <a:pt x="2663412" y="2678207"/>
                  </a:lnTo>
                  <a:lnTo>
                    <a:pt x="2632627" y="2645400"/>
                  </a:lnTo>
                  <a:lnTo>
                    <a:pt x="2603970" y="2610674"/>
                  </a:lnTo>
                  <a:lnTo>
                    <a:pt x="2577545" y="2574136"/>
                  </a:lnTo>
                  <a:lnTo>
                    <a:pt x="2553457" y="2535888"/>
                  </a:lnTo>
                  <a:lnTo>
                    <a:pt x="2531810" y="2496037"/>
                  </a:lnTo>
                  <a:lnTo>
                    <a:pt x="2512710" y="2454687"/>
                  </a:lnTo>
                  <a:lnTo>
                    <a:pt x="2496261" y="2411943"/>
                  </a:lnTo>
                  <a:lnTo>
                    <a:pt x="2482568" y="2367909"/>
                  </a:lnTo>
                  <a:lnTo>
                    <a:pt x="2471736" y="2322690"/>
                  </a:lnTo>
                  <a:lnTo>
                    <a:pt x="2463869" y="2276390"/>
                  </a:lnTo>
                  <a:lnTo>
                    <a:pt x="2459072" y="2229116"/>
                  </a:lnTo>
                  <a:lnTo>
                    <a:pt x="2457450" y="2180971"/>
                  </a:lnTo>
                  <a:close/>
                </a:path>
                <a:path w="3863975" h="2884170">
                  <a:moveTo>
                    <a:pt x="0" y="75310"/>
                  </a:moveTo>
                  <a:lnTo>
                    <a:pt x="5920" y="46023"/>
                  </a:lnTo>
                  <a:lnTo>
                    <a:pt x="22067" y="22082"/>
                  </a:lnTo>
                  <a:lnTo>
                    <a:pt x="46018" y="5927"/>
                  </a:lnTo>
                  <a:lnTo>
                    <a:pt x="75349" y="0"/>
                  </a:lnTo>
                  <a:lnTo>
                    <a:pt x="1498853" y="0"/>
                  </a:lnTo>
                  <a:lnTo>
                    <a:pt x="1528141" y="5927"/>
                  </a:lnTo>
                  <a:lnTo>
                    <a:pt x="1552082" y="22082"/>
                  </a:lnTo>
                  <a:lnTo>
                    <a:pt x="1568237" y="46023"/>
                  </a:lnTo>
                  <a:lnTo>
                    <a:pt x="1574164" y="75310"/>
                  </a:lnTo>
                  <a:lnTo>
                    <a:pt x="1574164" y="376808"/>
                  </a:lnTo>
                  <a:lnTo>
                    <a:pt x="1568237" y="406096"/>
                  </a:lnTo>
                  <a:lnTo>
                    <a:pt x="1552082" y="430037"/>
                  </a:lnTo>
                  <a:lnTo>
                    <a:pt x="1528141" y="446192"/>
                  </a:lnTo>
                  <a:lnTo>
                    <a:pt x="1498853" y="452119"/>
                  </a:lnTo>
                  <a:lnTo>
                    <a:pt x="75349" y="452119"/>
                  </a:lnTo>
                  <a:lnTo>
                    <a:pt x="46018" y="446192"/>
                  </a:lnTo>
                  <a:lnTo>
                    <a:pt x="22067" y="430037"/>
                  </a:lnTo>
                  <a:lnTo>
                    <a:pt x="5920" y="406096"/>
                  </a:lnTo>
                  <a:lnTo>
                    <a:pt x="0" y="376808"/>
                  </a:lnTo>
                  <a:lnTo>
                    <a:pt x="0" y="75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9730" y="2126995"/>
              <a:ext cx="2166620" cy="3215640"/>
            </a:xfrm>
            <a:custGeom>
              <a:avLst/>
              <a:gdLst/>
              <a:ahLst/>
              <a:cxnLst/>
              <a:rect l="l" t="t" r="r" b="b"/>
              <a:pathLst>
                <a:path w="2166620" h="3215640">
                  <a:moveTo>
                    <a:pt x="1424940" y="1578610"/>
                  </a:moveTo>
                  <a:lnTo>
                    <a:pt x="1421180" y="1576959"/>
                  </a:lnTo>
                  <a:lnTo>
                    <a:pt x="1346962" y="1544320"/>
                  </a:lnTo>
                  <a:lnTo>
                    <a:pt x="1348587" y="1576971"/>
                  </a:lnTo>
                  <a:lnTo>
                    <a:pt x="253746" y="1577594"/>
                  </a:lnTo>
                  <a:lnTo>
                    <a:pt x="253746" y="635"/>
                  </a:lnTo>
                  <a:lnTo>
                    <a:pt x="244221" y="635"/>
                  </a:lnTo>
                  <a:lnTo>
                    <a:pt x="244221" y="1587246"/>
                  </a:lnTo>
                  <a:lnTo>
                    <a:pt x="1349070" y="1586496"/>
                  </a:lnTo>
                  <a:lnTo>
                    <a:pt x="1350772" y="1620520"/>
                  </a:lnTo>
                  <a:lnTo>
                    <a:pt x="1424940" y="1578610"/>
                  </a:lnTo>
                  <a:close/>
                </a:path>
                <a:path w="2166620" h="3215640">
                  <a:moveTo>
                    <a:pt x="1430274" y="1828800"/>
                  </a:moveTo>
                  <a:lnTo>
                    <a:pt x="1420749" y="1828800"/>
                  </a:lnTo>
                  <a:lnTo>
                    <a:pt x="1420749" y="1834896"/>
                  </a:lnTo>
                  <a:lnTo>
                    <a:pt x="42799" y="183489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1844421"/>
                  </a:lnTo>
                  <a:lnTo>
                    <a:pt x="1430274" y="1844421"/>
                  </a:lnTo>
                  <a:lnTo>
                    <a:pt x="1430274" y="1839595"/>
                  </a:lnTo>
                  <a:lnTo>
                    <a:pt x="1430274" y="1834896"/>
                  </a:lnTo>
                  <a:lnTo>
                    <a:pt x="1430274" y="1828800"/>
                  </a:lnTo>
                  <a:close/>
                </a:path>
                <a:path w="2166620" h="3215640">
                  <a:moveTo>
                    <a:pt x="2166620" y="3139440"/>
                  </a:moveTo>
                  <a:lnTo>
                    <a:pt x="2133333" y="3139440"/>
                  </a:lnTo>
                  <a:lnTo>
                    <a:pt x="2133219" y="2432050"/>
                  </a:lnTo>
                  <a:lnTo>
                    <a:pt x="2123694" y="2432050"/>
                  </a:lnTo>
                  <a:lnTo>
                    <a:pt x="2123808" y="3139440"/>
                  </a:lnTo>
                  <a:lnTo>
                    <a:pt x="2090420" y="3139440"/>
                  </a:lnTo>
                  <a:lnTo>
                    <a:pt x="2128520" y="3215640"/>
                  </a:lnTo>
                  <a:lnTo>
                    <a:pt x="2160270" y="3152140"/>
                  </a:lnTo>
                  <a:lnTo>
                    <a:pt x="2166620" y="3139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85465" y="5362955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1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5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3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9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7460" y="2127630"/>
              <a:ext cx="2548890" cy="5429250"/>
            </a:xfrm>
            <a:custGeom>
              <a:avLst/>
              <a:gdLst/>
              <a:ahLst/>
              <a:cxnLst/>
              <a:rect l="l" t="t" r="r" b="b"/>
              <a:pathLst>
                <a:path w="2548890" h="5429250">
                  <a:moveTo>
                    <a:pt x="1807210" y="3949065"/>
                  </a:moveTo>
                  <a:lnTo>
                    <a:pt x="1801152" y="3946271"/>
                  </a:lnTo>
                  <a:lnTo>
                    <a:pt x="1729867" y="3913378"/>
                  </a:lnTo>
                  <a:lnTo>
                    <a:pt x="1730908" y="3946283"/>
                  </a:lnTo>
                  <a:lnTo>
                    <a:pt x="253746" y="3946652"/>
                  </a:lnTo>
                  <a:lnTo>
                    <a:pt x="253746" y="0"/>
                  </a:lnTo>
                  <a:lnTo>
                    <a:pt x="244221" y="0"/>
                  </a:lnTo>
                  <a:lnTo>
                    <a:pt x="244221" y="3956177"/>
                  </a:lnTo>
                  <a:lnTo>
                    <a:pt x="1731200" y="3955808"/>
                  </a:lnTo>
                  <a:lnTo>
                    <a:pt x="1732280" y="3989578"/>
                  </a:lnTo>
                  <a:lnTo>
                    <a:pt x="1807210" y="3949065"/>
                  </a:lnTo>
                  <a:close/>
                </a:path>
                <a:path w="2548890" h="5429250">
                  <a:moveTo>
                    <a:pt x="1822069" y="4131183"/>
                  </a:moveTo>
                  <a:lnTo>
                    <a:pt x="42799" y="4131183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708"/>
                  </a:lnTo>
                  <a:lnTo>
                    <a:pt x="1812544" y="4140708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708"/>
                  </a:lnTo>
                  <a:lnTo>
                    <a:pt x="1822069" y="4131183"/>
                  </a:lnTo>
                  <a:close/>
                </a:path>
                <a:path w="2548890" h="5429250">
                  <a:moveTo>
                    <a:pt x="2548890" y="5353050"/>
                  </a:moveTo>
                  <a:lnTo>
                    <a:pt x="2515603" y="5353050"/>
                  </a:lnTo>
                  <a:lnTo>
                    <a:pt x="2515489" y="4645660"/>
                  </a:lnTo>
                  <a:lnTo>
                    <a:pt x="2505964" y="4645660"/>
                  </a:lnTo>
                  <a:lnTo>
                    <a:pt x="2506078" y="5353050"/>
                  </a:lnTo>
                  <a:lnTo>
                    <a:pt x="2472690" y="5353050"/>
                  </a:lnTo>
                  <a:lnTo>
                    <a:pt x="2510790" y="5429250"/>
                  </a:lnTo>
                  <a:lnTo>
                    <a:pt x="2542540" y="5365750"/>
                  </a:lnTo>
                  <a:lnTo>
                    <a:pt x="2548890" y="535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5305" y="7577200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5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2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8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1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4" y="703325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2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8" y="1406524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765" y="2126995"/>
              <a:ext cx="3029585" cy="7630159"/>
            </a:xfrm>
            <a:custGeom>
              <a:avLst/>
              <a:gdLst/>
              <a:ahLst/>
              <a:cxnLst/>
              <a:rect l="l" t="t" r="r" b="b"/>
              <a:pathLst>
                <a:path w="3029585" h="7630159">
                  <a:moveTo>
                    <a:pt x="2288540" y="6009005"/>
                  </a:moveTo>
                  <a:lnTo>
                    <a:pt x="2279142" y="6004306"/>
                  </a:lnTo>
                  <a:lnTo>
                    <a:pt x="2212340" y="5970905"/>
                  </a:lnTo>
                  <a:lnTo>
                    <a:pt x="2212340" y="6004306"/>
                  </a:lnTo>
                  <a:lnTo>
                    <a:pt x="263207" y="6004306"/>
                  </a:lnTo>
                  <a:lnTo>
                    <a:pt x="263207" y="0"/>
                  </a:lnTo>
                  <a:lnTo>
                    <a:pt x="253682" y="0"/>
                  </a:lnTo>
                  <a:lnTo>
                    <a:pt x="253682" y="6013843"/>
                  </a:lnTo>
                  <a:lnTo>
                    <a:pt x="2212340" y="6013831"/>
                  </a:lnTo>
                  <a:lnTo>
                    <a:pt x="2212340" y="6047105"/>
                  </a:lnTo>
                  <a:lnTo>
                    <a:pt x="2278888" y="6013831"/>
                  </a:lnTo>
                  <a:lnTo>
                    <a:pt x="2288540" y="6009005"/>
                  </a:lnTo>
                  <a:close/>
                </a:path>
                <a:path w="3029585" h="7630159">
                  <a:moveTo>
                    <a:pt x="2304034" y="6269990"/>
                  </a:moveTo>
                  <a:lnTo>
                    <a:pt x="2295398" y="6269990"/>
                  </a:lnTo>
                  <a:lnTo>
                    <a:pt x="2299335" y="6266053"/>
                  </a:lnTo>
                  <a:lnTo>
                    <a:pt x="42862" y="6266053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6275578"/>
                  </a:lnTo>
                  <a:lnTo>
                    <a:pt x="2304034" y="6275578"/>
                  </a:lnTo>
                  <a:lnTo>
                    <a:pt x="2304034" y="6270879"/>
                  </a:lnTo>
                  <a:lnTo>
                    <a:pt x="2304034" y="6269990"/>
                  </a:lnTo>
                  <a:close/>
                </a:path>
                <a:path w="3029585" h="7630159">
                  <a:moveTo>
                    <a:pt x="3029585" y="7553960"/>
                  </a:moveTo>
                  <a:lnTo>
                    <a:pt x="2996298" y="7553960"/>
                  </a:lnTo>
                  <a:lnTo>
                    <a:pt x="2996184" y="6846570"/>
                  </a:lnTo>
                  <a:lnTo>
                    <a:pt x="2986659" y="6846570"/>
                  </a:lnTo>
                  <a:lnTo>
                    <a:pt x="2986773" y="7553960"/>
                  </a:lnTo>
                  <a:lnTo>
                    <a:pt x="2953385" y="7553960"/>
                  </a:lnTo>
                  <a:lnTo>
                    <a:pt x="2991485" y="7630160"/>
                  </a:lnTo>
                  <a:lnTo>
                    <a:pt x="3023235" y="7566660"/>
                  </a:lnTo>
                  <a:lnTo>
                    <a:pt x="3029585" y="755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9916" y="1679193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4178" y="3439795"/>
            <a:ext cx="632460" cy="70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latin typeface="Calibri"/>
                <a:cs typeface="Calibri"/>
              </a:rPr>
              <a:t>2.1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spc="-10">
                <a:latin typeface="Calibri"/>
                <a:cs typeface="Calibri"/>
              </a:rPr>
              <a:t>L</a:t>
            </a:r>
            <a:r>
              <a:rPr sz="2200">
                <a:latin typeface="Calibri"/>
                <a:cs typeface="Calibri"/>
              </a:rPr>
              <a:t>o</a:t>
            </a:r>
            <a:r>
              <a:rPr sz="2200" spc="-5">
                <a:latin typeface="Calibri"/>
                <a:cs typeface="Calibri"/>
              </a:rPr>
              <a:t>gin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9022" y="5622416"/>
            <a:ext cx="8401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Calibri"/>
                <a:cs typeface="Calibri"/>
              </a:rPr>
              <a:t>2.2</a:t>
            </a:r>
            <a:endParaRPr sz="1600">
              <a:latin typeface="Calibri"/>
              <a:cs typeface="Calibri"/>
            </a:endParaRPr>
          </a:p>
          <a:p>
            <a:pPr marL="12700" marR="5080" indent="3175" algn="ctr">
              <a:lnSpc>
                <a:spcPts val="1960"/>
              </a:lnSpc>
              <a:spcBef>
                <a:spcPts val="55"/>
              </a:spcBef>
            </a:pPr>
            <a:r>
              <a:rPr sz="1600" spc="-5">
                <a:latin typeface="Calibri"/>
                <a:cs typeface="Calibri"/>
              </a:rPr>
              <a:t>Manage 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Emp</a:t>
            </a:r>
            <a:r>
              <a:rPr sz="1600" spc="-5">
                <a:latin typeface="Calibri"/>
                <a:cs typeface="Calibri"/>
              </a:rPr>
              <a:t>l</a:t>
            </a:r>
            <a:r>
              <a:rPr sz="1600" spc="-10">
                <a:latin typeface="Calibri"/>
                <a:cs typeface="Calibri"/>
              </a:rPr>
              <a:t>oy</a:t>
            </a:r>
            <a:r>
              <a:rPr sz="1600" spc="-5">
                <a:latin typeface="Calibri"/>
                <a:cs typeface="Calibri"/>
              </a:rPr>
              <a:t>ee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7310" y="7809738"/>
            <a:ext cx="8401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Calibri"/>
                <a:cs typeface="Calibri"/>
              </a:rPr>
              <a:t>2.2.1</a:t>
            </a:r>
            <a:endParaRPr sz="1600">
              <a:latin typeface="Calibri"/>
              <a:cs typeface="Calibri"/>
            </a:endParaRPr>
          </a:p>
          <a:p>
            <a:pPr marL="12700" marR="5080" indent="2540" algn="ctr">
              <a:lnSpc>
                <a:spcPts val="1960"/>
              </a:lnSpc>
              <a:spcBef>
                <a:spcPts val="55"/>
              </a:spcBef>
            </a:pPr>
            <a:r>
              <a:rPr sz="1600" spc="-5">
                <a:latin typeface="Calibri"/>
                <a:cs typeface="Calibri"/>
              </a:rPr>
              <a:t>Add New </a:t>
            </a:r>
            <a:r>
              <a:rPr sz="160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Emp</a:t>
            </a:r>
            <a:r>
              <a:rPr sz="1600" spc="-5">
                <a:latin typeface="Calibri"/>
                <a:cs typeface="Calibri"/>
              </a:rPr>
              <a:t>l</a:t>
            </a:r>
            <a:r>
              <a:rPr sz="1600" spc="-10">
                <a:latin typeface="Calibri"/>
                <a:cs typeface="Calibri"/>
              </a:rPr>
              <a:t>oy</a:t>
            </a:r>
            <a:r>
              <a:rPr sz="1600" spc="-5">
                <a:latin typeface="Calibri"/>
                <a:cs typeface="Calibri"/>
              </a:rPr>
              <a:t>ee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85640" y="3627246"/>
            <a:ext cx="1221740" cy="76200"/>
          </a:xfrm>
          <a:custGeom>
            <a:avLst/>
            <a:gdLst/>
            <a:ahLst/>
            <a:cxnLst/>
            <a:rect l="l" t="t" r="r" b="b"/>
            <a:pathLst>
              <a:path w="1221739" h="76200">
                <a:moveTo>
                  <a:pt x="1145539" y="0"/>
                </a:moveTo>
                <a:lnTo>
                  <a:pt x="1145539" y="76200"/>
                </a:lnTo>
                <a:lnTo>
                  <a:pt x="1215389" y="41275"/>
                </a:lnTo>
                <a:lnTo>
                  <a:pt x="1158239" y="41275"/>
                </a:lnTo>
                <a:lnTo>
                  <a:pt x="1158239" y="34925"/>
                </a:lnTo>
                <a:lnTo>
                  <a:pt x="1215389" y="34925"/>
                </a:lnTo>
                <a:lnTo>
                  <a:pt x="1145539" y="0"/>
                </a:lnTo>
                <a:close/>
              </a:path>
              <a:path w="1221739" h="76200">
                <a:moveTo>
                  <a:pt x="1145539" y="34925"/>
                </a:moveTo>
                <a:lnTo>
                  <a:pt x="0" y="34925"/>
                </a:lnTo>
                <a:lnTo>
                  <a:pt x="0" y="41275"/>
                </a:lnTo>
                <a:lnTo>
                  <a:pt x="1145539" y="41275"/>
                </a:lnTo>
                <a:lnTo>
                  <a:pt x="1145539" y="34925"/>
                </a:lnTo>
                <a:close/>
              </a:path>
              <a:path w="1221739" h="76200">
                <a:moveTo>
                  <a:pt x="1215389" y="34925"/>
                </a:moveTo>
                <a:lnTo>
                  <a:pt x="1158239" y="34925"/>
                </a:lnTo>
                <a:lnTo>
                  <a:pt x="1158239" y="41275"/>
                </a:lnTo>
                <a:lnTo>
                  <a:pt x="1215389" y="41275"/>
                </a:lnTo>
                <a:lnTo>
                  <a:pt x="1221739" y="38100"/>
                </a:lnTo>
                <a:lnTo>
                  <a:pt x="1215389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07379" y="3543426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5"/>
              </a:spcBef>
            </a:pPr>
            <a:r>
              <a:rPr sz="2000">
                <a:latin typeface="Calibri"/>
                <a:cs typeface="Calibri"/>
              </a:rPr>
              <a:t>admin</a:t>
            </a:r>
          </a:p>
        </p:txBody>
      </p:sp>
      <p:sp>
        <p:nvSpPr>
          <p:cNvPr id="16" name="object 16"/>
          <p:cNvSpPr/>
          <p:nvPr/>
        </p:nvSpPr>
        <p:spPr>
          <a:xfrm>
            <a:off x="4483100" y="3817746"/>
            <a:ext cx="1224280" cy="2159635"/>
          </a:xfrm>
          <a:custGeom>
            <a:avLst/>
            <a:gdLst/>
            <a:ahLst/>
            <a:cxnLst/>
            <a:rect l="l" t="t" r="r" b="b"/>
            <a:pathLst>
              <a:path w="1224279" h="2159635">
                <a:moveTo>
                  <a:pt x="1221740" y="2121535"/>
                </a:moveTo>
                <a:lnTo>
                  <a:pt x="1215390" y="2118360"/>
                </a:lnTo>
                <a:lnTo>
                  <a:pt x="1145540" y="2083435"/>
                </a:lnTo>
                <a:lnTo>
                  <a:pt x="1145540" y="2118360"/>
                </a:lnTo>
                <a:lnTo>
                  <a:pt x="0" y="2118360"/>
                </a:lnTo>
                <a:lnTo>
                  <a:pt x="0" y="2124710"/>
                </a:lnTo>
                <a:lnTo>
                  <a:pt x="1145540" y="2124710"/>
                </a:lnTo>
                <a:lnTo>
                  <a:pt x="1145540" y="2159635"/>
                </a:lnTo>
                <a:lnTo>
                  <a:pt x="1215390" y="2124710"/>
                </a:lnTo>
                <a:lnTo>
                  <a:pt x="1221740" y="2121535"/>
                </a:lnTo>
                <a:close/>
              </a:path>
              <a:path w="1224279" h="2159635">
                <a:moveTo>
                  <a:pt x="1224280" y="34925"/>
                </a:moveTo>
                <a:lnTo>
                  <a:pt x="86995" y="34925"/>
                </a:lnTo>
                <a:lnTo>
                  <a:pt x="86995" y="0"/>
                </a:lnTo>
                <a:lnTo>
                  <a:pt x="10795" y="38100"/>
                </a:lnTo>
                <a:lnTo>
                  <a:pt x="86995" y="76200"/>
                </a:lnTo>
                <a:lnTo>
                  <a:pt x="86995" y="41275"/>
                </a:lnTo>
                <a:lnTo>
                  <a:pt x="1224280" y="41275"/>
                </a:lnTo>
                <a:lnTo>
                  <a:pt x="1224280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07379" y="5806566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5"/>
              </a:spcBef>
            </a:pPr>
            <a:r>
              <a:rPr sz="2000" spc="-5">
                <a:latin typeface="Calibri"/>
                <a:cs typeface="Calibri"/>
              </a:rPr>
              <a:t>tblemployees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80560" y="6152641"/>
            <a:ext cx="2091055" cy="2282825"/>
          </a:xfrm>
          <a:custGeom>
            <a:avLst/>
            <a:gdLst/>
            <a:ahLst/>
            <a:cxnLst/>
            <a:rect l="l" t="t" r="r" b="b"/>
            <a:pathLst>
              <a:path w="2091054" h="2282825">
                <a:moveTo>
                  <a:pt x="1224280" y="34925"/>
                </a:moveTo>
                <a:lnTo>
                  <a:pt x="86995" y="34925"/>
                </a:lnTo>
                <a:lnTo>
                  <a:pt x="86995" y="0"/>
                </a:lnTo>
                <a:lnTo>
                  <a:pt x="10795" y="38100"/>
                </a:lnTo>
                <a:lnTo>
                  <a:pt x="86995" y="76200"/>
                </a:lnTo>
                <a:lnTo>
                  <a:pt x="86995" y="41275"/>
                </a:lnTo>
                <a:lnTo>
                  <a:pt x="1224280" y="41275"/>
                </a:lnTo>
                <a:lnTo>
                  <a:pt x="1224280" y="34925"/>
                </a:lnTo>
                <a:close/>
              </a:path>
              <a:path w="2091054" h="2282825">
                <a:moveTo>
                  <a:pt x="1809750" y="199263"/>
                </a:moveTo>
                <a:lnTo>
                  <a:pt x="1803323" y="184658"/>
                </a:lnTo>
                <a:lnTo>
                  <a:pt x="1775460" y="121285"/>
                </a:lnTo>
                <a:lnTo>
                  <a:pt x="1733550" y="195453"/>
                </a:lnTo>
                <a:lnTo>
                  <a:pt x="1769097" y="197231"/>
                </a:lnTo>
                <a:lnTo>
                  <a:pt x="1768475" y="1978025"/>
                </a:lnTo>
                <a:lnTo>
                  <a:pt x="0" y="1978025"/>
                </a:lnTo>
                <a:lnTo>
                  <a:pt x="0" y="1984375"/>
                </a:lnTo>
                <a:lnTo>
                  <a:pt x="1774825" y="1984375"/>
                </a:lnTo>
                <a:lnTo>
                  <a:pt x="1774825" y="1981200"/>
                </a:lnTo>
                <a:lnTo>
                  <a:pt x="1774825" y="1978025"/>
                </a:lnTo>
                <a:lnTo>
                  <a:pt x="1775447" y="197548"/>
                </a:lnTo>
                <a:lnTo>
                  <a:pt x="1809750" y="199263"/>
                </a:lnTo>
                <a:close/>
              </a:path>
              <a:path w="2091054" h="2282825">
                <a:moveTo>
                  <a:pt x="2091055" y="85090"/>
                </a:moveTo>
                <a:lnTo>
                  <a:pt x="2057387" y="85090"/>
                </a:lnTo>
                <a:lnTo>
                  <a:pt x="2057387" y="91440"/>
                </a:lnTo>
                <a:lnTo>
                  <a:pt x="2084705" y="91440"/>
                </a:lnTo>
                <a:lnTo>
                  <a:pt x="2084705" y="2241550"/>
                </a:lnTo>
                <a:lnTo>
                  <a:pt x="91440" y="2241550"/>
                </a:lnTo>
                <a:lnTo>
                  <a:pt x="91440" y="2206625"/>
                </a:lnTo>
                <a:lnTo>
                  <a:pt x="15240" y="2244725"/>
                </a:lnTo>
                <a:lnTo>
                  <a:pt x="91440" y="2282825"/>
                </a:lnTo>
                <a:lnTo>
                  <a:pt x="91440" y="2247900"/>
                </a:lnTo>
                <a:lnTo>
                  <a:pt x="2091055" y="2247900"/>
                </a:lnTo>
                <a:lnTo>
                  <a:pt x="2091055" y="2244725"/>
                </a:lnTo>
                <a:lnTo>
                  <a:pt x="2091055" y="2241550"/>
                </a:lnTo>
                <a:lnTo>
                  <a:pt x="2091055" y="91440"/>
                </a:lnTo>
                <a:lnTo>
                  <a:pt x="2091055" y="88265"/>
                </a:lnTo>
                <a:lnTo>
                  <a:pt x="2091055" y="85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05909" y="5587364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45920" y="5707506"/>
            <a:ext cx="1290320" cy="297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6644" y="7816722"/>
            <a:ext cx="5848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5"/>
              </a:lnSpc>
            </a:pPr>
            <a:r>
              <a:rPr sz="1400" spc="-5">
                <a:latin typeface="Calibri Light"/>
                <a:cs typeface="Calibri Light"/>
              </a:rPr>
              <a:t>Requ</a:t>
            </a:r>
            <a:r>
              <a:rPr sz="1400">
                <a:latin typeface="Calibri Light"/>
                <a:cs typeface="Calibri Light"/>
              </a:rPr>
              <a:t>est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758309" y="3377310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2620" y="3368166"/>
            <a:ext cx="1112520" cy="2819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41520" y="7764906"/>
            <a:ext cx="1402080" cy="3124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4900" y="7734427"/>
            <a:ext cx="134874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8773" y="4020438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78121" y="3921378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75433" y="6329552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24780" y="6321932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574" y="8463533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08601" y="8463533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304" y="1974341"/>
            <a:ext cx="1406525" cy="1406525"/>
          </a:xfrm>
          <a:custGeom>
            <a:avLst/>
            <a:gdLst/>
            <a:ahLst/>
            <a:cxnLst/>
            <a:rect l="l" t="t" r="r" b="b"/>
            <a:pathLst>
              <a:path w="1406525" h="1406525">
                <a:moveTo>
                  <a:pt x="0" y="703199"/>
                </a:moveTo>
                <a:lnTo>
                  <a:pt x="1622" y="655053"/>
                </a:lnTo>
                <a:lnTo>
                  <a:pt x="6419" y="607779"/>
                </a:lnTo>
                <a:lnTo>
                  <a:pt x="14286" y="561479"/>
                </a:lnTo>
                <a:lnTo>
                  <a:pt x="25118" y="516260"/>
                </a:lnTo>
                <a:lnTo>
                  <a:pt x="38811" y="472226"/>
                </a:lnTo>
                <a:lnTo>
                  <a:pt x="55260" y="429482"/>
                </a:lnTo>
                <a:lnTo>
                  <a:pt x="74360" y="388132"/>
                </a:lnTo>
                <a:lnTo>
                  <a:pt x="96007" y="348281"/>
                </a:lnTo>
                <a:lnTo>
                  <a:pt x="120095" y="310033"/>
                </a:lnTo>
                <a:lnTo>
                  <a:pt x="146520" y="273495"/>
                </a:lnTo>
                <a:lnTo>
                  <a:pt x="175177" y="238769"/>
                </a:lnTo>
                <a:lnTo>
                  <a:pt x="205962" y="205962"/>
                </a:lnTo>
                <a:lnTo>
                  <a:pt x="238769" y="175177"/>
                </a:lnTo>
                <a:lnTo>
                  <a:pt x="273495" y="146520"/>
                </a:lnTo>
                <a:lnTo>
                  <a:pt x="310033" y="120095"/>
                </a:lnTo>
                <a:lnTo>
                  <a:pt x="348281" y="96007"/>
                </a:lnTo>
                <a:lnTo>
                  <a:pt x="388132" y="74360"/>
                </a:lnTo>
                <a:lnTo>
                  <a:pt x="429482" y="55260"/>
                </a:lnTo>
                <a:lnTo>
                  <a:pt x="472226" y="38811"/>
                </a:lnTo>
                <a:lnTo>
                  <a:pt x="516260" y="25118"/>
                </a:lnTo>
                <a:lnTo>
                  <a:pt x="561479" y="14286"/>
                </a:lnTo>
                <a:lnTo>
                  <a:pt x="607779" y="6419"/>
                </a:lnTo>
                <a:lnTo>
                  <a:pt x="655053" y="1622"/>
                </a:lnTo>
                <a:lnTo>
                  <a:pt x="703198" y="0"/>
                </a:lnTo>
                <a:lnTo>
                  <a:pt x="751359" y="1622"/>
                </a:lnTo>
                <a:lnTo>
                  <a:pt x="798648" y="6419"/>
                </a:lnTo>
                <a:lnTo>
                  <a:pt x="844960" y="14286"/>
                </a:lnTo>
                <a:lnTo>
                  <a:pt x="890190" y="25118"/>
                </a:lnTo>
                <a:lnTo>
                  <a:pt x="934235" y="38811"/>
                </a:lnTo>
                <a:lnTo>
                  <a:pt x="976989" y="55260"/>
                </a:lnTo>
                <a:lnTo>
                  <a:pt x="1018347" y="74360"/>
                </a:lnTo>
                <a:lnTo>
                  <a:pt x="1058206" y="96007"/>
                </a:lnTo>
                <a:lnTo>
                  <a:pt x="1096460" y="120095"/>
                </a:lnTo>
                <a:lnTo>
                  <a:pt x="1133004" y="146520"/>
                </a:lnTo>
                <a:lnTo>
                  <a:pt x="1167735" y="175177"/>
                </a:lnTo>
                <a:lnTo>
                  <a:pt x="1200546" y="205962"/>
                </a:lnTo>
                <a:lnTo>
                  <a:pt x="1231335" y="238769"/>
                </a:lnTo>
                <a:lnTo>
                  <a:pt x="1259995" y="273495"/>
                </a:lnTo>
                <a:lnTo>
                  <a:pt x="1286422" y="310033"/>
                </a:lnTo>
                <a:lnTo>
                  <a:pt x="1310513" y="348281"/>
                </a:lnTo>
                <a:lnTo>
                  <a:pt x="1332160" y="388132"/>
                </a:lnTo>
                <a:lnTo>
                  <a:pt x="1351262" y="429482"/>
                </a:lnTo>
                <a:lnTo>
                  <a:pt x="1367711" y="472226"/>
                </a:lnTo>
                <a:lnTo>
                  <a:pt x="1381405" y="516260"/>
                </a:lnTo>
                <a:lnTo>
                  <a:pt x="1392238" y="561479"/>
                </a:lnTo>
                <a:lnTo>
                  <a:pt x="1400105" y="607779"/>
                </a:lnTo>
                <a:lnTo>
                  <a:pt x="1404902" y="655053"/>
                </a:lnTo>
                <a:lnTo>
                  <a:pt x="1406524" y="703199"/>
                </a:lnTo>
                <a:lnTo>
                  <a:pt x="1404902" y="751344"/>
                </a:lnTo>
                <a:lnTo>
                  <a:pt x="1400105" y="798621"/>
                </a:lnTo>
                <a:lnTo>
                  <a:pt x="1392238" y="844923"/>
                </a:lnTo>
                <a:lnTo>
                  <a:pt x="1381405" y="890146"/>
                </a:lnTo>
                <a:lnTo>
                  <a:pt x="1367711" y="934185"/>
                </a:lnTo>
                <a:lnTo>
                  <a:pt x="1351262" y="976935"/>
                </a:lnTo>
                <a:lnTo>
                  <a:pt x="1332160" y="1018292"/>
                </a:lnTo>
                <a:lnTo>
                  <a:pt x="1310512" y="1058149"/>
                </a:lnTo>
                <a:lnTo>
                  <a:pt x="1286422" y="1096404"/>
                </a:lnTo>
                <a:lnTo>
                  <a:pt x="1259995" y="1132950"/>
                </a:lnTo>
                <a:lnTo>
                  <a:pt x="1231335" y="1167683"/>
                </a:lnTo>
                <a:lnTo>
                  <a:pt x="1200546" y="1200499"/>
                </a:lnTo>
                <a:lnTo>
                  <a:pt x="1167735" y="1231291"/>
                </a:lnTo>
                <a:lnTo>
                  <a:pt x="1133004" y="1259956"/>
                </a:lnTo>
                <a:lnTo>
                  <a:pt x="1096460" y="1286389"/>
                </a:lnTo>
                <a:lnTo>
                  <a:pt x="1058206" y="1310484"/>
                </a:lnTo>
                <a:lnTo>
                  <a:pt x="1018347" y="1332138"/>
                </a:lnTo>
                <a:lnTo>
                  <a:pt x="976989" y="1351244"/>
                </a:lnTo>
                <a:lnTo>
                  <a:pt x="934235" y="1367698"/>
                </a:lnTo>
                <a:lnTo>
                  <a:pt x="890190" y="1381396"/>
                </a:lnTo>
                <a:lnTo>
                  <a:pt x="844960" y="1392233"/>
                </a:lnTo>
                <a:lnTo>
                  <a:pt x="798648" y="1400103"/>
                </a:lnTo>
                <a:lnTo>
                  <a:pt x="751359" y="1404902"/>
                </a:lnTo>
                <a:lnTo>
                  <a:pt x="703198" y="1406525"/>
                </a:lnTo>
                <a:lnTo>
                  <a:pt x="655053" y="1404902"/>
                </a:lnTo>
                <a:lnTo>
                  <a:pt x="607779" y="1400103"/>
                </a:lnTo>
                <a:lnTo>
                  <a:pt x="561479" y="1392233"/>
                </a:lnTo>
                <a:lnTo>
                  <a:pt x="516260" y="1381396"/>
                </a:lnTo>
                <a:lnTo>
                  <a:pt x="472226" y="1367698"/>
                </a:lnTo>
                <a:lnTo>
                  <a:pt x="429482" y="1351244"/>
                </a:lnTo>
                <a:lnTo>
                  <a:pt x="388132" y="1332138"/>
                </a:lnTo>
                <a:lnTo>
                  <a:pt x="348281" y="1310484"/>
                </a:lnTo>
                <a:lnTo>
                  <a:pt x="310033" y="1286389"/>
                </a:lnTo>
                <a:lnTo>
                  <a:pt x="273495" y="1259956"/>
                </a:lnTo>
                <a:lnTo>
                  <a:pt x="238769" y="1231291"/>
                </a:lnTo>
                <a:lnTo>
                  <a:pt x="205962" y="1200499"/>
                </a:lnTo>
                <a:lnTo>
                  <a:pt x="175177" y="1167683"/>
                </a:lnTo>
                <a:lnTo>
                  <a:pt x="146520" y="1132950"/>
                </a:lnTo>
                <a:lnTo>
                  <a:pt x="120095" y="1096404"/>
                </a:lnTo>
                <a:lnTo>
                  <a:pt x="96007" y="1058149"/>
                </a:lnTo>
                <a:lnTo>
                  <a:pt x="74360" y="1018292"/>
                </a:lnTo>
                <a:lnTo>
                  <a:pt x="55260" y="976935"/>
                </a:lnTo>
                <a:lnTo>
                  <a:pt x="38811" y="934185"/>
                </a:lnTo>
                <a:lnTo>
                  <a:pt x="25118" y="890146"/>
                </a:lnTo>
                <a:lnTo>
                  <a:pt x="14286" y="844923"/>
                </a:lnTo>
                <a:lnTo>
                  <a:pt x="6419" y="798621"/>
                </a:lnTo>
                <a:lnTo>
                  <a:pt x="1622" y="751344"/>
                </a:lnTo>
                <a:lnTo>
                  <a:pt x="0" y="703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855" y="496696"/>
            <a:ext cx="1574165" cy="452120"/>
          </a:xfrm>
          <a:custGeom>
            <a:avLst/>
            <a:gdLst/>
            <a:ahLst/>
            <a:cxnLst/>
            <a:rect l="l" t="t" r="r" b="b"/>
            <a:pathLst>
              <a:path w="1574164" h="452119">
                <a:moveTo>
                  <a:pt x="0" y="75310"/>
                </a:moveTo>
                <a:lnTo>
                  <a:pt x="5920" y="45970"/>
                </a:lnTo>
                <a:lnTo>
                  <a:pt x="22067" y="22034"/>
                </a:lnTo>
                <a:lnTo>
                  <a:pt x="46018" y="5909"/>
                </a:lnTo>
                <a:lnTo>
                  <a:pt x="75349" y="0"/>
                </a:lnTo>
                <a:lnTo>
                  <a:pt x="1498853" y="0"/>
                </a:lnTo>
                <a:lnTo>
                  <a:pt x="1528141" y="5909"/>
                </a:lnTo>
                <a:lnTo>
                  <a:pt x="1552082" y="22034"/>
                </a:lnTo>
                <a:lnTo>
                  <a:pt x="1568237" y="45970"/>
                </a:lnTo>
                <a:lnTo>
                  <a:pt x="1574164" y="75310"/>
                </a:lnTo>
                <a:lnTo>
                  <a:pt x="1574164" y="376681"/>
                </a:lnTo>
                <a:lnTo>
                  <a:pt x="1568237" y="406042"/>
                </a:lnTo>
                <a:lnTo>
                  <a:pt x="1552082" y="430021"/>
                </a:lnTo>
                <a:lnTo>
                  <a:pt x="1528141" y="446190"/>
                </a:lnTo>
                <a:lnTo>
                  <a:pt x="1498853" y="452119"/>
                </a:lnTo>
                <a:lnTo>
                  <a:pt x="75349" y="452119"/>
                </a:lnTo>
                <a:lnTo>
                  <a:pt x="46018" y="446190"/>
                </a:lnTo>
                <a:lnTo>
                  <a:pt x="22067" y="430022"/>
                </a:lnTo>
                <a:lnTo>
                  <a:pt x="5920" y="406042"/>
                </a:lnTo>
                <a:lnTo>
                  <a:pt x="0" y="376681"/>
                </a:lnTo>
                <a:lnTo>
                  <a:pt x="0" y="753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877" y="1116964"/>
            <a:ext cx="1430655" cy="1919605"/>
          </a:xfrm>
          <a:custGeom>
            <a:avLst/>
            <a:gdLst/>
            <a:ahLst/>
            <a:cxnLst/>
            <a:rect l="l" t="t" r="r" b="b"/>
            <a:pathLst>
              <a:path w="1430655" h="1919605">
                <a:moveTo>
                  <a:pt x="1425587" y="1656080"/>
                </a:moveTo>
                <a:lnTo>
                  <a:pt x="1423746" y="1654937"/>
                </a:lnTo>
                <a:lnTo>
                  <a:pt x="1353197" y="1611122"/>
                </a:lnTo>
                <a:lnTo>
                  <a:pt x="1350035" y="1645412"/>
                </a:lnTo>
                <a:lnTo>
                  <a:pt x="254266" y="1644281"/>
                </a:lnTo>
                <a:lnTo>
                  <a:pt x="254266" y="0"/>
                </a:lnTo>
                <a:lnTo>
                  <a:pt x="244741" y="0"/>
                </a:lnTo>
                <a:lnTo>
                  <a:pt x="244741" y="1653794"/>
                </a:lnTo>
                <a:lnTo>
                  <a:pt x="1349159" y="1654924"/>
                </a:lnTo>
                <a:lnTo>
                  <a:pt x="1346212" y="1686941"/>
                </a:lnTo>
                <a:lnTo>
                  <a:pt x="1425587" y="1656080"/>
                </a:lnTo>
                <a:close/>
              </a:path>
              <a:path w="1430655" h="1919605">
                <a:moveTo>
                  <a:pt x="1430286" y="1891411"/>
                </a:moveTo>
                <a:lnTo>
                  <a:pt x="42811" y="1891411"/>
                </a:lnTo>
                <a:lnTo>
                  <a:pt x="42811" y="76200"/>
                </a:lnTo>
                <a:lnTo>
                  <a:pt x="76212" y="76200"/>
                </a:lnTo>
                <a:lnTo>
                  <a:pt x="69862" y="63500"/>
                </a:lnTo>
                <a:lnTo>
                  <a:pt x="38112" y="0"/>
                </a:lnTo>
                <a:lnTo>
                  <a:pt x="0" y="76200"/>
                </a:lnTo>
                <a:lnTo>
                  <a:pt x="33286" y="76200"/>
                </a:lnTo>
                <a:lnTo>
                  <a:pt x="33286" y="1900936"/>
                </a:lnTo>
                <a:lnTo>
                  <a:pt x="1420761" y="1900936"/>
                </a:lnTo>
                <a:lnTo>
                  <a:pt x="1420761" y="1919605"/>
                </a:lnTo>
                <a:lnTo>
                  <a:pt x="1430286" y="1919605"/>
                </a:lnTo>
                <a:lnTo>
                  <a:pt x="1430286" y="1900936"/>
                </a:lnTo>
                <a:lnTo>
                  <a:pt x="1430286" y="1891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86765" y="948816"/>
            <a:ext cx="3710304" cy="7630159"/>
            <a:chOff x="786765" y="948816"/>
            <a:chExt cx="3710304" cy="7630159"/>
          </a:xfrm>
        </p:grpSpPr>
        <p:sp>
          <p:nvSpPr>
            <p:cNvPr id="6" name="object 6"/>
            <p:cNvSpPr/>
            <p:nvPr/>
          </p:nvSpPr>
          <p:spPr>
            <a:xfrm>
              <a:off x="3740150" y="3380866"/>
              <a:ext cx="76200" cy="783590"/>
            </a:xfrm>
            <a:custGeom>
              <a:avLst/>
              <a:gdLst/>
              <a:ahLst/>
              <a:cxnLst/>
              <a:rect l="l" t="t" r="r" b="b"/>
              <a:pathLst>
                <a:path w="76200" h="783589">
                  <a:moveTo>
                    <a:pt x="33398" y="707390"/>
                  </a:moveTo>
                  <a:lnTo>
                    <a:pt x="0" y="707390"/>
                  </a:lnTo>
                  <a:lnTo>
                    <a:pt x="38100" y="783590"/>
                  </a:lnTo>
                  <a:lnTo>
                    <a:pt x="69850" y="720090"/>
                  </a:lnTo>
                  <a:lnTo>
                    <a:pt x="33400" y="720090"/>
                  </a:lnTo>
                  <a:lnTo>
                    <a:pt x="33398" y="707390"/>
                  </a:lnTo>
                  <a:close/>
                </a:path>
                <a:path w="76200" h="783589">
                  <a:moveTo>
                    <a:pt x="42799" y="0"/>
                  </a:moveTo>
                  <a:lnTo>
                    <a:pt x="33274" y="0"/>
                  </a:lnTo>
                  <a:lnTo>
                    <a:pt x="33400" y="720090"/>
                  </a:lnTo>
                  <a:lnTo>
                    <a:pt x="42925" y="720090"/>
                  </a:lnTo>
                  <a:lnTo>
                    <a:pt x="42799" y="0"/>
                  </a:lnTo>
                  <a:close/>
                </a:path>
                <a:path w="76200" h="783589">
                  <a:moveTo>
                    <a:pt x="76200" y="707390"/>
                  </a:moveTo>
                  <a:lnTo>
                    <a:pt x="42923" y="707390"/>
                  </a:lnTo>
                  <a:lnTo>
                    <a:pt x="42925" y="720090"/>
                  </a:lnTo>
                  <a:lnTo>
                    <a:pt x="69850" y="720090"/>
                  </a:lnTo>
                  <a:lnTo>
                    <a:pt x="76200" y="707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5465" y="4184776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198"/>
                  </a:moveTo>
                  <a:lnTo>
                    <a:pt x="1622" y="655053"/>
                  </a:lnTo>
                  <a:lnTo>
                    <a:pt x="6419" y="607779"/>
                  </a:lnTo>
                  <a:lnTo>
                    <a:pt x="14286" y="561479"/>
                  </a:lnTo>
                  <a:lnTo>
                    <a:pt x="25118" y="516260"/>
                  </a:lnTo>
                  <a:lnTo>
                    <a:pt x="38811" y="472226"/>
                  </a:lnTo>
                  <a:lnTo>
                    <a:pt x="55260" y="429482"/>
                  </a:lnTo>
                  <a:lnTo>
                    <a:pt x="74360" y="388132"/>
                  </a:lnTo>
                  <a:lnTo>
                    <a:pt x="96007" y="348281"/>
                  </a:lnTo>
                  <a:lnTo>
                    <a:pt x="120095" y="310033"/>
                  </a:lnTo>
                  <a:lnTo>
                    <a:pt x="146520" y="273495"/>
                  </a:lnTo>
                  <a:lnTo>
                    <a:pt x="175177" y="238769"/>
                  </a:lnTo>
                  <a:lnTo>
                    <a:pt x="205962" y="205962"/>
                  </a:lnTo>
                  <a:lnTo>
                    <a:pt x="238769" y="175177"/>
                  </a:lnTo>
                  <a:lnTo>
                    <a:pt x="273495" y="146520"/>
                  </a:lnTo>
                  <a:lnTo>
                    <a:pt x="310033" y="120095"/>
                  </a:lnTo>
                  <a:lnTo>
                    <a:pt x="348281" y="96007"/>
                  </a:lnTo>
                  <a:lnTo>
                    <a:pt x="388132" y="74360"/>
                  </a:lnTo>
                  <a:lnTo>
                    <a:pt x="429482" y="55260"/>
                  </a:lnTo>
                  <a:lnTo>
                    <a:pt x="472226" y="38811"/>
                  </a:lnTo>
                  <a:lnTo>
                    <a:pt x="516260" y="25118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8"/>
                  </a:lnTo>
                  <a:lnTo>
                    <a:pt x="934235" y="38811"/>
                  </a:lnTo>
                  <a:lnTo>
                    <a:pt x="976989" y="55260"/>
                  </a:lnTo>
                  <a:lnTo>
                    <a:pt x="1018347" y="74360"/>
                  </a:lnTo>
                  <a:lnTo>
                    <a:pt x="1058206" y="96007"/>
                  </a:lnTo>
                  <a:lnTo>
                    <a:pt x="1096460" y="120095"/>
                  </a:lnTo>
                  <a:lnTo>
                    <a:pt x="1133004" y="146520"/>
                  </a:lnTo>
                  <a:lnTo>
                    <a:pt x="1167735" y="175177"/>
                  </a:lnTo>
                  <a:lnTo>
                    <a:pt x="1200546" y="205962"/>
                  </a:lnTo>
                  <a:lnTo>
                    <a:pt x="1231335" y="238769"/>
                  </a:lnTo>
                  <a:lnTo>
                    <a:pt x="1259995" y="273495"/>
                  </a:lnTo>
                  <a:lnTo>
                    <a:pt x="1286422" y="310033"/>
                  </a:lnTo>
                  <a:lnTo>
                    <a:pt x="1310513" y="348281"/>
                  </a:lnTo>
                  <a:lnTo>
                    <a:pt x="1332160" y="388132"/>
                  </a:lnTo>
                  <a:lnTo>
                    <a:pt x="1351262" y="429482"/>
                  </a:lnTo>
                  <a:lnTo>
                    <a:pt x="1367711" y="472226"/>
                  </a:lnTo>
                  <a:lnTo>
                    <a:pt x="1381405" y="516260"/>
                  </a:lnTo>
                  <a:lnTo>
                    <a:pt x="1392238" y="561479"/>
                  </a:lnTo>
                  <a:lnTo>
                    <a:pt x="1400105" y="607779"/>
                  </a:lnTo>
                  <a:lnTo>
                    <a:pt x="1404902" y="655053"/>
                  </a:lnTo>
                  <a:lnTo>
                    <a:pt x="1406525" y="703198"/>
                  </a:lnTo>
                  <a:lnTo>
                    <a:pt x="1404902" y="751344"/>
                  </a:lnTo>
                  <a:lnTo>
                    <a:pt x="1400105" y="798621"/>
                  </a:lnTo>
                  <a:lnTo>
                    <a:pt x="1392238" y="844923"/>
                  </a:lnTo>
                  <a:lnTo>
                    <a:pt x="1381405" y="890146"/>
                  </a:lnTo>
                  <a:lnTo>
                    <a:pt x="1367711" y="934185"/>
                  </a:lnTo>
                  <a:lnTo>
                    <a:pt x="1351262" y="976935"/>
                  </a:lnTo>
                  <a:lnTo>
                    <a:pt x="1332160" y="1018292"/>
                  </a:lnTo>
                  <a:lnTo>
                    <a:pt x="1310513" y="1058149"/>
                  </a:lnTo>
                  <a:lnTo>
                    <a:pt x="1286422" y="1096404"/>
                  </a:lnTo>
                  <a:lnTo>
                    <a:pt x="1259995" y="1132950"/>
                  </a:lnTo>
                  <a:lnTo>
                    <a:pt x="1231335" y="1167683"/>
                  </a:lnTo>
                  <a:lnTo>
                    <a:pt x="1200546" y="1200499"/>
                  </a:lnTo>
                  <a:lnTo>
                    <a:pt x="1167735" y="1231291"/>
                  </a:lnTo>
                  <a:lnTo>
                    <a:pt x="1133004" y="1259956"/>
                  </a:lnTo>
                  <a:lnTo>
                    <a:pt x="1096460" y="1286389"/>
                  </a:lnTo>
                  <a:lnTo>
                    <a:pt x="1058206" y="1310484"/>
                  </a:lnTo>
                  <a:lnTo>
                    <a:pt x="1018347" y="1332138"/>
                  </a:lnTo>
                  <a:lnTo>
                    <a:pt x="976989" y="1351244"/>
                  </a:lnTo>
                  <a:lnTo>
                    <a:pt x="934235" y="1367698"/>
                  </a:lnTo>
                  <a:lnTo>
                    <a:pt x="890190" y="1381396"/>
                  </a:lnTo>
                  <a:lnTo>
                    <a:pt x="844960" y="1392233"/>
                  </a:lnTo>
                  <a:lnTo>
                    <a:pt x="798648" y="1400103"/>
                  </a:lnTo>
                  <a:lnTo>
                    <a:pt x="751359" y="1404902"/>
                  </a:lnTo>
                  <a:lnTo>
                    <a:pt x="703199" y="1406524"/>
                  </a:lnTo>
                  <a:lnTo>
                    <a:pt x="655053" y="1404902"/>
                  </a:lnTo>
                  <a:lnTo>
                    <a:pt x="607779" y="1400103"/>
                  </a:lnTo>
                  <a:lnTo>
                    <a:pt x="561479" y="1392233"/>
                  </a:lnTo>
                  <a:lnTo>
                    <a:pt x="516260" y="1381396"/>
                  </a:lnTo>
                  <a:lnTo>
                    <a:pt x="472226" y="1367698"/>
                  </a:lnTo>
                  <a:lnTo>
                    <a:pt x="429482" y="1351244"/>
                  </a:lnTo>
                  <a:lnTo>
                    <a:pt x="388132" y="1332138"/>
                  </a:lnTo>
                  <a:lnTo>
                    <a:pt x="348281" y="1310484"/>
                  </a:lnTo>
                  <a:lnTo>
                    <a:pt x="310033" y="1286389"/>
                  </a:lnTo>
                  <a:lnTo>
                    <a:pt x="273495" y="1259956"/>
                  </a:lnTo>
                  <a:lnTo>
                    <a:pt x="238769" y="1231291"/>
                  </a:lnTo>
                  <a:lnTo>
                    <a:pt x="205962" y="1200499"/>
                  </a:lnTo>
                  <a:lnTo>
                    <a:pt x="175177" y="1167683"/>
                  </a:lnTo>
                  <a:lnTo>
                    <a:pt x="146520" y="1132950"/>
                  </a:lnTo>
                  <a:lnTo>
                    <a:pt x="120095" y="1096404"/>
                  </a:lnTo>
                  <a:lnTo>
                    <a:pt x="96007" y="1058149"/>
                  </a:lnTo>
                  <a:lnTo>
                    <a:pt x="74360" y="1018292"/>
                  </a:lnTo>
                  <a:lnTo>
                    <a:pt x="55260" y="976935"/>
                  </a:lnTo>
                  <a:lnTo>
                    <a:pt x="38811" y="934185"/>
                  </a:lnTo>
                  <a:lnTo>
                    <a:pt x="25118" y="890146"/>
                  </a:lnTo>
                  <a:lnTo>
                    <a:pt x="14286" y="844923"/>
                  </a:lnTo>
                  <a:lnTo>
                    <a:pt x="6419" y="798621"/>
                  </a:lnTo>
                  <a:lnTo>
                    <a:pt x="1622" y="751344"/>
                  </a:lnTo>
                  <a:lnTo>
                    <a:pt x="0" y="7031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7460" y="949451"/>
              <a:ext cx="2548890" cy="5429250"/>
            </a:xfrm>
            <a:custGeom>
              <a:avLst/>
              <a:gdLst/>
              <a:ahLst/>
              <a:cxnLst/>
              <a:rect l="l" t="t" r="r" b="b"/>
              <a:pathLst>
                <a:path w="2548890" h="5429250">
                  <a:moveTo>
                    <a:pt x="1807210" y="3949065"/>
                  </a:moveTo>
                  <a:lnTo>
                    <a:pt x="1806168" y="3948430"/>
                  </a:lnTo>
                  <a:lnTo>
                    <a:pt x="1734439" y="3904615"/>
                  </a:lnTo>
                  <a:lnTo>
                    <a:pt x="1731568" y="3938905"/>
                  </a:lnTo>
                  <a:lnTo>
                    <a:pt x="253746" y="3937901"/>
                  </a:lnTo>
                  <a:lnTo>
                    <a:pt x="253746" y="0"/>
                  </a:lnTo>
                  <a:lnTo>
                    <a:pt x="244221" y="0"/>
                  </a:lnTo>
                  <a:lnTo>
                    <a:pt x="244221" y="3947414"/>
                  </a:lnTo>
                  <a:lnTo>
                    <a:pt x="1730768" y="3948430"/>
                  </a:lnTo>
                  <a:lnTo>
                    <a:pt x="1728089" y="3980561"/>
                  </a:lnTo>
                  <a:lnTo>
                    <a:pt x="1807210" y="3949065"/>
                  </a:lnTo>
                  <a:close/>
                </a:path>
                <a:path w="2548890" h="5429250">
                  <a:moveTo>
                    <a:pt x="1822069" y="4131056"/>
                  </a:moveTo>
                  <a:lnTo>
                    <a:pt x="42799" y="413105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581"/>
                  </a:lnTo>
                  <a:lnTo>
                    <a:pt x="1812544" y="4140581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581"/>
                  </a:lnTo>
                  <a:lnTo>
                    <a:pt x="1822069" y="4131056"/>
                  </a:lnTo>
                  <a:close/>
                </a:path>
                <a:path w="2548890" h="5429250">
                  <a:moveTo>
                    <a:pt x="2548890" y="5353050"/>
                  </a:moveTo>
                  <a:lnTo>
                    <a:pt x="2515603" y="5353050"/>
                  </a:lnTo>
                  <a:lnTo>
                    <a:pt x="2515489" y="4645660"/>
                  </a:lnTo>
                  <a:lnTo>
                    <a:pt x="2505964" y="4645660"/>
                  </a:lnTo>
                  <a:lnTo>
                    <a:pt x="2506078" y="5353050"/>
                  </a:lnTo>
                  <a:lnTo>
                    <a:pt x="2472690" y="5353050"/>
                  </a:lnTo>
                  <a:lnTo>
                    <a:pt x="2510790" y="5429250"/>
                  </a:lnTo>
                  <a:lnTo>
                    <a:pt x="2542540" y="5365750"/>
                  </a:lnTo>
                  <a:lnTo>
                    <a:pt x="2548890" y="535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5304" y="6399021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199"/>
                  </a:moveTo>
                  <a:lnTo>
                    <a:pt x="1622" y="655053"/>
                  </a:lnTo>
                  <a:lnTo>
                    <a:pt x="6419" y="607779"/>
                  </a:lnTo>
                  <a:lnTo>
                    <a:pt x="14286" y="561479"/>
                  </a:lnTo>
                  <a:lnTo>
                    <a:pt x="25118" y="516260"/>
                  </a:lnTo>
                  <a:lnTo>
                    <a:pt x="38811" y="472226"/>
                  </a:lnTo>
                  <a:lnTo>
                    <a:pt x="55260" y="429482"/>
                  </a:lnTo>
                  <a:lnTo>
                    <a:pt x="74360" y="388132"/>
                  </a:lnTo>
                  <a:lnTo>
                    <a:pt x="96007" y="348281"/>
                  </a:lnTo>
                  <a:lnTo>
                    <a:pt x="120095" y="310033"/>
                  </a:lnTo>
                  <a:lnTo>
                    <a:pt x="146520" y="273495"/>
                  </a:lnTo>
                  <a:lnTo>
                    <a:pt x="175177" y="238769"/>
                  </a:lnTo>
                  <a:lnTo>
                    <a:pt x="205962" y="205962"/>
                  </a:lnTo>
                  <a:lnTo>
                    <a:pt x="238769" y="175177"/>
                  </a:lnTo>
                  <a:lnTo>
                    <a:pt x="273495" y="146520"/>
                  </a:lnTo>
                  <a:lnTo>
                    <a:pt x="310033" y="120095"/>
                  </a:lnTo>
                  <a:lnTo>
                    <a:pt x="348281" y="96007"/>
                  </a:lnTo>
                  <a:lnTo>
                    <a:pt x="388132" y="74360"/>
                  </a:lnTo>
                  <a:lnTo>
                    <a:pt x="429482" y="55260"/>
                  </a:lnTo>
                  <a:lnTo>
                    <a:pt x="472226" y="38811"/>
                  </a:lnTo>
                  <a:lnTo>
                    <a:pt x="516260" y="25118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8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8"/>
                  </a:lnTo>
                  <a:lnTo>
                    <a:pt x="934235" y="38811"/>
                  </a:lnTo>
                  <a:lnTo>
                    <a:pt x="976989" y="55260"/>
                  </a:lnTo>
                  <a:lnTo>
                    <a:pt x="1018347" y="74360"/>
                  </a:lnTo>
                  <a:lnTo>
                    <a:pt x="1058206" y="96007"/>
                  </a:lnTo>
                  <a:lnTo>
                    <a:pt x="1096460" y="120095"/>
                  </a:lnTo>
                  <a:lnTo>
                    <a:pt x="1133004" y="146520"/>
                  </a:lnTo>
                  <a:lnTo>
                    <a:pt x="1167735" y="175177"/>
                  </a:lnTo>
                  <a:lnTo>
                    <a:pt x="1200546" y="205962"/>
                  </a:lnTo>
                  <a:lnTo>
                    <a:pt x="1231335" y="238769"/>
                  </a:lnTo>
                  <a:lnTo>
                    <a:pt x="1259995" y="273495"/>
                  </a:lnTo>
                  <a:lnTo>
                    <a:pt x="1286422" y="310033"/>
                  </a:lnTo>
                  <a:lnTo>
                    <a:pt x="1310513" y="348281"/>
                  </a:lnTo>
                  <a:lnTo>
                    <a:pt x="1332160" y="388132"/>
                  </a:lnTo>
                  <a:lnTo>
                    <a:pt x="1351262" y="429482"/>
                  </a:lnTo>
                  <a:lnTo>
                    <a:pt x="1367711" y="472226"/>
                  </a:lnTo>
                  <a:lnTo>
                    <a:pt x="1381405" y="516260"/>
                  </a:lnTo>
                  <a:lnTo>
                    <a:pt x="1392238" y="561479"/>
                  </a:lnTo>
                  <a:lnTo>
                    <a:pt x="1400105" y="607779"/>
                  </a:lnTo>
                  <a:lnTo>
                    <a:pt x="1404902" y="655053"/>
                  </a:lnTo>
                  <a:lnTo>
                    <a:pt x="1406524" y="703199"/>
                  </a:lnTo>
                  <a:lnTo>
                    <a:pt x="1404902" y="751344"/>
                  </a:lnTo>
                  <a:lnTo>
                    <a:pt x="1400105" y="798621"/>
                  </a:lnTo>
                  <a:lnTo>
                    <a:pt x="1392238" y="844923"/>
                  </a:lnTo>
                  <a:lnTo>
                    <a:pt x="1381405" y="890146"/>
                  </a:lnTo>
                  <a:lnTo>
                    <a:pt x="1367711" y="934185"/>
                  </a:lnTo>
                  <a:lnTo>
                    <a:pt x="1351262" y="976935"/>
                  </a:lnTo>
                  <a:lnTo>
                    <a:pt x="1332160" y="1018292"/>
                  </a:lnTo>
                  <a:lnTo>
                    <a:pt x="1310512" y="1058149"/>
                  </a:lnTo>
                  <a:lnTo>
                    <a:pt x="1286422" y="1096404"/>
                  </a:lnTo>
                  <a:lnTo>
                    <a:pt x="1259995" y="1132950"/>
                  </a:lnTo>
                  <a:lnTo>
                    <a:pt x="1231335" y="1167683"/>
                  </a:lnTo>
                  <a:lnTo>
                    <a:pt x="1200546" y="1200499"/>
                  </a:lnTo>
                  <a:lnTo>
                    <a:pt x="1167735" y="1231291"/>
                  </a:lnTo>
                  <a:lnTo>
                    <a:pt x="1133004" y="1259956"/>
                  </a:lnTo>
                  <a:lnTo>
                    <a:pt x="1096460" y="1286389"/>
                  </a:lnTo>
                  <a:lnTo>
                    <a:pt x="1058206" y="1310484"/>
                  </a:lnTo>
                  <a:lnTo>
                    <a:pt x="1018347" y="1332138"/>
                  </a:lnTo>
                  <a:lnTo>
                    <a:pt x="976989" y="1351244"/>
                  </a:lnTo>
                  <a:lnTo>
                    <a:pt x="934235" y="1367698"/>
                  </a:lnTo>
                  <a:lnTo>
                    <a:pt x="890190" y="1381396"/>
                  </a:lnTo>
                  <a:lnTo>
                    <a:pt x="844960" y="1392233"/>
                  </a:lnTo>
                  <a:lnTo>
                    <a:pt x="798648" y="1400103"/>
                  </a:lnTo>
                  <a:lnTo>
                    <a:pt x="751359" y="1404902"/>
                  </a:lnTo>
                  <a:lnTo>
                    <a:pt x="703198" y="1406525"/>
                  </a:lnTo>
                  <a:lnTo>
                    <a:pt x="655053" y="1404902"/>
                  </a:lnTo>
                  <a:lnTo>
                    <a:pt x="607779" y="1400103"/>
                  </a:lnTo>
                  <a:lnTo>
                    <a:pt x="561479" y="1392233"/>
                  </a:lnTo>
                  <a:lnTo>
                    <a:pt x="516260" y="1381396"/>
                  </a:lnTo>
                  <a:lnTo>
                    <a:pt x="472226" y="1367698"/>
                  </a:lnTo>
                  <a:lnTo>
                    <a:pt x="429482" y="1351244"/>
                  </a:lnTo>
                  <a:lnTo>
                    <a:pt x="388132" y="1332138"/>
                  </a:lnTo>
                  <a:lnTo>
                    <a:pt x="348281" y="1310484"/>
                  </a:lnTo>
                  <a:lnTo>
                    <a:pt x="310033" y="1286389"/>
                  </a:lnTo>
                  <a:lnTo>
                    <a:pt x="273495" y="1259956"/>
                  </a:lnTo>
                  <a:lnTo>
                    <a:pt x="238769" y="1231291"/>
                  </a:lnTo>
                  <a:lnTo>
                    <a:pt x="205962" y="1200499"/>
                  </a:lnTo>
                  <a:lnTo>
                    <a:pt x="175177" y="1167683"/>
                  </a:lnTo>
                  <a:lnTo>
                    <a:pt x="146520" y="1132950"/>
                  </a:lnTo>
                  <a:lnTo>
                    <a:pt x="120095" y="1096404"/>
                  </a:lnTo>
                  <a:lnTo>
                    <a:pt x="96007" y="1058149"/>
                  </a:lnTo>
                  <a:lnTo>
                    <a:pt x="74360" y="1018292"/>
                  </a:lnTo>
                  <a:lnTo>
                    <a:pt x="55260" y="976935"/>
                  </a:lnTo>
                  <a:lnTo>
                    <a:pt x="38811" y="934185"/>
                  </a:lnTo>
                  <a:lnTo>
                    <a:pt x="25118" y="890146"/>
                  </a:lnTo>
                  <a:lnTo>
                    <a:pt x="14286" y="844923"/>
                  </a:lnTo>
                  <a:lnTo>
                    <a:pt x="6419" y="798621"/>
                  </a:lnTo>
                  <a:lnTo>
                    <a:pt x="1622" y="751344"/>
                  </a:lnTo>
                  <a:lnTo>
                    <a:pt x="0" y="7031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765" y="948816"/>
              <a:ext cx="3029585" cy="7630159"/>
            </a:xfrm>
            <a:custGeom>
              <a:avLst/>
              <a:gdLst/>
              <a:ahLst/>
              <a:cxnLst/>
              <a:rect l="l" t="t" r="r" b="b"/>
              <a:pathLst>
                <a:path w="3029585" h="7630159">
                  <a:moveTo>
                    <a:pt x="2288540" y="6009005"/>
                  </a:moveTo>
                  <a:lnTo>
                    <a:pt x="2278888" y="6004179"/>
                  </a:lnTo>
                  <a:lnTo>
                    <a:pt x="2212340" y="5970905"/>
                  </a:lnTo>
                  <a:lnTo>
                    <a:pt x="2212340" y="6004179"/>
                  </a:lnTo>
                  <a:lnTo>
                    <a:pt x="263207" y="6004179"/>
                  </a:lnTo>
                  <a:lnTo>
                    <a:pt x="263207" y="0"/>
                  </a:lnTo>
                  <a:lnTo>
                    <a:pt x="253682" y="0"/>
                  </a:lnTo>
                  <a:lnTo>
                    <a:pt x="253682" y="6013704"/>
                  </a:lnTo>
                  <a:lnTo>
                    <a:pt x="2212340" y="6013704"/>
                  </a:lnTo>
                  <a:lnTo>
                    <a:pt x="2212340" y="6047105"/>
                  </a:lnTo>
                  <a:lnTo>
                    <a:pt x="2279142" y="6013704"/>
                  </a:lnTo>
                  <a:lnTo>
                    <a:pt x="2288540" y="6009005"/>
                  </a:lnTo>
                  <a:close/>
                </a:path>
                <a:path w="3029585" h="7630159">
                  <a:moveTo>
                    <a:pt x="2304034" y="6269990"/>
                  </a:moveTo>
                  <a:lnTo>
                    <a:pt x="2295398" y="6269990"/>
                  </a:lnTo>
                  <a:lnTo>
                    <a:pt x="2299335" y="6266053"/>
                  </a:lnTo>
                  <a:lnTo>
                    <a:pt x="42862" y="6266053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786" y="63373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6275578"/>
                  </a:lnTo>
                  <a:lnTo>
                    <a:pt x="2304034" y="6275578"/>
                  </a:lnTo>
                  <a:lnTo>
                    <a:pt x="2304034" y="6270879"/>
                  </a:lnTo>
                  <a:lnTo>
                    <a:pt x="2304034" y="6269990"/>
                  </a:lnTo>
                  <a:close/>
                </a:path>
                <a:path w="3029585" h="7630159">
                  <a:moveTo>
                    <a:pt x="3029585" y="7553960"/>
                  </a:moveTo>
                  <a:lnTo>
                    <a:pt x="2996298" y="7553960"/>
                  </a:lnTo>
                  <a:lnTo>
                    <a:pt x="2996184" y="6846570"/>
                  </a:lnTo>
                  <a:lnTo>
                    <a:pt x="2986659" y="6846570"/>
                  </a:lnTo>
                  <a:lnTo>
                    <a:pt x="2986773" y="7553960"/>
                  </a:lnTo>
                  <a:lnTo>
                    <a:pt x="2953385" y="7553960"/>
                  </a:lnTo>
                  <a:lnTo>
                    <a:pt x="2991485" y="7630160"/>
                  </a:lnTo>
                  <a:lnTo>
                    <a:pt x="3023235" y="7566660"/>
                  </a:lnTo>
                  <a:lnTo>
                    <a:pt x="3029585" y="755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8016" y="520699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6810" y="2215641"/>
            <a:ext cx="12065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Calibri"/>
                <a:cs typeface="Calibri"/>
              </a:rPr>
              <a:t>2.2.2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ts val="1960"/>
              </a:lnSpc>
              <a:spcBef>
                <a:spcPts val="55"/>
              </a:spcBef>
            </a:pPr>
            <a:r>
              <a:rPr sz="1600" spc="-5">
                <a:latin typeface="Calibri"/>
                <a:cs typeface="Calibri"/>
              </a:rPr>
              <a:t>Edit</a:t>
            </a:r>
            <a:r>
              <a:rPr sz="1600" spc="-50">
                <a:latin typeface="Calibri"/>
                <a:cs typeface="Calibri"/>
              </a:rPr>
              <a:t> </a:t>
            </a:r>
            <a:r>
              <a:rPr sz="1600" spc="-10">
                <a:latin typeface="Calibri"/>
                <a:cs typeface="Calibri"/>
              </a:rPr>
              <a:t>Employee </a:t>
            </a:r>
            <a:r>
              <a:rPr sz="1600" spc="-350">
                <a:latin typeface="Calibri"/>
                <a:cs typeface="Calibri"/>
              </a:rPr>
              <a:t> </a:t>
            </a:r>
            <a:r>
              <a:rPr sz="1600" spc="-5"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0254" y="4425822"/>
            <a:ext cx="94678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Calibri"/>
                <a:cs typeface="Calibri"/>
              </a:rPr>
              <a:t>2.2.3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ts val="2200"/>
              </a:lnSpc>
              <a:spcBef>
                <a:spcPts val="70"/>
              </a:spcBef>
            </a:pPr>
            <a:r>
              <a:rPr sz="1800" spc="-5">
                <a:latin typeface="Calibri"/>
                <a:cs typeface="Calibri"/>
              </a:rPr>
              <a:t>Inactive </a:t>
            </a:r>
            <a:r>
              <a:rPr sz="1800">
                <a:latin typeface="Calibri"/>
                <a:cs typeface="Calibri"/>
              </a:rPr>
              <a:t> em</a:t>
            </a:r>
            <a:r>
              <a:rPr sz="1800" spc="5">
                <a:latin typeface="Calibri"/>
                <a:cs typeface="Calibri"/>
              </a:rPr>
              <a:t>p</a:t>
            </a:r>
            <a:r>
              <a:rPr sz="1800" spc="-5">
                <a:latin typeface="Calibri"/>
                <a:cs typeface="Calibri"/>
              </a:rPr>
              <a:t>loyee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7019" y="6666356"/>
            <a:ext cx="90741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2.3</a:t>
            </a:r>
          </a:p>
          <a:p>
            <a:pPr marL="12065" marR="5080" indent="635" algn="ctr">
              <a:lnSpc>
                <a:spcPts val="1720"/>
              </a:lnSpc>
              <a:spcBef>
                <a:spcPts val="45"/>
              </a:spcBef>
            </a:pPr>
            <a:r>
              <a:rPr sz="1400">
                <a:latin typeface="Calibri"/>
                <a:cs typeface="Calibri"/>
              </a:rPr>
              <a:t>Manage 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De</a:t>
            </a:r>
            <a:r>
              <a:rPr sz="1400">
                <a:latin typeface="Calibri"/>
                <a:cs typeface="Calibri"/>
              </a:rPr>
              <a:t>par</a:t>
            </a:r>
            <a:r>
              <a:rPr sz="1400" spc="-15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m</a:t>
            </a:r>
            <a:r>
              <a:rPr sz="1400" spc="-15">
                <a:latin typeface="Calibri"/>
                <a:cs typeface="Calibri"/>
              </a:rPr>
              <a:t>e</a:t>
            </a:r>
            <a:r>
              <a:rPr sz="1400" spc="5">
                <a:latin typeface="Calibri"/>
                <a:cs typeface="Calibri"/>
              </a:rPr>
              <a:t>n</a:t>
            </a:r>
            <a:r>
              <a:rPr sz="1400">
                <a:latin typeface="Calibri"/>
                <a:cs typeface="Calibri"/>
              </a:rPr>
              <a:t>t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496434" y="2539364"/>
            <a:ext cx="2919095" cy="440690"/>
            <a:chOff x="4496434" y="2539364"/>
            <a:chExt cx="2919095" cy="440690"/>
          </a:xfrm>
        </p:grpSpPr>
        <p:sp>
          <p:nvSpPr>
            <p:cNvPr id="16" name="object 16"/>
            <p:cNvSpPr/>
            <p:nvPr/>
          </p:nvSpPr>
          <p:spPr>
            <a:xfrm>
              <a:off x="4496434" y="2606801"/>
              <a:ext cx="1221740" cy="76200"/>
            </a:xfrm>
            <a:custGeom>
              <a:avLst/>
              <a:gdLst/>
              <a:ahLst/>
              <a:cxnLst/>
              <a:rect l="l" t="t" r="r" b="b"/>
              <a:pathLst>
                <a:path w="1221739" h="76200">
                  <a:moveTo>
                    <a:pt x="1145539" y="0"/>
                  </a:moveTo>
                  <a:lnTo>
                    <a:pt x="1145539" y="76200"/>
                  </a:lnTo>
                  <a:lnTo>
                    <a:pt x="1215389" y="41275"/>
                  </a:lnTo>
                  <a:lnTo>
                    <a:pt x="1158239" y="41275"/>
                  </a:lnTo>
                  <a:lnTo>
                    <a:pt x="1158239" y="34925"/>
                  </a:lnTo>
                  <a:lnTo>
                    <a:pt x="1215389" y="34925"/>
                  </a:lnTo>
                  <a:lnTo>
                    <a:pt x="1145539" y="0"/>
                  </a:lnTo>
                  <a:close/>
                </a:path>
                <a:path w="1221739" h="76200">
                  <a:moveTo>
                    <a:pt x="1145539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145539" y="41275"/>
                  </a:lnTo>
                  <a:lnTo>
                    <a:pt x="1145539" y="34925"/>
                  </a:lnTo>
                  <a:close/>
                </a:path>
                <a:path w="1221739" h="76200">
                  <a:moveTo>
                    <a:pt x="1215389" y="34925"/>
                  </a:moveTo>
                  <a:lnTo>
                    <a:pt x="1158239" y="34925"/>
                  </a:lnTo>
                  <a:lnTo>
                    <a:pt x="1158239" y="41275"/>
                  </a:lnTo>
                  <a:lnTo>
                    <a:pt x="1215389" y="41275"/>
                  </a:lnTo>
                  <a:lnTo>
                    <a:pt x="1221739" y="38100"/>
                  </a:lnTo>
                  <a:lnTo>
                    <a:pt x="121538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20714" y="2542539"/>
              <a:ext cx="1691639" cy="434340"/>
            </a:xfrm>
            <a:custGeom>
              <a:avLst/>
              <a:gdLst/>
              <a:ahLst/>
              <a:cxnLst/>
              <a:rect l="l" t="t" r="r" b="b"/>
              <a:pathLst>
                <a:path w="1691640" h="434339">
                  <a:moveTo>
                    <a:pt x="0" y="434340"/>
                  </a:moveTo>
                  <a:lnTo>
                    <a:pt x="1691639" y="434340"/>
                  </a:lnTo>
                  <a:lnTo>
                    <a:pt x="1691639" y="0"/>
                  </a:lnTo>
                  <a:lnTo>
                    <a:pt x="0" y="0"/>
                  </a:lnTo>
                  <a:lnTo>
                    <a:pt x="0" y="43434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04153" y="2566161"/>
            <a:ext cx="1425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>
                <a:latin typeface="Calibri"/>
                <a:cs typeface="Calibri"/>
              </a:rPr>
              <a:t>tblemployees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4210" y="2858261"/>
            <a:ext cx="2112645" cy="4175125"/>
          </a:xfrm>
          <a:custGeom>
            <a:avLst/>
            <a:gdLst/>
            <a:ahLst/>
            <a:cxnLst/>
            <a:rect l="l" t="t" r="r" b="b"/>
            <a:pathLst>
              <a:path w="2112645" h="4175125">
                <a:moveTo>
                  <a:pt x="1213485" y="34798"/>
                </a:moveTo>
                <a:lnTo>
                  <a:pt x="76200" y="34925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1213485" y="41148"/>
                </a:lnTo>
                <a:lnTo>
                  <a:pt x="1213485" y="34798"/>
                </a:lnTo>
                <a:close/>
              </a:path>
              <a:path w="2112645" h="4175125">
                <a:moveTo>
                  <a:pt x="1245870" y="4136644"/>
                </a:moveTo>
                <a:lnTo>
                  <a:pt x="1239520" y="4133469"/>
                </a:lnTo>
                <a:lnTo>
                  <a:pt x="1169670" y="4098544"/>
                </a:lnTo>
                <a:lnTo>
                  <a:pt x="1169670" y="4133469"/>
                </a:lnTo>
                <a:lnTo>
                  <a:pt x="24130" y="4133469"/>
                </a:lnTo>
                <a:lnTo>
                  <a:pt x="24130" y="4139819"/>
                </a:lnTo>
                <a:lnTo>
                  <a:pt x="1169670" y="4139819"/>
                </a:lnTo>
                <a:lnTo>
                  <a:pt x="1169670" y="4174744"/>
                </a:lnTo>
                <a:lnTo>
                  <a:pt x="1239520" y="4139819"/>
                </a:lnTo>
                <a:lnTo>
                  <a:pt x="1245870" y="4136644"/>
                </a:lnTo>
                <a:close/>
              </a:path>
              <a:path w="2112645" h="4175125">
                <a:moveTo>
                  <a:pt x="1829435" y="161163"/>
                </a:moveTo>
                <a:lnTo>
                  <a:pt x="1823008" y="146558"/>
                </a:lnTo>
                <a:lnTo>
                  <a:pt x="1795145" y="83185"/>
                </a:lnTo>
                <a:lnTo>
                  <a:pt x="1753235" y="157353"/>
                </a:lnTo>
                <a:lnTo>
                  <a:pt x="1788782" y="159131"/>
                </a:lnTo>
                <a:lnTo>
                  <a:pt x="1788160" y="1939925"/>
                </a:lnTo>
                <a:lnTo>
                  <a:pt x="19685" y="1939925"/>
                </a:lnTo>
                <a:lnTo>
                  <a:pt x="19685" y="1946275"/>
                </a:lnTo>
                <a:lnTo>
                  <a:pt x="1794510" y="1946275"/>
                </a:lnTo>
                <a:lnTo>
                  <a:pt x="1794510" y="1943100"/>
                </a:lnTo>
                <a:lnTo>
                  <a:pt x="1794510" y="1939925"/>
                </a:lnTo>
                <a:lnTo>
                  <a:pt x="1795132" y="159448"/>
                </a:lnTo>
                <a:lnTo>
                  <a:pt x="1829435" y="161163"/>
                </a:lnTo>
                <a:close/>
              </a:path>
              <a:path w="2112645" h="4175125">
                <a:moveTo>
                  <a:pt x="2112645" y="117983"/>
                </a:moveTo>
                <a:lnTo>
                  <a:pt x="2078990" y="117983"/>
                </a:lnTo>
                <a:lnTo>
                  <a:pt x="2078990" y="124333"/>
                </a:lnTo>
                <a:lnTo>
                  <a:pt x="2106295" y="124333"/>
                </a:lnTo>
                <a:lnTo>
                  <a:pt x="2106295" y="2167763"/>
                </a:lnTo>
                <a:lnTo>
                  <a:pt x="113030" y="2167763"/>
                </a:lnTo>
                <a:lnTo>
                  <a:pt x="113030" y="2132838"/>
                </a:lnTo>
                <a:lnTo>
                  <a:pt x="36830" y="2170938"/>
                </a:lnTo>
                <a:lnTo>
                  <a:pt x="113030" y="2209038"/>
                </a:lnTo>
                <a:lnTo>
                  <a:pt x="113030" y="2174113"/>
                </a:lnTo>
                <a:lnTo>
                  <a:pt x="2112645" y="2174113"/>
                </a:lnTo>
                <a:lnTo>
                  <a:pt x="2112645" y="2170938"/>
                </a:lnTo>
                <a:lnTo>
                  <a:pt x="2112645" y="2167763"/>
                </a:lnTo>
                <a:lnTo>
                  <a:pt x="2112645" y="124333"/>
                </a:lnTo>
                <a:lnTo>
                  <a:pt x="2112645" y="121158"/>
                </a:lnTo>
                <a:lnTo>
                  <a:pt x="2112645" y="117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22620" y="6892670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0"/>
              </a:spcBef>
            </a:pPr>
            <a:r>
              <a:rPr sz="2000">
                <a:latin typeface="Calibri"/>
                <a:cs typeface="Calibri"/>
              </a:rPr>
              <a:t>tbldepartmen</a:t>
            </a:r>
          </a:p>
        </p:txBody>
      </p:sp>
      <p:sp>
        <p:nvSpPr>
          <p:cNvPr id="21" name="object 21"/>
          <p:cNvSpPr/>
          <p:nvPr/>
        </p:nvSpPr>
        <p:spPr>
          <a:xfrm>
            <a:off x="4506595" y="7208265"/>
            <a:ext cx="1213485" cy="76200"/>
          </a:xfrm>
          <a:custGeom>
            <a:avLst/>
            <a:gdLst/>
            <a:ahLst/>
            <a:cxnLst/>
            <a:rect l="l" t="t" r="r" b="b"/>
            <a:pathLst>
              <a:path w="121348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1274"/>
                </a:lnTo>
                <a:lnTo>
                  <a:pt x="63500" y="41274"/>
                </a:lnTo>
                <a:lnTo>
                  <a:pt x="63500" y="34924"/>
                </a:lnTo>
                <a:lnTo>
                  <a:pt x="76200" y="34924"/>
                </a:lnTo>
                <a:lnTo>
                  <a:pt x="76200" y="0"/>
                </a:lnTo>
                <a:close/>
              </a:path>
              <a:path w="1213485" h="76200">
                <a:moveTo>
                  <a:pt x="76200" y="34924"/>
                </a:moveTo>
                <a:lnTo>
                  <a:pt x="63500" y="34924"/>
                </a:lnTo>
                <a:lnTo>
                  <a:pt x="63500" y="41274"/>
                </a:lnTo>
                <a:lnTo>
                  <a:pt x="76200" y="41274"/>
                </a:lnTo>
                <a:lnTo>
                  <a:pt x="76200" y="34924"/>
                </a:lnTo>
                <a:close/>
              </a:path>
              <a:path w="1213485" h="76200">
                <a:moveTo>
                  <a:pt x="1213484" y="34924"/>
                </a:moveTo>
                <a:lnTo>
                  <a:pt x="76200" y="34924"/>
                </a:lnTo>
                <a:lnTo>
                  <a:pt x="76200" y="41274"/>
                </a:lnTo>
                <a:lnTo>
                  <a:pt x="1213484" y="41274"/>
                </a:lnTo>
                <a:lnTo>
                  <a:pt x="1213484" y="34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96439" y="2438526"/>
            <a:ext cx="955675" cy="2749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3519" y="6530085"/>
            <a:ext cx="922019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6800" y="4404232"/>
            <a:ext cx="80010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4960" y="4427092"/>
            <a:ext cx="1374775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2589" y="2264409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66869" y="6585584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63242" y="3061843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12589" y="2962782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6457" y="5122544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3089" y="5122544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0322" y="7283957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3548" y="7293102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7671DB2-D34E-1258-A722-D380239D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304" y="2493644"/>
            <a:ext cx="1406525" cy="1406525"/>
          </a:xfrm>
          <a:custGeom>
            <a:avLst/>
            <a:gdLst/>
            <a:ahLst/>
            <a:cxnLst/>
            <a:rect l="l" t="t" r="r" b="b"/>
            <a:pathLst>
              <a:path w="1406525" h="1406525">
                <a:moveTo>
                  <a:pt x="0" y="703326"/>
                </a:moveTo>
                <a:lnTo>
                  <a:pt x="1622" y="655165"/>
                </a:lnTo>
                <a:lnTo>
                  <a:pt x="6419" y="607876"/>
                </a:lnTo>
                <a:lnTo>
                  <a:pt x="14286" y="561564"/>
                </a:lnTo>
                <a:lnTo>
                  <a:pt x="25118" y="516334"/>
                </a:lnTo>
                <a:lnTo>
                  <a:pt x="38811" y="472289"/>
                </a:lnTo>
                <a:lnTo>
                  <a:pt x="55260" y="429535"/>
                </a:lnTo>
                <a:lnTo>
                  <a:pt x="74360" y="388177"/>
                </a:lnTo>
                <a:lnTo>
                  <a:pt x="96007" y="348318"/>
                </a:lnTo>
                <a:lnTo>
                  <a:pt x="120095" y="310064"/>
                </a:lnTo>
                <a:lnTo>
                  <a:pt x="146520" y="273520"/>
                </a:lnTo>
                <a:lnTo>
                  <a:pt x="175177" y="238789"/>
                </a:lnTo>
                <a:lnTo>
                  <a:pt x="205962" y="205978"/>
                </a:lnTo>
                <a:lnTo>
                  <a:pt x="238769" y="175189"/>
                </a:lnTo>
                <a:lnTo>
                  <a:pt x="273495" y="146529"/>
                </a:lnTo>
                <a:lnTo>
                  <a:pt x="310033" y="120102"/>
                </a:lnTo>
                <a:lnTo>
                  <a:pt x="348281" y="96012"/>
                </a:lnTo>
                <a:lnTo>
                  <a:pt x="388132" y="74364"/>
                </a:lnTo>
                <a:lnTo>
                  <a:pt x="429482" y="55262"/>
                </a:lnTo>
                <a:lnTo>
                  <a:pt x="472226" y="38813"/>
                </a:lnTo>
                <a:lnTo>
                  <a:pt x="516260" y="25119"/>
                </a:lnTo>
                <a:lnTo>
                  <a:pt x="561479" y="14286"/>
                </a:lnTo>
                <a:lnTo>
                  <a:pt x="607779" y="6419"/>
                </a:lnTo>
                <a:lnTo>
                  <a:pt x="655053" y="1622"/>
                </a:lnTo>
                <a:lnTo>
                  <a:pt x="703198" y="0"/>
                </a:lnTo>
                <a:lnTo>
                  <a:pt x="751359" y="1622"/>
                </a:lnTo>
                <a:lnTo>
                  <a:pt x="798648" y="6419"/>
                </a:lnTo>
                <a:lnTo>
                  <a:pt x="844960" y="14286"/>
                </a:lnTo>
                <a:lnTo>
                  <a:pt x="890190" y="25119"/>
                </a:lnTo>
                <a:lnTo>
                  <a:pt x="934235" y="38813"/>
                </a:lnTo>
                <a:lnTo>
                  <a:pt x="976989" y="55262"/>
                </a:lnTo>
                <a:lnTo>
                  <a:pt x="1018347" y="74364"/>
                </a:lnTo>
                <a:lnTo>
                  <a:pt x="1058206" y="96011"/>
                </a:lnTo>
                <a:lnTo>
                  <a:pt x="1096460" y="120102"/>
                </a:lnTo>
                <a:lnTo>
                  <a:pt x="1133004" y="146529"/>
                </a:lnTo>
                <a:lnTo>
                  <a:pt x="1167735" y="175189"/>
                </a:lnTo>
                <a:lnTo>
                  <a:pt x="1200546" y="205978"/>
                </a:lnTo>
                <a:lnTo>
                  <a:pt x="1231335" y="238789"/>
                </a:lnTo>
                <a:lnTo>
                  <a:pt x="1259995" y="273520"/>
                </a:lnTo>
                <a:lnTo>
                  <a:pt x="1286422" y="310064"/>
                </a:lnTo>
                <a:lnTo>
                  <a:pt x="1310513" y="348318"/>
                </a:lnTo>
                <a:lnTo>
                  <a:pt x="1332160" y="388177"/>
                </a:lnTo>
                <a:lnTo>
                  <a:pt x="1351262" y="429535"/>
                </a:lnTo>
                <a:lnTo>
                  <a:pt x="1367711" y="472289"/>
                </a:lnTo>
                <a:lnTo>
                  <a:pt x="1381405" y="516334"/>
                </a:lnTo>
                <a:lnTo>
                  <a:pt x="1392238" y="561564"/>
                </a:lnTo>
                <a:lnTo>
                  <a:pt x="1400105" y="607876"/>
                </a:lnTo>
                <a:lnTo>
                  <a:pt x="1404902" y="655165"/>
                </a:lnTo>
                <a:lnTo>
                  <a:pt x="1406524" y="703326"/>
                </a:lnTo>
                <a:lnTo>
                  <a:pt x="1404902" y="751471"/>
                </a:lnTo>
                <a:lnTo>
                  <a:pt x="1400105" y="798745"/>
                </a:lnTo>
                <a:lnTo>
                  <a:pt x="1392238" y="845045"/>
                </a:lnTo>
                <a:lnTo>
                  <a:pt x="1381405" y="890264"/>
                </a:lnTo>
                <a:lnTo>
                  <a:pt x="1367711" y="934298"/>
                </a:lnTo>
                <a:lnTo>
                  <a:pt x="1351262" y="977042"/>
                </a:lnTo>
                <a:lnTo>
                  <a:pt x="1332160" y="1018392"/>
                </a:lnTo>
                <a:lnTo>
                  <a:pt x="1310512" y="1058243"/>
                </a:lnTo>
                <a:lnTo>
                  <a:pt x="1286422" y="1096491"/>
                </a:lnTo>
                <a:lnTo>
                  <a:pt x="1259995" y="1133029"/>
                </a:lnTo>
                <a:lnTo>
                  <a:pt x="1231335" y="1167755"/>
                </a:lnTo>
                <a:lnTo>
                  <a:pt x="1200546" y="1200562"/>
                </a:lnTo>
                <a:lnTo>
                  <a:pt x="1167735" y="1231347"/>
                </a:lnTo>
                <a:lnTo>
                  <a:pt x="1133004" y="1260004"/>
                </a:lnTo>
                <a:lnTo>
                  <a:pt x="1096460" y="1286429"/>
                </a:lnTo>
                <a:lnTo>
                  <a:pt x="1058206" y="1310517"/>
                </a:lnTo>
                <a:lnTo>
                  <a:pt x="1018347" y="1332164"/>
                </a:lnTo>
                <a:lnTo>
                  <a:pt x="976989" y="1351264"/>
                </a:lnTo>
                <a:lnTo>
                  <a:pt x="934235" y="1367713"/>
                </a:lnTo>
                <a:lnTo>
                  <a:pt x="890190" y="1381406"/>
                </a:lnTo>
                <a:lnTo>
                  <a:pt x="844960" y="1392238"/>
                </a:lnTo>
                <a:lnTo>
                  <a:pt x="798648" y="1400105"/>
                </a:lnTo>
                <a:lnTo>
                  <a:pt x="751359" y="1404902"/>
                </a:lnTo>
                <a:lnTo>
                  <a:pt x="703198" y="1406525"/>
                </a:lnTo>
                <a:lnTo>
                  <a:pt x="655053" y="1404902"/>
                </a:lnTo>
                <a:lnTo>
                  <a:pt x="607779" y="1400105"/>
                </a:lnTo>
                <a:lnTo>
                  <a:pt x="561479" y="1392238"/>
                </a:lnTo>
                <a:lnTo>
                  <a:pt x="516260" y="1381406"/>
                </a:lnTo>
                <a:lnTo>
                  <a:pt x="472226" y="1367713"/>
                </a:lnTo>
                <a:lnTo>
                  <a:pt x="429482" y="1351264"/>
                </a:lnTo>
                <a:lnTo>
                  <a:pt x="388132" y="1332164"/>
                </a:lnTo>
                <a:lnTo>
                  <a:pt x="348281" y="1310517"/>
                </a:lnTo>
                <a:lnTo>
                  <a:pt x="310033" y="1286429"/>
                </a:lnTo>
                <a:lnTo>
                  <a:pt x="273495" y="1260004"/>
                </a:lnTo>
                <a:lnTo>
                  <a:pt x="238769" y="1231347"/>
                </a:lnTo>
                <a:lnTo>
                  <a:pt x="205962" y="1200562"/>
                </a:lnTo>
                <a:lnTo>
                  <a:pt x="175177" y="1167755"/>
                </a:lnTo>
                <a:lnTo>
                  <a:pt x="146520" y="1133029"/>
                </a:lnTo>
                <a:lnTo>
                  <a:pt x="120095" y="1096491"/>
                </a:lnTo>
                <a:lnTo>
                  <a:pt x="96007" y="1058243"/>
                </a:lnTo>
                <a:lnTo>
                  <a:pt x="74360" y="1018392"/>
                </a:lnTo>
                <a:lnTo>
                  <a:pt x="55260" y="977042"/>
                </a:lnTo>
                <a:lnTo>
                  <a:pt x="38811" y="934298"/>
                </a:lnTo>
                <a:lnTo>
                  <a:pt x="25118" y="890264"/>
                </a:lnTo>
                <a:lnTo>
                  <a:pt x="14286" y="845045"/>
                </a:lnTo>
                <a:lnTo>
                  <a:pt x="6419" y="798745"/>
                </a:lnTo>
                <a:lnTo>
                  <a:pt x="1622" y="751471"/>
                </a:lnTo>
                <a:lnTo>
                  <a:pt x="0" y="703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3092" y="1011237"/>
            <a:ext cx="2466975" cy="2301875"/>
            <a:chOff x="613092" y="1011237"/>
            <a:chExt cx="2466975" cy="2301875"/>
          </a:xfrm>
        </p:grpSpPr>
        <p:sp>
          <p:nvSpPr>
            <p:cNvPr id="4" name="object 4"/>
            <p:cNvSpPr/>
            <p:nvPr/>
          </p:nvSpPr>
          <p:spPr>
            <a:xfrm>
              <a:off x="617855" y="1015999"/>
              <a:ext cx="1574165" cy="452120"/>
            </a:xfrm>
            <a:custGeom>
              <a:avLst/>
              <a:gdLst/>
              <a:ahLst/>
              <a:cxnLst/>
              <a:rect l="l" t="t" r="r" b="b"/>
              <a:pathLst>
                <a:path w="1574164" h="452119">
                  <a:moveTo>
                    <a:pt x="0" y="75310"/>
                  </a:moveTo>
                  <a:lnTo>
                    <a:pt x="5920" y="46023"/>
                  </a:lnTo>
                  <a:lnTo>
                    <a:pt x="22067" y="22082"/>
                  </a:lnTo>
                  <a:lnTo>
                    <a:pt x="46018" y="5927"/>
                  </a:lnTo>
                  <a:lnTo>
                    <a:pt x="75349" y="0"/>
                  </a:lnTo>
                  <a:lnTo>
                    <a:pt x="1498853" y="0"/>
                  </a:lnTo>
                  <a:lnTo>
                    <a:pt x="1528141" y="5927"/>
                  </a:lnTo>
                  <a:lnTo>
                    <a:pt x="1552082" y="22082"/>
                  </a:lnTo>
                  <a:lnTo>
                    <a:pt x="1568237" y="46023"/>
                  </a:lnTo>
                  <a:lnTo>
                    <a:pt x="1574164" y="75310"/>
                  </a:lnTo>
                  <a:lnTo>
                    <a:pt x="1574164" y="376808"/>
                  </a:lnTo>
                  <a:lnTo>
                    <a:pt x="1568237" y="406149"/>
                  </a:lnTo>
                  <a:lnTo>
                    <a:pt x="1552082" y="430085"/>
                  </a:lnTo>
                  <a:lnTo>
                    <a:pt x="1528141" y="446210"/>
                  </a:lnTo>
                  <a:lnTo>
                    <a:pt x="1498853" y="452119"/>
                  </a:lnTo>
                  <a:lnTo>
                    <a:pt x="75349" y="452119"/>
                  </a:lnTo>
                  <a:lnTo>
                    <a:pt x="46018" y="446210"/>
                  </a:lnTo>
                  <a:lnTo>
                    <a:pt x="22067" y="430085"/>
                  </a:lnTo>
                  <a:lnTo>
                    <a:pt x="5920" y="406149"/>
                  </a:lnTo>
                  <a:lnTo>
                    <a:pt x="0" y="376808"/>
                  </a:lnTo>
                  <a:lnTo>
                    <a:pt x="0" y="75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9730" y="1468119"/>
              <a:ext cx="1430655" cy="1844675"/>
            </a:xfrm>
            <a:custGeom>
              <a:avLst/>
              <a:gdLst/>
              <a:ahLst/>
              <a:cxnLst/>
              <a:rect l="l" t="t" r="r" b="b"/>
              <a:pathLst>
                <a:path w="1430655" h="1844675">
                  <a:moveTo>
                    <a:pt x="1424940" y="1578610"/>
                  </a:moveTo>
                  <a:lnTo>
                    <a:pt x="1421472" y="1577086"/>
                  </a:lnTo>
                  <a:lnTo>
                    <a:pt x="1346962" y="1544320"/>
                  </a:lnTo>
                  <a:lnTo>
                    <a:pt x="1348600" y="1577098"/>
                  </a:lnTo>
                  <a:lnTo>
                    <a:pt x="253746" y="1577721"/>
                  </a:lnTo>
                  <a:lnTo>
                    <a:pt x="253746" y="635"/>
                  </a:lnTo>
                  <a:lnTo>
                    <a:pt x="244221" y="635"/>
                  </a:lnTo>
                  <a:lnTo>
                    <a:pt x="244221" y="1587246"/>
                  </a:lnTo>
                  <a:lnTo>
                    <a:pt x="1349070" y="1586623"/>
                  </a:lnTo>
                  <a:lnTo>
                    <a:pt x="1350772" y="1620520"/>
                  </a:lnTo>
                  <a:lnTo>
                    <a:pt x="1424940" y="1578610"/>
                  </a:lnTo>
                  <a:close/>
                </a:path>
                <a:path w="1430655" h="1844675">
                  <a:moveTo>
                    <a:pt x="1430274" y="1828800"/>
                  </a:moveTo>
                  <a:lnTo>
                    <a:pt x="1420749" y="1828800"/>
                  </a:lnTo>
                  <a:lnTo>
                    <a:pt x="1420749" y="1834896"/>
                  </a:lnTo>
                  <a:lnTo>
                    <a:pt x="42799" y="183489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1844421"/>
                  </a:lnTo>
                  <a:lnTo>
                    <a:pt x="1430274" y="1844421"/>
                  </a:lnTo>
                  <a:lnTo>
                    <a:pt x="1430274" y="1839722"/>
                  </a:lnTo>
                  <a:lnTo>
                    <a:pt x="1430274" y="1834896"/>
                  </a:lnTo>
                  <a:lnTo>
                    <a:pt x="1430274" y="182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86765" y="1468119"/>
            <a:ext cx="3710304" cy="7630159"/>
            <a:chOff x="786765" y="1468119"/>
            <a:chExt cx="3710304" cy="7630159"/>
          </a:xfrm>
        </p:grpSpPr>
        <p:sp>
          <p:nvSpPr>
            <p:cNvPr id="7" name="object 7"/>
            <p:cNvSpPr/>
            <p:nvPr/>
          </p:nvSpPr>
          <p:spPr>
            <a:xfrm>
              <a:off x="3740150" y="3900169"/>
              <a:ext cx="76200" cy="783590"/>
            </a:xfrm>
            <a:custGeom>
              <a:avLst/>
              <a:gdLst/>
              <a:ahLst/>
              <a:cxnLst/>
              <a:rect l="l" t="t" r="r" b="b"/>
              <a:pathLst>
                <a:path w="76200" h="783589">
                  <a:moveTo>
                    <a:pt x="33398" y="707390"/>
                  </a:moveTo>
                  <a:lnTo>
                    <a:pt x="0" y="707390"/>
                  </a:lnTo>
                  <a:lnTo>
                    <a:pt x="38100" y="783590"/>
                  </a:lnTo>
                  <a:lnTo>
                    <a:pt x="69850" y="720090"/>
                  </a:lnTo>
                  <a:lnTo>
                    <a:pt x="33400" y="720090"/>
                  </a:lnTo>
                  <a:lnTo>
                    <a:pt x="33398" y="707390"/>
                  </a:lnTo>
                  <a:close/>
                </a:path>
                <a:path w="76200" h="783589">
                  <a:moveTo>
                    <a:pt x="42799" y="0"/>
                  </a:moveTo>
                  <a:lnTo>
                    <a:pt x="33274" y="0"/>
                  </a:lnTo>
                  <a:lnTo>
                    <a:pt x="33400" y="720090"/>
                  </a:lnTo>
                  <a:lnTo>
                    <a:pt x="42925" y="720090"/>
                  </a:lnTo>
                  <a:lnTo>
                    <a:pt x="42799" y="0"/>
                  </a:lnTo>
                  <a:close/>
                </a:path>
                <a:path w="76200" h="783589">
                  <a:moveTo>
                    <a:pt x="76200" y="707390"/>
                  </a:moveTo>
                  <a:lnTo>
                    <a:pt x="42923" y="707390"/>
                  </a:lnTo>
                  <a:lnTo>
                    <a:pt x="42925" y="720090"/>
                  </a:lnTo>
                  <a:lnTo>
                    <a:pt x="69850" y="720090"/>
                  </a:lnTo>
                  <a:lnTo>
                    <a:pt x="76200" y="707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5465" y="4704079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1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5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3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9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460" y="1468754"/>
              <a:ext cx="2548890" cy="5429250"/>
            </a:xfrm>
            <a:custGeom>
              <a:avLst/>
              <a:gdLst/>
              <a:ahLst/>
              <a:cxnLst/>
              <a:rect l="l" t="t" r="r" b="b"/>
              <a:pathLst>
                <a:path w="2548890" h="5429250">
                  <a:moveTo>
                    <a:pt x="1807210" y="3949065"/>
                  </a:moveTo>
                  <a:lnTo>
                    <a:pt x="1801152" y="3946271"/>
                  </a:lnTo>
                  <a:lnTo>
                    <a:pt x="1729867" y="3913378"/>
                  </a:lnTo>
                  <a:lnTo>
                    <a:pt x="1730908" y="3946283"/>
                  </a:lnTo>
                  <a:lnTo>
                    <a:pt x="253619" y="3946652"/>
                  </a:lnTo>
                  <a:lnTo>
                    <a:pt x="253619" y="0"/>
                  </a:lnTo>
                  <a:lnTo>
                    <a:pt x="244094" y="0"/>
                  </a:lnTo>
                  <a:lnTo>
                    <a:pt x="244094" y="3956177"/>
                  </a:lnTo>
                  <a:lnTo>
                    <a:pt x="1731200" y="3955808"/>
                  </a:lnTo>
                  <a:lnTo>
                    <a:pt x="1732280" y="3989578"/>
                  </a:lnTo>
                  <a:lnTo>
                    <a:pt x="1807210" y="3949065"/>
                  </a:lnTo>
                  <a:close/>
                </a:path>
                <a:path w="2548890" h="5429250">
                  <a:moveTo>
                    <a:pt x="1822069" y="4131183"/>
                  </a:moveTo>
                  <a:lnTo>
                    <a:pt x="42799" y="4131183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708"/>
                  </a:lnTo>
                  <a:lnTo>
                    <a:pt x="1812544" y="4140708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708"/>
                  </a:lnTo>
                  <a:lnTo>
                    <a:pt x="1822069" y="4131183"/>
                  </a:lnTo>
                  <a:close/>
                </a:path>
                <a:path w="2548890" h="5429250">
                  <a:moveTo>
                    <a:pt x="2548890" y="5353050"/>
                  </a:moveTo>
                  <a:lnTo>
                    <a:pt x="2515603" y="5353050"/>
                  </a:lnTo>
                  <a:lnTo>
                    <a:pt x="2515489" y="4645660"/>
                  </a:lnTo>
                  <a:lnTo>
                    <a:pt x="2505964" y="4645660"/>
                  </a:lnTo>
                  <a:lnTo>
                    <a:pt x="2506078" y="5353050"/>
                  </a:lnTo>
                  <a:lnTo>
                    <a:pt x="2472690" y="5353050"/>
                  </a:lnTo>
                  <a:lnTo>
                    <a:pt x="2510790" y="5429250"/>
                  </a:lnTo>
                  <a:lnTo>
                    <a:pt x="2542540" y="5365750"/>
                  </a:lnTo>
                  <a:lnTo>
                    <a:pt x="2548890" y="535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5304" y="6918324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2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8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4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2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8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765" y="1468119"/>
              <a:ext cx="3029585" cy="7630159"/>
            </a:xfrm>
            <a:custGeom>
              <a:avLst/>
              <a:gdLst/>
              <a:ahLst/>
              <a:cxnLst/>
              <a:rect l="l" t="t" r="r" b="b"/>
              <a:pathLst>
                <a:path w="3029585" h="7630159">
                  <a:moveTo>
                    <a:pt x="2288540" y="6009005"/>
                  </a:moveTo>
                  <a:lnTo>
                    <a:pt x="2279142" y="6004306"/>
                  </a:lnTo>
                  <a:lnTo>
                    <a:pt x="2212340" y="5970905"/>
                  </a:lnTo>
                  <a:lnTo>
                    <a:pt x="2212340" y="6004306"/>
                  </a:lnTo>
                  <a:lnTo>
                    <a:pt x="263207" y="6004306"/>
                  </a:lnTo>
                  <a:lnTo>
                    <a:pt x="263207" y="0"/>
                  </a:lnTo>
                  <a:lnTo>
                    <a:pt x="253682" y="0"/>
                  </a:lnTo>
                  <a:lnTo>
                    <a:pt x="253682" y="6013843"/>
                  </a:lnTo>
                  <a:lnTo>
                    <a:pt x="2212340" y="6013831"/>
                  </a:lnTo>
                  <a:lnTo>
                    <a:pt x="2212340" y="6047105"/>
                  </a:lnTo>
                  <a:lnTo>
                    <a:pt x="2278888" y="6013831"/>
                  </a:lnTo>
                  <a:lnTo>
                    <a:pt x="2288540" y="6009005"/>
                  </a:lnTo>
                  <a:close/>
                </a:path>
                <a:path w="3029585" h="7630159">
                  <a:moveTo>
                    <a:pt x="2304034" y="6269990"/>
                  </a:moveTo>
                  <a:lnTo>
                    <a:pt x="2295410" y="6269990"/>
                  </a:lnTo>
                  <a:lnTo>
                    <a:pt x="2299335" y="6266180"/>
                  </a:lnTo>
                  <a:lnTo>
                    <a:pt x="42862" y="626618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6275717"/>
                  </a:lnTo>
                  <a:lnTo>
                    <a:pt x="2304034" y="6275705"/>
                  </a:lnTo>
                  <a:lnTo>
                    <a:pt x="2304034" y="6270879"/>
                  </a:lnTo>
                  <a:lnTo>
                    <a:pt x="2304034" y="6269990"/>
                  </a:lnTo>
                  <a:close/>
                </a:path>
                <a:path w="3029585" h="7630159">
                  <a:moveTo>
                    <a:pt x="3029585" y="7553960"/>
                  </a:moveTo>
                  <a:lnTo>
                    <a:pt x="2996298" y="7553960"/>
                  </a:lnTo>
                  <a:lnTo>
                    <a:pt x="2996184" y="6846570"/>
                  </a:lnTo>
                  <a:lnTo>
                    <a:pt x="2986659" y="6846570"/>
                  </a:lnTo>
                  <a:lnTo>
                    <a:pt x="2986773" y="7553960"/>
                  </a:lnTo>
                  <a:lnTo>
                    <a:pt x="2953385" y="7553960"/>
                  </a:lnTo>
                  <a:lnTo>
                    <a:pt x="2991485" y="7630160"/>
                  </a:lnTo>
                  <a:lnTo>
                    <a:pt x="3023235" y="7566660"/>
                  </a:lnTo>
                  <a:lnTo>
                    <a:pt x="3029585" y="755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9916" y="1046734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7019" y="2770377"/>
            <a:ext cx="90741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Calibri"/>
                <a:cs typeface="Calibri"/>
              </a:rPr>
              <a:t>2.3.1</a:t>
            </a:r>
          </a:p>
          <a:p>
            <a:pPr marL="12065" marR="5080" indent="-1905" algn="ctr">
              <a:lnSpc>
                <a:spcPts val="1720"/>
              </a:lnSpc>
              <a:spcBef>
                <a:spcPts val="55"/>
              </a:spcBef>
            </a:pPr>
            <a:r>
              <a:rPr sz="1400">
                <a:latin typeface="Calibri"/>
                <a:cs typeface="Calibri"/>
              </a:rPr>
              <a:t>Add </a:t>
            </a:r>
            <a:r>
              <a:rPr sz="1400" spc="-5">
                <a:latin typeface="Calibri"/>
                <a:cs typeface="Calibri"/>
              </a:rPr>
              <a:t>New </a:t>
            </a:r>
            <a:r>
              <a:rPr sz="140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De</a:t>
            </a:r>
            <a:r>
              <a:rPr sz="1400">
                <a:latin typeface="Calibri"/>
                <a:cs typeface="Calibri"/>
              </a:rPr>
              <a:t>par</a:t>
            </a:r>
            <a:r>
              <a:rPr sz="1400" spc="-15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m</a:t>
            </a:r>
            <a:r>
              <a:rPr sz="1400" spc="-15">
                <a:latin typeface="Calibri"/>
                <a:cs typeface="Calibri"/>
              </a:rPr>
              <a:t>e</a:t>
            </a:r>
            <a:r>
              <a:rPr sz="1400" spc="5">
                <a:latin typeface="Calibri"/>
                <a:cs typeface="Calibri"/>
              </a:rPr>
              <a:t>n</a:t>
            </a:r>
            <a:r>
              <a:rPr sz="1400">
                <a:latin typeface="Calibri"/>
                <a:cs typeface="Calibri"/>
              </a:rPr>
              <a:t>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27019" y="4928742"/>
            <a:ext cx="907415" cy="67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2.3.2</a:t>
            </a:r>
          </a:p>
          <a:p>
            <a:pPr marL="12700" marR="5080" indent="299720">
              <a:lnSpc>
                <a:spcPts val="1720"/>
              </a:lnSpc>
              <a:spcBef>
                <a:spcPts val="45"/>
              </a:spcBef>
            </a:pPr>
            <a:r>
              <a:rPr sz="1400">
                <a:latin typeface="Calibri"/>
                <a:cs typeface="Calibri"/>
              </a:rPr>
              <a:t>Edit 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De</a:t>
            </a:r>
            <a:r>
              <a:rPr sz="1400">
                <a:latin typeface="Calibri"/>
                <a:cs typeface="Calibri"/>
              </a:rPr>
              <a:t>par</a:t>
            </a:r>
            <a:r>
              <a:rPr sz="1400" spc="-15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m</a:t>
            </a:r>
            <a:r>
              <a:rPr sz="1400" spc="-15">
                <a:latin typeface="Calibri"/>
                <a:cs typeface="Calibri"/>
              </a:rPr>
              <a:t>e</a:t>
            </a:r>
            <a:r>
              <a:rPr sz="1400" spc="5">
                <a:latin typeface="Calibri"/>
                <a:cs typeface="Calibri"/>
              </a:rPr>
              <a:t>n</a:t>
            </a:r>
            <a:r>
              <a:rPr sz="1400">
                <a:latin typeface="Calibri"/>
                <a:cs typeface="Calibri"/>
              </a:rPr>
              <a:t>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27019" y="7192517"/>
            <a:ext cx="90741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2.3.3</a:t>
            </a:r>
          </a:p>
          <a:p>
            <a:pPr marL="12700" marR="5080" indent="202565">
              <a:lnSpc>
                <a:spcPts val="1720"/>
              </a:lnSpc>
              <a:spcBef>
                <a:spcPts val="45"/>
              </a:spcBef>
            </a:pPr>
            <a:r>
              <a:rPr sz="1400" spc="-5">
                <a:latin typeface="Calibri"/>
                <a:cs typeface="Calibri"/>
              </a:rPr>
              <a:t>Delete </a:t>
            </a:r>
            <a:r>
              <a:rPr sz="140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De</a:t>
            </a:r>
            <a:r>
              <a:rPr sz="1400">
                <a:latin typeface="Calibri"/>
                <a:cs typeface="Calibri"/>
              </a:rPr>
              <a:t>par</a:t>
            </a:r>
            <a:r>
              <a:rPr sz="1400" spc="-15">
                <a:latin typeface="Calibri"/>
                <a:cs typeface="Calibri"/>
              </a:rPr>
              <a:t>t</a:t>
            </a:r>
            <a:r>
              <a:rPr sz="1400">
                <a:latin typeface="Calibri"/>
                <a:cs typeface="Calibri"/>
              </a:rPr>
              <a:t>m</a:t>
            </a:r>
            <a:r>
              <a:rPr sz="1400" spc="-15">
                <a:latin typeface="Calibri"/>
                <a:cs typeface="Calibri"/>
              </a:rPr>
              <a:t>e</a:t>
            </a:r>
            <a:r>
              <a:rPr sz="1400" spc="5">
                <a:latin typeface="Calibri"/>
                <a:cs typeface="Calibri"/>
              </a:rPr>
              <a:t>n</a:t>
            </a:r>
            <a:r>
              <a:rPr sz="1400">
                <a:latin typeface="Calibri"/>
                <a:cs typeface="Calibri"/>
              </a:rPr>
              <a:t>t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473575" y="5286120"/>
            <a:ext cx="2919095" cy="440690"/>
            <a:chOff x="4473575" y="5286120"/>
            <a:chExt cx="2919095" cy="440690"/>
          </a:xfrm>
        </p:grpSpPr>
        <p:sp>
          <p:nvSpPr>
            <p:cNvPr id="17" name="object 17"/>
            <p:cNvSpPr/>
            <p:nvPr/>
          </p:nvSpPr>
          <p:spPr>
            <a:xfrm>
              <a:off x="4473575" y="5353430"/>
              <a:ext cx="1221740" cy="76200"/>
            </a:xfrm>
            <a:custGeom>
              <a:avLst/>
              <a:gdLst/>
              <a:ahLst/>
              <a:cxnLst/>
              <a:rect l="l" t="t" r="r" b="b"/>
              <a:pathLst>
                <a:path w="1221739" h="76200">
                  <a:moveTo>
                    <a:pt x="1145539" y="0"/>
                  </a:moveTo>
                  <a:lnTo>
                    <a:pt x="1145539" y="76200"/>
                  </a:lnTo>
                  <a:lnTo>
                    <a:pt x="1215389" y="41275"/>
                  </a:lnTo>
                  <a:lnTo>
                    <a:pt x="1158239" y="41275"/>
                  </a:lnTo>
                  <a:lnTo>
                    <a:pt x="1158239" y="34925"/>
                  </a:lnTo>
                  <a:lnTo>
                    <a:pt x="1215389" y="34925"/>
                  </a:lnTo>
                  <a:lnTo>
                    <a:pt x="1145539" y="0"/>
                  </a:lnTo>
                  <a:close/>
                </a:path>
                <a:path w="1221739" h="76200">
                  <a:moveTo>
                    <a:pt x="1145539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145539" y="41275"/>
                  </a:lnTo>
                  <a:lnTo>
                    <a:pt x="1145539" y="34925"/>
                  </a:lnTo>
                  <a:close/>
                </a:path>
                <a:path w="1221739" h="76200">
                  <a:moveTo>
                    <a:pt x="1215389" y="34925"/>
                  </a:moveTo>
                  <a:lnTo>
                    <a:pt x="1158239" y="34925"/>
                  </a:lnTo>
                  <a:lnTo>
                    <a:pt x="1158239" y="41275"/>
                  </a:lnTo>
                  <a:lnTo>
                    <a:pt x="1215389" y="41275"/>
                  </a:lnTo>
                  <a:lnTo>
                    <a:pt x="1221739" y="38100"/>
                  </a:lnTo>
                  <a:lnTo>
                    <a:pt x="121538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7855" y="5289295"/>
              <a:ext cx="1691639" cy="434340"/>
            </a:xfrm>
            <a:custGeom>
              <a:avLst/>
              <a:gdLst/>
              <a:ahLst/>
              <a:cxnLst/>
              <a:rect l="l" t="t" r="r" b="b"/>
              <a:pathLst>
                <a:path w="1691640" h="434339">
                  <a:moveTo>
                    <a:pt x="0" y="434339"/>
                  </a:moveTo>
                  <a:lnTo>
                    <a:pt x="1691639" y="434339"/>
                  </a:lnTo>
                  <a:lnTo>
                    <a:pt x="1691639" y="0"/>
                  </a:lnTo>
                  <a:lnTo>
                    <a:pt x="0" y="0"/>
                  </a:lnTo>
                  <a:lnTo>
                    <a:pt x="0" y="43433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81294" y="5313044"/>
            <a:ext cx="1454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alibri"/>
                <a:cs typeface="Calibri"/>
              </a:rPr>
              <a:t>tbldepartm</a:t>
            </a:r>
            <a:r>
              <a:rPr sz="2000" spc="-20">
                <a:latin typeface="Calibri"/>
                <a:cs typeface="Calibri"/>
              </a:rPr>
              <a:t>e</a:t>
            </a:r>
            <a:r>
              <a:rPr sz="2000">
                <a:latin typeface="Calibri"/>
                <a:cs typeface="Calibri"/>
              </a:rPr>
              <a:t>n</a:t>
            </a:r>
          </a:p>
        </p:txBody>
      </p:sp>
      <p:sp>
        <p:nvSpPr>
          <p:cNvPr id="20" name="object 20"/>
          <p:cNvSpPr/>
          <p:nvPr/>
        </p:nvSpPr>
        <p:spPr>
          <a:xfrm>
            <a:off x="4471035" y="2983610"/>
            <a:ext cx="2223135" cy="4826635"/>
          </a:xfrm>
          <a:custGeom>
            <a:avLst/>
            <a:gdLst/>
            <a:ahLst/>
            <a:cxnLst/>
            <a:rect l="l" t="t" r="r" b="b"/>
            <a:pathLst>
              <a:path w="2223134" h="4826634">
                <a:moveTo>
                  <a:pt x="1224280" y="2656205"/>
                </a:moveTo>
                <a:lnTo>
                  <a:pt x="86995" y="2656205"/>
                </a:lnTo>
                <a:lnTo>
                  <a:pt x="86995" y="2621280"/>
                </a:lnTo>
                <a:lnTo>
                  <a:pt x="10795" y="2659380"/>
                </a:lnTo>
                <a:lnTo>
                  <a:pt x="86995" y="2697480"/>
                </a:lnTo>
                <a:lnTo>
                  <a:pt x="86995" y="2662555"/>
                </a:lnTo>
                <a:lnTo>
                  <a:pt x="1224280" y="2662555"/>
                </a:lnTo>
                <a:lnTo>
                  <a:pt x="1224280" y="2656205"/>
                </a:lnTo>
                <a:close/>
              </a:path>
              <a:path w="2223134" h="4826634">
                <a:moveTo>
                  <a:pt x="1779651" y="312420"/>
                </a:moveTo>
                <a:lnTo>
                  <a:pt x="99060" y="312420"/>
                </a:lnTo>
                <a:lnTo>
                  <a:pt x="99060" y="277495"/>
                </a:lnTo>
                <a:lnTo>
                  <a:pt x="22860" y="315595"/>
                </a:lnTo>
                <a:lnTo>
                  <a:pt x="99060" y="353695"/>
                </a:lnTo>
                <a:lnTo>
                  <a:pt x="99060" y="318770"/>
                </a:lnTo>
                <a:lnTo>
                  <a:pt x="1773301" y="318770"/>
                </a:lnTo>
                <a:lnTo>
                  <a:pt x="1773301" y="2306955"/>
                </a:lnTo>
                <a:lnTo>
                  <a:pt x="1777365" y="2306955"/>
                </a:lnTo>
                <a:lnTo>
                  <a:pt x="1777365" y="2301494"/>
                </a:lnTo>
                <a:lnTo>
                  <a:pt x="1779651" y="2303780"/>
                </a:lnTo>
                <a:lnTo>
                  <a:pt x="1779651" y="2300605"/>
                </a:lnTo>
                <a:lnTo>
                  <a:pt x="1779651" y="318770"/>
                </a:lnTo>
                <a:lnTo>
                  <a:pt x="1779651" y="315595"/>
                </a:lnTo>
                <a:lnTo>
                  <a:pt x="1779651" y="312420"/>
                </a:lnTo>
                <a:close/>
              </a:path>
              <a:path w="2223134" h="4826634">
                <a:moveTo>
                  <a:pt x="1809750" y="2782443"/>
                </a:moveTo>
                <a:lnTo>
                  <a:pt x="1803323" y="2767838"/>
                </a:lnTo>
                <a:lnTo>
                  <a:pt x="1775460" y="2704465"/>
                </a:lnTo>
                <a:lnTo>
                  <a:pt x="1733550" y="2778633"/>
                </a:lnTo>
                <a:lnTo>
                  <a:pt x="1769097" y="2780411"/>
                </a:lnTo>
                <a:lnTo>
                  <a:pt x="1768475" y="4561205"/>
                </a:lnTo>
                <a:lnTo>
                  <a:pt x="0" y="4561205"/>
                </a:lnTo>
                <a:lnTo>
                  <a:pt x="0" y="4567555"/>
                </a:lnTo>
                <a:lnTo>
                  <a:pt x="1774825" y="4567555"/>
                </a:lnTo>
                <a:lnTo>
                  <a:pt x="1774825" y="4564380"/>
                </a:lnTo>
                <a:lnTo>
                  <a:pt x="1774825" y="4561205"/>
                </a:lnTo>
                <a:lnTo>
                  <a:pt x="1775447" y="2780728"/>
                </a:lnTo>
                <a:lnTo>
                  <a:pt x="1809750" y="2782443"/>
                </a:lnTo>
                <a:close/>
              </a:path>
              <a:path w="2223134" h="4826634">
                <a:moveTo>
                  <a:pt x="2139315" y="2735580"/>
                </a:moveTo>
                <a:lnTo>
                  <a:pt x="2105012" y="2735580"/>
                </a:lnTo>
                <a:lnTo>
                  <a:pt x="2105012" y="2741930"/>
                </a:lnTo>
                <a:lnTo>
                  <a:pt x="2132965" y="2741930"/>
                </a:lnTo>
                <a:lnTo>
                  <a:pt x="2132965" y="4785360"/>
                </a:lnTo>
                <a:lnTo>
                  <a:pt x="93345" y="4785360"/>
                </a:lnTo>
                <a:lnTo>
                  <a:pt x="93345" y="4750435"/>
                </a:lnTo>
                <a:lnTo>
                  <a:pt x="17145" y="4788535"/>
                </a:lnTo>
                <a:lnTo>
                  <a:pt x="93345" y="4826635"/>
                </a:lnTo>
                <a:lnTo>
                  <a:pt x="93345" y="4791710"/>
                </a:lnTo>
                <a:lnTo>
                  <a:pt x="2139315" y="4791710"/>
                </a:lnTo>
                <a:lnTo>
                  <a:pt x="2139315" y="4788535"/>
                </a:lnTo>
                <a:lnTo>
                  <a:pt x="2139315" y="4785360"/>
                </a:lnTo>
                <a:lnTo>
                  <a:pt x="2139315" y="2741930"/>
                </a:lnTo>
                <a:lnTo>
                  <a:pt x="2139315" y="2738755"/>
                </a:lnTo>
                <a:lnTo>
                  <a:pt x="2139315" y="2735580"/>
                </a:lnTo>
                <a:close/>
              </a:path>
              <a:path w="2223134" h="4826634">
                <a:moveTo>
                  <a:pt x="2188210" y="0"/>
                </a:moveTo>
                <a:lnTo>
                  <a:pt x="1905" y="0"/>
                </a:lnTo>
                <a:lnTo>
                  <a:pt x="1905" y="6350"/>
                </a:lnTo>
                <a:lnTo>
                  <a:pt x="2181860" y="6350"/>
                </a:lnTo>
                <a:lnTo>
                  <a:pt x="2181860" y="3175"/>
                </a:lnTo>
                <a:lnTo>
                  <a:pt x="2188210" y="3175"/>
                </a:lnTo>
                <a:lnTo>
                  <a:pt x="2188210" y="0"/>
                </a:lnTo>
                <a:close/>
              </a:path>
              <a:path w="2223134" h="4826634">
                <a:moveTo>
                  <a:pt x="2223135" y="2173097"/>
                </a:moveTo>
                <a:lnTo>
                  <a:pt x="2188832" y="2174824"/>
                </a:lnTo>
                <a:lnTo>
                  <a:pt x="2188210" y="6350"/>
                </a:lnTo>
                <a:lnTo>
                  <a:pt x="2185035" y="6350"/>
                </a:lnTo>
                <a:lnTo>
                  <a:pt x="2181860" y="6350"/>
                </a:lnTo>
                <a:lnTo>
                  <a:pt x="2182482" y="2175141"/>
                </a:lnTo>
                <a:lnTo>
                  <a:pt x="2146935" y="2176907"/>
                </a:lnTo>
                <a:lnTo>
                  <a:pt x="2188845" y="2251075"/>
                </a:lnTo>
                <a:lnTo>
                  <a:pt x="2216708" y="2187702"/>
                </a:lnTo>
                <a:lnTo>
                  <a:pt x="2223135" y="2173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50720" y="2621025"/>
            <a:ext cx="106680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8200" y="7116826"/>
            <a:ext cx="123444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3019" y="7033005"/>
            <a:ext cx="117348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5800" y="4967985"/>
            <a:ext cx="1089660" cy="374015"/>
          </a:xfrm>
          <a:custGeom>
            <a:avLst/>
            <a:gdLst/>
            <a:ahLst/>
            <a:cxnLst/>
            <a:rect l="l" t="t" r="r" b="b"/>
            <a:pathLst>
              <a:path w="1089660" h="374014">
                <a:moveTo>
                  <a:pt x="1089660" y="0"/>
                </a:moveTo>
                <a:lnTo>
                  <a:pt x="0" y="0"/>
                </a:lnTo>
                <a:lnTo>
                  <a:pt x="0" y="374014"/>
                </a:lnTo>
                <a:lnTo>
                  <a:pt x="1089660" y="374014"/>
                </a:lnTo>
                <a:lnTo>
                  <a:pt x="10896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75428" y="4992750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3060" y="4967985"/>
            <a:ext cx="117348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Requests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67809" y="2607309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18105" y="339864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67453" y="339102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64766" y="570776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14113" y="570014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48585" y="7849361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97933" y="7841741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60D1E556-69E3-1A64-02DD-68069496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1110" y="1378965"/>
            <a:ext cx="14677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0070C0"/>
                </a:solidFill>
                <a:latin typeface="Cambria"/>
                <a:cs typeface="Cambria"/>
              </a:rPr>
              <a:t>I</a:t>
            </a:r>
            <a:r>
              <a:rPr sz="2800" b="1" spc="-10">
                <a:solidFill>
                  <a:srgbClr val="0070C0"/>
                </a:solidFill>
                <a:latin typeface="Cambria"/>
                <a:cs typeface="Cambria"/>
              </a:rPr>
              <a:t>N</a:t>
            </a:r>
            <a:r>
              <a:rPr sz="2800" b="1">
                <a:solidFill>
                  <a:srgbClr val="0070C0"/>
                </a:solidFill>
                <a:latin typeface="Cambria"/>
                <a:cs typeface="Cambria"/>
              </a:rPr>
              <a:t>D</a:t>
            </a:r>
            <a:r>
              <a:rPr sz="2800" b="1" spc="5">
                <a:solidFill>
                  <a:srgbClr val="0070C0"/>
                </a:solidFill>
                <a:latin typeface="Cambria"/>
                <a:cs typeface="Cambria"/>
              </a:rPr>
              <a:t>E</a:t>
            </a:r>
            <a:r>
              <a:rPr sz="2800" b="1">
                <a:solidFill>
                  <a:srgbClr val="0070C0"/>
                </a:solidFill>
                <a:latin typeface="Cambria"/>
                <a:cs typeface="Cambria"/>
              </a:rPr>
              <a:t>X</a:t>
            </a:r>
            <a:endParaRPr sz="2800">
              <a:solidFill>
                <a:srgbClr val="0070C0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9366"/>
              </p:ext>
            </p:extLst>
          </p:nvPr>
        </p:nvGraphicFramePr>
        <p:xfrm>
          <a:off x="914704" y="2001265"/>
          <a:ext cx="5769609" cy="5741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236">
                <a:tc>
                  <a:txBody>
                    <a:bodyPr/>
                    <a:lstStyle/>
                    <a:p>
                      <a:pPr marL="162560">
                        <a:lnSpc>
                          <a:spcPts val="1870"/>
                        </a:lnSpc>
                      </a:pPr>
                      <a:r>
                        <a:rPr sz="1600" b="1" spc="-10">
                          <a:latin typeface="Cambria"/>
                          <a:cs typeface="Cambria"/>
                        </a:rPr>
                        <a:t>No.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>
                          <a:latin typeface="Cambria"/>
                          <a:cs typeface="Cambria"/>
                        </a:rPr>
                        <a:t>Description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870"/>
                        </a:lnSpc>
                      </a:pPr>
                      <a:r>
                        <a:rPr sz="1600" b="1" spc="-5">
                          <a:latin typeface="Cambria"/>
                          <a:cs typeface="Cambria"/>
                        </a:rPr>
                        <a:t>Page</a:t>
                      </a:r>
                      <a:r>
                        <a:rPr sz="1600" b="1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10">
                          <a:latin typeface="Cambria"/>
                          <a:cs typeface="Cambria"/>
                        </a:rPr>
                        <a:t>No.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1</a:t>
                      </a: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Profile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3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044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2</a:t>
                      </a: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Hardware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&amp;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 Software Requirement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2.1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 Minimum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Server-Side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Requirement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4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2.2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Minimum Client-Side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Requirement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5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3</a:t>
                      </a: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Introduction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6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4</a:t>
                      </a: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Feature and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Functionalities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7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5</a:t>
                      </a: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User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Interface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Design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9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6</a:t>
                      </a: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System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Design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11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7</a:t>
                      </a: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Data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Flow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Diagram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91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7.1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Context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Level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Diagram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603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13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6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7.2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Zero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Level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Diagram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14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65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7.3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First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Level Diagram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Of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(1.0)</a:t>
                      </a: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15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6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7.4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Second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Level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Diagram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Of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(2.0)</a:t>
                      </a: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17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8</a:t>
                      </a: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Data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Dictionary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25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9</a:t>
                      </a: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Screen</a:t>
                      </a:r>
                      <a:r>
                        <a:rPr sz="1400" spc="-4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Layout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6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9.1Employee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Panel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5841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30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9.2Admin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Panel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66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37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10</a:t>
                      </a: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Reference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800" b="0">
                          <a:latin typeface="Times New Roman"/>
                          <a:cs typeface="Times New Roman"/>
                        </a:rPr>
                        <a:t>53</a:t>
                      </a:r>
                      <a:endParaRPr sz="1800" b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0FCE-3077-DAC6-EA6D-D4C931D9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75870" y="9918700"/>
            <a:ext cx="423638" cy="569325"/>
          </a:xfrm>
        </p:spPr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304" y="2493644"/>
            <a:ext cx="1406525" cy="1406525"/>
          </a:xfrm>
          <a:custGeom>
            <a:avLst/>
            <a:gdLst/>
            <a:ahLst/>
            <a:cxnLst/>
            <a:rect l="l" t="t" r="r" b="b"/>
            <a:pathLst>
              <a:path w="1406525" h="1406525">
                <a:moveTo>
                  <a:pt x="0" y="703326"/>
                </a:moveTo>
                <a:lnTo>
                  <a:pt x="1622" y="655165"/>
                </a:lnTo>
                <a:lnTo>
                  <a:pt x="6419" y="607876"/>
                </a:lnTo>
                <a:lnTo>
                  <a:pt x="14286" y="561564"/>
                </a:lnTo>
                <a:lnTo>
                  <a:pt x="25118" y="516334"/>
                </a:lnTo>
                <a:lnTo>
                  <a:pt x="38811" y="472289"/>
                </a:lnTo>
                <a:lnTo>
                  <a:pt x="55260" y="429535"/>
                </a:lnTo>
                <a:lnTo>
                  <a:pt x="74360" y="388177"/>
                </a:lnTo>
                <a:lnTo>
                  <a:pt x="96007" y="348318"/>
                </a:lnTo>
                <a:lnTo>
                  <a:pt x="120095" y="310064"/>
                </a:lnTo>
                <a:lnTo>
                  <a:pt x="146520" y="273520"/>
                </a:lnTo>
                <a:lnTo>
                  <a:pt x="175177" y="238789"/>
                </a:lnTo>
                <a:lnTo>
                  <a:pt x="205962" y="205978"/>
                </a:lnTo>
                <a:lnTo>
                  <a:pt x="238769" y="175189"/>
                </a:lnTo>
                <a:lnTo>
                  <a:pt x="273495" y="146529"/>
                </a:lnTo>
                <a:lnTo>
                  <a:pt x="310033" y="120102"/>
                </a:lnTo>
                <a:lnTo>
                  <a:pt x="348281" y="96012"/>
                </a:lnTo>
                <a:lnTo>
                  <a:pt x="388132" y="74364"/>
                </a:lnTo>
                <a:lnTo>
                  <a:pt x="429482" y="55262"/>
                </a:lnTo>
                <a:lnTo>
                  <a:pt x="472226" y="38813"/>
                </a:lnTo>
                <a:lnTo>
                  <a:pt x="516260" y="25119"/>
                </a:lnTo>
                <a:lnTo>
                  <a:pt x="561479" y="14286"/>
                </a:lnTo>
                <a:lnTo>
                  <a:pt x="607779" y="6419"/>
                </a:lnTo>
                <a:lnTo>
                  <a:pt x="655053" y="1622"/>
                </a:lnTo>
                <a:lnTo>
                  <a:pt x="703198" y="0"/>
                </a:lnTo>
                <a:lnTo>
                  <a:pt x="751359" y="1622"/>
                </a:lnTo>
                <a:lnTo>
                  <a:pt x="798648" y="6419"/>
                </a:lnTo>
                <a:lnTo>
                  <a:pt x="844960" y="14286"/>
                </a:lnTo>
                <a:lnTo>
                  <a:pt x="890190" y="25119"/>
                </a:lnTo>
                <a:lnTo>
                  <a:pt x="934235" y="38813"/>
                </a:lnTo>
                <a:lnTo>
                  <a:pt x="976989" y="55262"/>
                </a:lnTo>
                <a:lnTo>
                  <a:pt x="1018347" y="74364"/>
                </a:lnTo>
                <a:lnTo>
                  <a:pt x="1058206" y="96011"/>
                </a:lnTo>
                <a:lnTo>
                  <a:pt x="1096460" y="120102"/>
                </a:lnTo>
                <a:lnTo>
                  <a:pt x="1133004" y="146529"/>
                </a:lnTo>
                <a:lnTo>
                  <a:pt x="1167735" y="175189"/>
                </a:lnTo>
                <a:lnTo>
                  <a:pt x="1200546" y="205978"/>
                </a:lnTo>
                <a:lnTo>
                  <a:pt x="1231335" y="238789"/>
                </a:lnTo>
                <a:lnTo>
                  <a:pt x="1259995" y="273520"/>
                </a:lnTo>
                <a:lnTo>
                  <a:pt x="1286422" y="310064"/>
                </a:lnTo>
                <a:lnTo>
                  <a:pt x="1310513" y="348318"/>
                </a:lnTo>
                <a:lnTo>
                  <a:pt x="1332160" y="388177"/>
                </a:lnTo>
                <a:lnTo>
                  <a:pt x="1351262" y="429535"/>
                </a:lnTo>
                <a:lnTo>
                  <a:pt x="1367711" y="472289"/>
                </a:lnTo>
                <a:lnTo>
                  <a:pt x="1381405" y="516334"/>
                </a:lnTo>
                <a:lnTo>
                  <a:pt x="1392238" y="561564"/>
                </a:lnTo>
                <a:lnTo>
                  <a:pt x="1400105" y="607876"/>
                </a:lnTo>
                <a:lnTo>
                  <a:pt x="1404902" y="655165"/>
                </a:lnTo>
                <a:lnTo>
                  <a:pt x="1406524" y="703326"/>
                </a:lnTo>
                <a:lnTo>
                  <a:pt x="1404902" y="751471"/>
                </a:lnTo>
                <a:lnTo>
                  <a:pt x="1400105" y="798745"/>
                </a:lnTo>
                <a:lnTo>
                  <a:pt x="1392238" y="845045"/>
                </a:lnTo>
                <a:lnTo>
                  <a:pt x="1381405" y="890264"/>
                </a:lnTo>
                <a:lnTo>
                  <a:pt x="1367711" y="934298"/>
                </a:lnTo>
                <a:lnTo>
                  <a:pt x="1351262" y="977042"/>
                </a:lnTo>
                <a:lnTo>
                  <a:pt x="1332160" y="1018392"/>
                </a:lnTo>
                <a:lnTo>
                  <a:pt x="1310512" y="1058243"/>
                </a:lnTo>
                <a:lnTo>
                  <a:pt x="1286422" y="1096491"/>
                </a:lnTo>
                <a:lnTo>
                  <a:pt x="1259995" y="1133029"/>
                </a:lnTo>
                <a:lnTo>
                  <a:pt x="1231335" y="1167755"/>
                </a:lnTo>
                <a:lnTo>
                  <a:pt x="1200546" y="1200562"/>
                </a:lnTo>
                <a:lnTo>
                  <a:pt x="1167735" y="1231347"/>
                </a:lnTo>
                <a:lnTo>
                  <a:pt x="1133004" y="1260004"/>
                </a:lnTo>
                <a:lnTo>
                  <a:pt x="1096460" y="1286429"/>
                </a:lnTo>
                <a:lnTo>
                  <a:pt x="1058206" y="1310517"/>
                </a:lnTo>
                <a:lnTo>
                  <a:pt x="1018347" y="1332164"/>
                </a:lnTo>
                <a:lnTo>
                  <a:pt x="976989" y="1351264"/>
                </a:lnTo>
                <a:lnTo>
                  <a:pt x="934235" y="1367713"/>
                </a:lnTo>
                <a:lnTo>
                  <a:pt x="890190" y="1381406"/>
                </a:lnTo>
                <a:lnTo>
                  <a:pt x="844960" y="1392238"/>
                </a:lnTo>
                <a:lnTo>
                  <a:pt x="798648" y="1400105"/>
                </a:lnTo>
                <a:lnTo>
                  <a:pt x="751359" y="1404902"/>
                </a:lnTo>
                <a:lnTo>
                  <a:pt x="703198" y="1406525"/>
                </a:lnTo>
                <a:lnTo>
                  <a:pt x="655053" y="1404902"/>
                </a:lnTo>
                <a:lnTo>
                  <a:pt x="607779" y="1400105"/>
                </a:lnTo>
                <a:lnTo>
                  <a:pt x="561479" y="1392238"/>
                </a:lnTo>
                <a:lnTo>
                  <a:pt x="516260" y="1381406"/>
                </a:lnTo>
                <a:lnTo>
                  <a:pt x="472226" y="1367713"/>
                </a:lnTo>
                <a:lnTo>
                  <a:pt x="429482" y="1351264"/>
                </a:lnTo>
                <a:lnTo>
                  <a:pt x="388132" y="1332164"/>
                </a:lnTo>
                <a:lnTo>
                  <a:pt x="348281" y="1310517"/>
                </a:lnTo>
                <a:lnTo>
                  <a:pt x="310033" y="1286429"/>
                </a:lnTo>
                <a:lnTo>
                  <a:pt x="273495" y="1260004"/>
                </a:lnTo>
                <a:lnTo>
                  <a:pt x="238769" y="1231347"/>
                </a:lnTo>
                <a:lnTo>
                  <a:pt x="205962" y="1200562"/>
                </a:lnTo>
                <a:lnTo>
                  <a:pt x="175177" y="1167755"/>
                </a:lnTo>
                <a:lnTo>
                  <a:pt x="146520" y="1133029"/>
                </a:lnTo>
                <a:lnTo>
                  <a:pt x="120095" y="1096491"/>
                </a:lnTo>
                <a:lnTo>
                  <a:pt x="96007" y="1058243"/>
                </a:lnTo>
                <a:lnTo>
                  <a:pt x="74360" y="1018392"/>
                </a:lnTo>
                <a:lnTo>
                  <a:pt x="55260" y="977042"/>
                </a:lnTo>
                <a:lnTo>
                  <a:pt x="38811" y="934298"/>
                </a:lnTo>
                <a:lnTo>
                  <a:pt x="25118" y="890264"/>
                </a:lnTo>
                <a:lnTo>
                  <a:pt x="14286" y="845045"/>
                </a:lnTo>
                <a:lnTo>
                  <a:pt x="6419" y="798745"/>
                </a:lnTo>
                <a:lnTo>
                  <a:pt x="1622" y="751471"/>
                </a:lnTo>
                <a:lnTo>
                  <a:pt x="0" y="703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3092" y="1011237"/>
            <a:ext cx="2466975" cy="2301875"/>
            <a:chOff x="613092" y="1011237"/>
            <a:chExt cx="2466975" cy="2301875"/>
          </a:xfrm>
        </p:grpSpPr>
        <p:sp>
          <p:nvSpPr>
            <p:cNvPr id="4" name="object 4"/>
            <p:cNvSpPr/>
            <p:nvPr/>
          </p:nvSpPr>
          <p:spPr>
            <a:xfrm>
              <a:off x="617855" y="1015999"/>
              <a:ext cx="1574165" cy="452120"/>
            </a:xfrm>
            <a:custGeom>
              <a:avLst/>
              <a:gdLst/>
              <a:ahLst/>
              <a:cxnLst/>
              <a:rect l="l" t="t" r="r" b="b"/>
              <a:pathLst>
                <a:path w="1574164" h="452119">
                  <a:moveTo>
                    <a:pt x="0" y="75310"/>
                  </a:moveTo>
                  <a:lnTo>
                    <a:pt x="5920" y="46023"/>
                  </a:lnTo>
                  <a:lnTo>
                    <a:pt x="22067" y="22082"/>
                  </a:lnTo>
                  <a:lnTo>
                    <a:pt x="46018" y="5927"/>
                  </a:lnTo>
                  <a:lnTo>
                    <a:pt x="75349" y="0"/>
                  </a:lnTo>
                  <a:lnTo>
                    <a:pt x="1498853" y="0"/>
                  </a:lnTo>
                  <a:lnTo>
                    <a:pt x="1528141" y="5927"/>
                  </a:lnTo>
                  <a:lnTo>
                    <a:pt x="1552082" y="22082"/>
                  </a:lnTo>
                  <a:lnTo>
                    <a:pt x="1568237" y="46023"/>
                  </a:lnTo>
                  <a:lnTo>
                    <a:pt x="1574164" y="75310"/>
                  </a:lnTo>
                  <a:lnTo>
                    <a:pt x="1574164" y="376808"/>
                  </a:lnTo>
                  <a:lnTo>
                    <a:pt x="1568237" y="406149"/>
                  </a:lnTo>
                  <a:lnTo>
                    <a:pt x="1552082" y="430085"/>
                  </a:lnTo>
                  <a:lnTo>
                    <a:pt x="1528141" y="446210"/>
                  </a:lnTo>
                  <a:lnTo>
                    <a:pt x="1498853" y="452119"/>
                  </a:lnTo>
                  <a:lnTo>
                    <a:pt x="75349" y="452119"/>
                  </a:lnTo>
                  <a:lnTo>
                    <a:pt x="46018" y="446210"/>
                  </a:lnTo>
                  <a:lnTo>
                    <a:pt x="22067" y="430085"/>
                  </a:lnTo>
                  <a:lnTo>
                    <a:pt x="5920" y="406149"/>
                  </a:lnTo>
                  <a:lnTo>
                    <a:pt x="0" y="376808"/>
                  </a:lnTo>
                  <a:lnTo>
                    <a:pt x="0" y="75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9730" y="1468119"/>
              <a:ext cx="1430655" cy="1844675"/>
            </a:xfrm>
            <a:custGeom>
              <a:avLst/>
              <a:gdLst/>
              <a:ahLst/>
              <a:cxnLst/>
              <a:rect l="l" t="t" r="r" b="b"/>
              <a:pathLst>
                <a:path w="1430655" h="1844675">
                  <a:moveTo>
                    <a:pt x="1424940" y="1578610"/>
                  </a:moveTo>
                  <a:lnTo>
                    <a:pt x="1421472" y="1577086"/>
                  </a:lnTo>
                  <a:lnTo>
                    <a:pt x="1346962" y="1544320"/>
                  </a:lnTo>
                  <a:lnTo>
                    <a:pt x="1348600" y="1577098"/>
                  </a:lnTo>
                  <a:lnTo>
                    <a:pt x="253746" y="1577721"/>
                  </a:lnTo>
                  <a:lnTo>
                    <a:pt x="253746" y="635"/>
                  </a:lnTo>
                  <a:lnTo>
                    <a:pt x="244221" y="635"/>
                  </a:lnTo>
                  <a:lnTo>
                    <a:pt x="244221" y="1587246"/>
                  </a:lnTo>
                  <a:lnTo>
                    <a:pt x="1349070" y="1586623"/>
                  </a:lnTo>
                  <a:lnTo>
                    <a:pt x="1350772" y="1620520"/>
                  </a:lnTo>
                  <a:lnTo>
                    <a:pt x="1424940" y="1578610"/>
                  </a:lnTo>
                  <a:close/>
                </a:path>
                <a:path w="1430655" h="1844675">
                  <a:moveTo>
                    <a:pt x="1430274" y="1828800"/>
                  </a:moveTo>
                  <a:lnTo>
                    <a:pt x="1420749" y="1828800"/>
                  </a:lnTo>
                  <a:lnTo>
                    <a:pt x="1420749" y="1834896"/>
                  </a:lnTo>
                  <a:lnTo>
                    <a:pt x="42799" y="183489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1844421"/>
                  </a:lnTo>
                  <a:lnTo>
                    <a:pt x="1430274" y="1844421"/>
                  </a:lnTo>
                  <a:lnTo>
                    <a:pt x="1430274" y="1839722"/>
                  </a:lnTo>
                  <a:lnTo>
                    <a:pt x="1430274" y="1834896"/>
                  </a:lnTo>
                  <a:lnTo>
                    <a:pt x="1430274" y="182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86765" y="1468119"/>
            <a:ext cx="3710304" cy="7630159"/>
            <a:chOff x="786765" y="1468119"/>
            <a:chExt cx="3710304" cy="7630159"/>
          </a:xfrm>
        </p:grpSpPr>
        <p:sp>
          <p:nvSpPr>
            <p:cNvPr id="7" name="object 7"/>
            <p:cNvSpPr/>
            <p:nvPr/>
          </p:nvSpPr>
          <p:spPr>
            <a:xfrm>
              <a:off x="3740150" y="3900169"/>
              <a:ext cx="76200" cy="783590"/>
            </a:xfrm>
            <a:custGeom>
              <a:avLst/>
              <a:gdLst/>
              <a:ahLst/>
              <a:cxnLst/>
              <a:rect l="l" t="t" r="r" b="b"/>
              <a:pathLst>
                <a:path w="76200" h="783589">
                  <a:moveTo>
                    <a:pt x="33398" y="707390"/>
                  </a:moveTo>
                  <a:lnTo>
                    <a:pt x="0" y="707390"/>
                  </a:lnTo>
                  <a:lnTo>
                    <a:pt x="38100" y="783590"/>
                  </a:lnTo>
                  <a:lnTo>
                    <a:pt x="69850" y="720090"/>
                  </a:lnTo>
                  <a:lnTo>
                    <a:pt x="33400" y="720090"/>
                  </a:lnTo>
                  <a:lnTo>
                    <a:pt x="33398" y="707390"/>
                  </a:lnTo>
                  <a:close/>
                </a:path>
                <a:path w="76200" h="783589">
                  <a:moveTo>
                    <a:pt x="42799" y="0"/>
                  </a:moveTo>
                  <a:lnTo>
                    <a:pt x="33274" y="0"/>
                  </a:lnTo>
                  <a:lnTo>
                    <a:pt x="33400" y="720090"/>
                  </a:lnTo>
                  <a:lnTo>
                    <a:pt x="42925" y="720090"/>
                  </a:lnTo>
                  <a:lnTo>
                    <a:pt x="42799" y="0"/>
                  </a:lnTo>
                  <a:close/>
                </a:path>
                <a:path w="76200" h="783589">
                  <a:moveTo>
                    <a:pt x="76200" y="707390"/>
                  </a:moveTo>
                  <a:lnTo>
                    <a:pt x="42923" y="707390"/>
                  </a:lnTo>
                  <a:lnTo>
                    <a:pt x="42925" y="720090"/>
                  </a:lnTo>
                  <a:lnTo>
                    <a:pt x="69850" y="720090"/>
                  </a:lnTo>
                  <a:lnTo>
                    <a:pt x="76200" y="707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5465" y="4704079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1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5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3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9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460" y="1468754"/>
              <a:ext cx="2548890" cy="5429250"/>
            </a:xfrm>
            <a:custGeom>
              <a:avLst/>
              <a:gdLst/>
              <a:ahLst/>
              <a:cxnLst/>
              <a:rect l="l" t="t" r="r" b="b"/>
              <a:pathLst>
                <a:path w="2548890" h="5429250">
                  <a:moveTo>
                    <a:pt x="1807210" y="3949065"/>
                  </a:moveTo>
                  <a:lnTo>
                    <a:pt x="1801152" y="3946271"/>
                  </a:lnTo>
                  <a:lnTo>
                    <a:pt x="1729867" y="3913378"/>
                  </a:lnTo>
                  <a:lnTo>
                    <a:pt x="1730908" y="3946283"/>
                  </a:lnTo>
                  <a:lnTo>
                    <a:pt x="253619" y="3946652"/>
                  </a:lnTo>
                  <a:lnTo>
                    <a:pt x="253619" y="0"/>
                  </a:lnTo>
                  <a:lnTo>
                    <a:pt x="244094" y="0"/>
                  </a:lnTo>
                  <a:lnTo>
                    <a:pt x="244094" y="3956177"/>
                  </a:lnTo>
                  <a:lnTo>
                    <a:pt x="1731200" y="3955808"/>
                  </a:lnTo>
                  <a:lnTo>
                    <a:pt x="1732280" y="3989578"/>
                  </a:lnTo>
                  <a:lnTo>
                    <a:pt x="1807210" y="3949065"/>
                  </a:lnTo>
                  <a:close/>
                </a:path>
                <a:path w="2548890" h="5429250">
                  <a:moveTo>
                    <a:pt x="1822069" y="4131183"/>
                  </a:moveTo>
                  <a:lnTo>
                    <a:pt x="42799" y="4131183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708"/>
                  </a:lnTo>
                  <a:lnTo>
                    <a:pt x="1812544" y="4140708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708"/>
                  </a:lnTo>
                  <a:lnTo>
                    <a:pt x="1822069" y="4131183"/>
                  </a:lnTo>
                  <a:close/>
                </a:path>
                <a:path w="2548890" h="5429250">
                  <a:moveTo>
                    <a:pt x="2548890" y="5353050"/>
                  </a:moveTo>
                  <a:lnTo>
                    <a:pt x="2515603" y="5353050"/>
                  </a:lnTo>
                  <a:lnTo>
                    <a:pt x="2515489" y="4645660"/>
                  </a:lnTo>
                  <a:lnTo>
                    <a:pt x="2505964" y="4645660"/>
                  </a:lnTo>
                  <a:lnTo>
                    <a:pt x="2506078" y="5353050"/>
                  </a:lnTo>
                  <a:lnTo>
                    <a:pt x="2472690" y="5353050"/>
                  </a:lnTo>
                  <a:lnTo>
                    <a:pt x="2510790" y="5429250"/>
                  </a:lnTo>
                  <a:lnTo>
                    <a:pt x="2542540" y="5365750"/>
                  </a:lnTo>
                  <a:lnTo>
                    <a:pt x="2548890" y="535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5304" y="6918324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2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8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4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2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8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765" y="1468119"/>
              <a:ext cx="3029585" cy="7630159"/>
            </a:xfrm>
            <a:custGeom>
              <a:avLst/>
              <a:gdLst/>
              <a:ahLst/>
              <a:cxnLst/>
              <a:rect l="l" t="t" r="r" b="b"/>
              <a:pathLst>
                <a:path w="3029585" h="7630159">
                  <a:moveTo>
                    <a:pt x="2288540" y="6009005"/>
                  </a:moveTo>
                  <a:lnTo>
                    <a:pt x="2279142" y="6004306"/>
                  </a:lnTo>
                  <a:lnTo>
                    <a:pt x="2212340" y="5970905"/>
                  </a:lnTo>
                  <a:lnTo>
                    <a:pt x="2212340" y="6004306"/>
                  </a:lnTo>
                  <a:lnTo>
                    <a:pt x="263207" y="6004306"/>
                  </a:lnTo>
                  <a:lnTo>
                    <a:pt x="263207" y="0"/>
                  </a:lnTo>
                  <a:lnTo>
                    <a:pt x="253682" y="0"/>
                  </a:lnTo>
                  <a:lnTo>
                    <a:pt x="253682" y="6013843"/>
                  </a:lnTo>
                  <a:lnTo>
                    <a:pt x="2212340" y="6013831"/>
                  </a:lnTo>
                  <a:lnTo>
                    <a:pt x="2212340" y="6047105"/>
                  </a:lnTo>
                  <a:lnTo>
                    <a:pt x="2278888" y="6013831"/>
                  </a:lnTo>
                  <a:lnTo>
                    <a:pt x="2288540" y="6009005"/>
                  </a:lnTo>
                  <a:close/>
                </a:path>
                <a:path w="3029585" h="7630159">
                  <a:moveTo>
                    <a:pt x="2304034" y="6269990"/>
                  </a:moveTo>
                  <a:lnTo>
                    <a:pt x="2295410" y="6269990"/>
                  </a:lnTo>
                  <a:lnTo>
                    <a:pt x="2299335" y="6266180"/>
                  </a:lnTo>
                  <a:lnTo>
                    <a:pt x="42862" y="626618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6275717"/>
                  </a:lnTo>
                  <a:lnTo>
                    <a:pt x="2304034" y="6275705"/>
                  </a:lnTo>
                  <a:lnTo>
                    <a:pt x="2304034" y="6270879"/>
                  </a:lnTo>
                  <a:lnTo>
                    <a:pt x="2304034" y="6269990"/>
                  </a:lnTo>
                  <a:close/>
                </a:path>
                <a:path w="3029585" h="7630159">
                  <a:moveTo>
                    <a:pt x="3029585" y="7553960"/>
                  </a:moveTo>
                  <a:lnTo>
                    <a:pt x="2996298" y="7553960"/>
                  </a:lnTo>
                  <a:lnTo>
                    <a:pt x="2996184" y="6846570"/>
                  </a:lnTo>
                  <a:lnTo>
                    <a:pt x="2986659" y="6846570"/>
                  </a:lnTo>
                  <a:lnTo>
                    <a:pt x="2986773" y="7553960"/>
                  </a:lnTo>
                  <a:lnTo>
                    <a:pt x="2953385" y="7553960"/>
                  </a:lnTo>
                  <a:lnTo>
                    <a:pt x="2991485" y="7630160"/>
                  </a:lnTo>
                  <a:lnTo>
                    <a:pt x="3023235" y="7566660"/>
                  </a:lnTo>
                  <a:lnTo>
                    <a:pt x="3029585" y="755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98016" y="1039113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5119" y="2774949"/>
            <a:ext cx="833119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Calibri"/>
                <a:cs typeface="Calibri"/>
              </a:rPr>
              <a:t>2.4</a:t>
            </a:r>
          </a:p>
          <a:p>
            <a:pPr marL="12700" marR="5080" indent="-1270" algn="ctr">
              <a:lnSpc>
                <a:spcPct val="101400"/>
              </a:lnSpc>
              <a:spcBef>
                <a:spcPts val="20"/>
              </a:spcBef>
            </a:pPr>
            <a:r>
              <a:rPr sz="1400">
                <a:latin typeface="Calibri"/>
                <a:cs typeface="Calibri"/>
              </a:rPr>
              <a:t>Manage 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Le</a:t>
            </a:r>
            <a:r>
              <a:rPr sz="1400">
                <a:latin typeface="Calibri"/>
                <a:cs typeface="Calibri"/>
              </a:rPr>
              <a:t>ave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Ty</a:t>
            </a:r>
            <a:r>
              <a:rPr sz="1400" spc="5">
                <a:latin typeface="Calibri"/>
                <a:cs typeface="Calibri"/>
              </a:rPr>
              <a:t>p</a:t>
            </a:r>
            <a:r>
              <a:rPr sz="1400">
                <a:latin typeface="Calibri"/>
                <a:cs typeface="Calibri"/>
              </a:rPr>
              <a:t>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98646" y="7238238"/>
            <a:ext cx="76517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2.4.2</a:t>
            </a:r>
          </a:p>
          <a:p>
            <a:pPr marL="12700" marR="5080" algn="ctr">
              <a:lnSpc>
                <a:spcPts val="1720"/>
              </a:lnSpc>
              <a:spcBef>
                <a:spcPts val="45"/>
              </a:spcBef>
            </a:pPr>
            <a:r>
              <a:rPr sz="1400">
                <a:latin typeface="Calibri"/>
                <a:cs typeface="Calibri"/>
              </a:rPr>
              <a:t>Edit</a:t>
            </a:r>
            <a:r>
              <a:rPr sz="1400" spc="-7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Leave </a:t>
            </a:r>
            <a:r>
              <a:rPr sz="1400" spc="-300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Type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65119" y="4928742"/>
            <a:ext cx="833119" cy="67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2.4.1</a:t>
            </a:r>
          </a:p>
          <a:p>
            <a:pPr marL="12700" marR="5080" indent="-3810" algn="ctr">
              <a:lnSpc>
                <a:spcPts val="1720"/>
              </a:lnSpc>
              <a:spcBef>
                <a:spcPts val="45"/>
              </a:spcBef>
            </a:pPr>
            <a:r>
              <a:rPr sz="1400">
                <a:latin typeface="Calibri"/>
                <a:cs typeface="Calibri"/>
              </a:rPr>
              <a:t>Add </a:t>
            </a:r>
            <a:r>
              <a:rPr sz="1400" spc="-5">
                <a:latin typeface="Calibri"/>
                <a:cs typeface="Calibri"/>
              </a:rPr>
              <a:t>New </a:t>
            </a:r>
            <a:r>
              <a:rPr sz="140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Le</a:t>
            </a:r>
            <a:r>
              <a:rPr sz="1400">
                <a:latin typeface="Calibri"/>
                <a:cs typeface="Calibri"/>
              </a:rPr>
              <a:t>ave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Ty</a:t>
            </a:r>
            <a:r>
              <a:rPr sz="1400" spc="5">
                <a:latin typeface="Calibri"/>
                <a:cs typeface="Calibri"/>
              </a:rPr>
              <a:t>p</a:t>
            </a:r>
            <a:r>
              <a:rPr sz="1400">
                <a:latin typeface="Calibri"/>
                <a:cs typeface="Calibri"/>
              </a:rPr>
              <a:t>e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488179" y="5387085"/>
            <a:ext cx="2877820" cy="434340"/>
            <a:chOff x="4488179" y="5387085"/>
            <a:chExt cx="2877820" cy="434340"/>
          </a:xfrm>
        </p:grpSpPr>
        <p:sp>
          <p:nvSpPr>
            <p:cNvPr id="17" name="object 17"/>
            <p:cNvSpPr/>
            <p:nvPr/>
          </p:nvSpPr>
          <p:spPr>
            <a:xfrm>
              <a:off x="4488179" y="5443600"/>
              <a:ext cx="1221740" cy="76200"/>
            </a:xfrm>
            <a:custGeom>
              <a:avLst/>
              <a:gdLst/>
              <a:ahLst/>
              <a:cxnLst/>
              <a:rect l="l" t="t" r="r" b="b"/>
              <a:pathLst>
                <a:path w="1221739" h="76200">
                  <a:moveTo>
                    <a:pt x="1145540" y="0"/>
                  </a:moveTo>
                  <a:lnTo>
                    <a:pt x="1145540" y="76200"/>
                  </a:lnTo>
                  <a:lnTo>
                    <a:pt x="1215390" y="41275"/>
                  </a:lnTo>
                  <a:lnTo>
                    <a:pt x="1158240" y="41275"/>
                  </a:lnTo>
                  <a:lnTo>
                    <a:pt x="1158240" y="34925"/>
                  </a:lnTo>
                  <a:lnTo>
                    <a:pt x="1215390" y="34925"/>
                  </a:lnTo>
                  <a:lnTo>
                    <a:pt x="1145540" y="0"/>
                  </a:lnTo>
                  <a:close/>
                </a:path>
                <a:path w="1221739" h="76200">
                  <a:moveTo>
                    <a:pt x="1145540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145540" y="41275"/>
                  </a:lnTo>
                  <a:lnTo>
                    <a:pt x="1145540" y="34925"/>
                  </a:lnTo>
                  <a:close/>
                </a:path>
                <a:path w="1221739" h="76200">
                  <a:moveTo>
                    <a:pt x="1215390" y="34925"/>
                  </a:moveTo>
                  <a:lnTo>
                    <a:pt x="1158240" y="34925"/>
                  </a:lnTo>
                  <a:lnTo>
                    <a:pt x="1158240" y="41275"/>
                  </a:lnTo>
                  <a:lnTo>
                    <a:pt x="1215390" y="41275"/>
                  </a:lnTo>
                  <a:lnTo>
                    <a:pt x="1221740" y="38100"/>
                  </a:lnTo>
                  <a:lnTo>
                    <a:pt x="1215390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74359" y="5387085"/>
              <a:ext cx="1691639" cy="434340"/>
            </a:xfrm>
            <a:custGeom>
              <a:avLst/>
              <a:gdLst/>
              <a:ahLst/>
              <a:cxnLst/>
              <a:rect l="l" t="t" r="r" b="b"/>
              <a:pathLst>
                <a:path w="1691640" h="434339">
                  <a:moveTo>
                    <a:pt x="1691639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1691639" y="434339"/>
                  </a:lnTo>
                  <a:lnTo>
                    <a:pt x="1691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74359" y="5387085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00"/>
              </a:spcBef>
            </a:pPr>
            <a:r>
              <a:rPr sz="2000">
                <a:latin typeface="Calibri"/>
                <a:cs typeface="Calibri"/>
              </a:rPr>
              <a:t>tblleavetype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4464050" y="2998215"/>
            <a:ext cx="2245360" cy="4940300"/>
            <a:chOff x="4464050" y="2998215"/>
            <a:chExt cx="2245360" cy="4940300"/>
          </a:xfrm>
        </p:grpSpPr>
        <p:sp>
          <p:nvSpPr>
            <p:cNvPr id="21" name="object 21"/>
            <p:cNvSpPr/>
            <p:nvPr/>
          </p:nvSpPr>
          <p:spPr>
            <a:xfrm>
              <a:off x="4464050" y="2998215"/>
              <a:ext cx="2245360" cy="4940300"/>
            </a:xfrm>
            <a:custGeom>
              <a:avLst/>
              <a:gdLst/>
              <a:ahLst/>
              <a:cxnLst/>
              <a:rect l="l" t="t" r="r" b="b"/>
              <a:pathLst>
                <a:path w="2245359" h="4940300">
                  <a:moveTo>
                    <a:pt x="1213485" y="2663190"/>
                  </a:moveTo>
                  <a:lnTo>
                    <a:pt x="76200" y="2663190"/>
                  </a:lnTo>
                  <a:lnTo>
                    <a:pt x="76200" y="2628265"/>
                  </a:lnTo>
                  <a:lnTo>
                    <a:pt x="0" y="2666365"/>
                  </a:lnTo>
                  <a:lnTo>
                    <a:pt x="76200" y="2704465"/>
                  </a:lnTo>
                  <a:lnTo>
                    <a:pt x="76200" y="2669540"/>
                  </a:lnTo>
                  <a:lnTo>
                    <a:pt x="1213485" y="2669540"/>
                  </a:lnTo>
                  <a:lnTo>
                    <a:pt x="1213485" y="2663190"/>
                  </a:lnTo>
                  <a:close/>
                </a:path>
                <a:path w="2245359" h="4940300">
                  <a:moveTo>
                    <a:pt x="1801241" y="387985"/>
                  </a:moveTo>
                  <a:lnTo>
                    <a:pt x="120650" y="387985"/>
                  </a:lnTo>
                  <a:lnTo>
                    <a:pt x="120650" y="353060"/>
                  </a:lnTo>
                  <a:lnTo>
                    <a:pt x="44450" y="391160"/>
                  </a:lnTo>
                  <a:lnTo>
                    <a:pt x="120650" y="429260"/>
                  </a:lnTo>
                  <a:lnTo>
                    <a:pt x="120650" y="394335"/>
                  </a:lnTo>
                  <a:lnTo>
                    <a:pt x="1794891" y="394335"/>
                  </a:lnTo>
                  <a:lnTo>
                    <a:pt x="1794891" y="2382520"/>
                  </a:lnTo>
                  <a:lnTo>
                    <a:pt x="1798955" y="2382520"/>
                  </a:lnTo>
                  <a:lnTo>
                    <a:pt x="1798955" y="2377059"/>
                  </a:lnTo>
                  <a:lnTo>
                    <a:pt x="1801241" y="2379345"/>
                  </a:lnTo>
                  <a:lnTo>
                    <a:pt x="1801241" y="2376170"/>
                  </a:lnTo>
                  <a:lnTo>
                    <a:pt x="1801241" y="394335"/>
                  </a:lnTo>
                  <a:lnTo>
                    <a:pt x="1801241" y="391160"/>
                  </a:lnTo>
                  <a:lnTo>
                    <a:pt x="1801241" y="387985"/>
                  </a:lnTo>
                  <a:close/>
                </a:path>
                <a:path w="2245359" h="4940300">
                  <a:moveTo>
                    <a:pt x="1835150" y="2931033"/>
                  </a:moveTo>
                  <a:lnTo>
                    <a:pt x="1828723" y="2916428"/>
                  </a:lnTo>
                  <a:lnTo>
                    <a:pt x="1800860" y="2853055"/>
                  </a:lnTo>
                  <a:lnTo>
                    <a:pt x="1758950" y="2927223"/>
                  </a:lnTo>
                  <a:lnTo>
                    <a:pt x="1794497" y="2929001"/>
                  </a:lnTo>
                  <a:lnTo>
                    <a:pt x="1793875" y="4595495"/>
                  </a:lnTo>
                  <a:lnTo>
                    <a:pt x="23495" y="4595495"/>
                  </a:lnTo>
                  <a:lnTo>
                    <a:pt x="23495" y="4601845"/>
                  </a:lnTo>
                  <a:lnTo>
                    <a:pt x="1800225" y="4601845"/>
                  </a:lnTo>
                  <a:lnTo>
                    <a:pt x="1800225" y="4598670"/>
                  </a:lnTo>
                  <a:lnTo>
                    <a:pt x="1800225" y="4595495"/>
                  </a:lnTo>
                  <a:lnTo>
                    <a:pt x="1800847" y="2929318"/>
                  </a:lnTo>
                  <a:lnTo>
                    <a:pt x="1835150" y="2931033"/>
                  </a:lnTo>
                  <a:close/>
                </a:path>
                <a:path w="2245359" h="4940300">
                  <a:moveTo>
                    <a:pt x="2122805" y="2849245"/>
                  </a:moveTo>
                  <a:lnTo>
                    <a:pt x="2088515" y="2849245"/>
                  </a:lnTo>
                  <a:lnTo>
                    <a:pt x="2088515" y="2855595"/>
                  </a:lnTo>
                  <a:lnTo>
                    <a:pt x="2116455" y="2855595"/>
                  </a:lnTo>
                  <a:lnTo>
                    <a:pt x="2116455" y="4899025"/>
                  </a:lnTo>
                  <a:lnTo>
                    <a:pt x="76835" y="4899025"/>
                  </a:lnTo>
                  <a:lnTo>
                    <a:pt x="76835" y="4864100"/>
                  </a:lnTo>
                  <a:lnTo>
                    <a:pt x="635" y="4902200"/>
                  </a:lnTo>
                  <a:lnTo>
                    <a:pt x="76835" y="4940300"/>
                  </a:lnTo>
                  <a:lnTo>
                    <a:pt x="76835" y="4905375"/>
                  </a:lnTo>
                  <a:lnTo>
                    <a:pt x="2122805" y="4905375"/>
                  </a:lnTo>
                  <a:lnTo>
                    <a:pt x="2122805" y="4902200"/>
                  </a:lnTo>
                  <a:lnTo>
                    <a:pt x="2122805" y="4899025"/>
                  </a:lnTo>
                  <a:lnTo>
                    <a:pt x="2122805" y="2855595"/>
                  </a:lnTo>
                  <a:lnTo>
                    <a:pt x="2122805" y="2852420"/>
                  </a:lnTo>
                  <a:lnTo>
                    <a:pt x="2122805" y="2849245"/>
                  </a:lnTo>
                  <a:close/>
                </a:path>
                <a:path w="2245359" h="4940300">
                  <a:moveTo>
                    <a:pt x="2210435" y="0"/>
                  </a:moveTo>
                  <a:lnTo>
                    <a:pt x="24130" y="0"/>
                  </a:lnTo>
                  <a:lnTo>
                    <a:pt x="24130" y="6350"/>
                  </a:lnTo>
                  <a:lnTo>
                    <a:pt x="2204085" y="6350"/>
                  </a:lnTo>
                  <a:lnTo>
                    <a:pt x="2204085" y="3175"/>
                  </a:lnTo>
                  <a:lnTo>
                    <a:pt x="2210435" y="3175"/>
                  </a:lnTo>
                  <a:lnTo>
                    <a:pt x="2210435" y="0"/>
                  </a:lnTo>
                  <a:close/>
                </a:path>
                <a:path w="2245359" h="4940300">
                  <a:moveTo>
                    <a:pt x="2245360" y="2302002"/>
                  </a:moveTo>
                  <a:lnTo>
                    <a:pt x="2211057" y="2303729"/>
                  </a:lnTo>
                  <a:lnTo>
                    <a:pt x="2210435" y="6350"/>
                  </a:lnTo>
                  <a:lnTo>
                    <a:pt x="2207260" y="6350"/>
                  </a:lnTo>
                  <a:lnTo>
                    <a:pt x="2204085" y="6350"/>
                  </a:lnTo>
                  <a:lnTo>
                    <a:pt x="2204707" y="2304046"/>
                  </a:lnTo>
                  <a:lnTo>
                    <a:pt x="2169147" y="2305812"/>
                  </a:lnTo>
                  <a:lnTo>
                    <a:pt x="2211070" y="2379980"/>
                  </a:lnTo>
                  <a:lnTo>
                    <a:pt x="2238933" y="2316607"/>
                  </a:lnTo>
                  <a:lnTo>
                    <a:pt x="2245360" y="2302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64380" y="5013705"/>
              <a:ext cx="1028700" cy="374015"/>
            </a:xfrm>
            <a:custGeom>
              <a:avLst/>
              <a:gdLst/>
              <a:ahLst/>
              <a:cxnLst/>
              <a:rect l="l" t="t" r="r" b="b"/>
              <a:pathLst>
                <a:path w="1028700" h="374014">
                  <a:moveTo>
                    <a:pt x="1028700" y="0"/>
                  </a:moveTo>
                  <a:lnTo>
                    <a:pt x="0" y="0"/>
                  </a:lnTo>
                  <a:lnTo>
                    <a:pt x="0" y="374014"/>
                  </a:lnTo>
                  <a:lnTo>
                    <a:pt x="1028700" y="37401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44009" y="5038724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1059" y="7177785"/>
            <a:ext cx="80010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5439" y="4960365"/>
            <a:ext cx="1336675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0160" y="7048245"/>
            <a:ext cx="116586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5960" y="2681985"/>
            <a:ext cx="1047115" cy="2901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90669" y="2607309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06397" y="7820405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81169" y="7972805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29714" y="570776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79060" y="570014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16582" y="3459607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5928" y="345198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1A742DF9-9E70-B61C-D105-57973E6D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304" y="2493644"/>
            <a:ext cx="1406525" cy="1406525"/>
          </a:xfrm>
          <a:custGeom>
            <a:avLst/>
            <a:gdLst/>
            <a:ahLst/>
            <a:cxnLst/>
            <a:rect l="l" t="t" r="r" b="b"/>
            <a:pathLst>
              <a:path w="1406525" h="1406525">
                <a:moveTo>
                  <a:pt x="0" y="703326"/>
                </a:moveTo>
                <a:lnTo>
                  <a:pt x="1622" y="655165"/>
                </a:lnTo>
                <a:lnTo>
                  <a:pt x="6419" y="607876"/>
                </a:lnTo>
                <a:lnTo>
                  <a:pt x="14286" y="561564"/>
                </a:lnTo>
                <a:lnTo>
                  <a:pt x="25118" y="516334"/>
                </a:lnTo>
                <a:lnTo>
                  <a:pt x="38811" y="472289"/>
                </a:lnTo>
                <a:lnTo>
                  <a:pt x="55260" y="429535"/>
                </a:lnTo>
                <a:lnTo>
                  <a:pt x="74360" y="388177"/>
                </a:lnTo>
                <a:lnTo>
                  <a:pt x="96007" y="348318"/>
                </a:lnTo>
                <a:lnTo>
                  <a:pt x="120095" y="310064"/>
                </a:lnTo>
                <a:lnTo>
                  <a:pt x="146520" y="273520"/>
                </a:lnTo>
                <a:lnTo>
                  <a:pt x="175177" y="238789"/>
                </a:lnTo>
                <a:lnTo>
                  <a:pt x="205962" y="205978"/>
                </a:lnTo>
                <a:lnTo>
                  <a:pt x="238769" y="175189"/>
                </a:lnTo>
                <a:lnTo>
                  <a:pt x="273495" y="146529"/>
                </a:lnTo>
                <a:lnTo>
                  <a:pt x="310033" y="120102"/>
                </a:lnTo>
                <a:lnTo>
                  <a:pt x="348281" y="96012"/>
                </a:lnTo>
                <a:lnTo>
                  <a:pt x="388132" y="74364"/>
                </a:lnTo>
                <a:lnTo>
                  <a:pt x="429482" y="55262"/>
                </a:lnTo>
                <a:lnTo>
                  <a:pt x="472226" y="38813"/>
                </a:lnTo>
                <a:lnTo>
                  <a:pt x="516260" y="25119"/>
                </a:lnTo>
                <a:lnTo>
                  <a:pt x="561479" y="14286"/>
                </a:lnTo>
                <a:lnTo>
                  <a:pt x="607779" y="6419"/>
                </a:lnTo>
                <a:lnTo>
                  <a:pt x="655053" y="1622"/>
                </a:lnTo>
                <a:lnTo>
                  <a:pt x="703198" y="0"/>
                </a:lnTo>
                <a:lnTo>
                  <a:pt x="751359" y="1622"/>
                </a:lnTo>
                <a:lnTo>
                  <a:pt x="798648" y="6419"/>
                </a:lnTo>
                <a:lnTo>
                  <a:pt x="844960" y="14286"/>
                </a:lnTo>
                <a:lnTo>
                  <a:pt x="890190" y="25119"/>
                </a:lnTo>
                <a:lnTo>
                  <a:pt x="934235" y="38813"/>
                </a:lnTo>
                <a:lnTo>
                  <a:pt x="976989" y="55262"/>
                </a:lnTo>
                <a:lnTo>
                  <a:pt x="1018347" y="74364"/>
                </a:lnTo>
                <a:lnTo>
                  <a:pt x="1058206" y="96011"/>
                </a:lnTo>
                <a:lnTo>
                  <a:pt x="1096460" y="120102"/>
                </a:lnTo>
                <a:lnTo>
                  <a:pt x="1133004" y="146529"/>
                </a:lnTo>
                <a:lnTo>
                  <a:pt x="1167735" y="175189"/>
                </a:lnTo>
                <a:lnTo>
                  <a:pt x="1200546" y="205978"/>
                </a:lnTo>
                <a:lnTo>
                  <a:pt x="1231335" y="238789"/>
                </a:lnTo>
                <a:lnTo>
                  <a:pt x="1259995" y="273520"/>
                </a:lnTo>
                <a:lnTo>
                  <a:pt x="1286422" y="310064"/>
                </a:lnTo>
                <a:lnTo>
                  <a:pt x="1310513" y="348318"/>
                </a:lnTo>
                <a:lnTo>
                  <a:pt x="1332160" y="388177"/>
                </a:lnTo>
                <a:lnTo>
                  <a:pt x="1351262" y="429535"/>
                </a:lnTo>
                <a:lnTo>
                  <a:pt x="1367711" y="472289"/>
                </a:lnTo>
                <a:lnTo>
                  <a:pt x="1381405" y="516334"/>
                </a:lnTo>
                <a:lnTo>
                  <a:pt x="1392238" y="561564"/>
                </a:lnTo>
                <a:lnTo>
                  <a:pt x="1400105" y="607876"/>
                </a:lnTo>
                <a:lnTo>
                  <a:pt x="1404902" y="655165"/>
                </a:lnTo>
                <a:lnTo>
                  <a:pt x="1406524" y="703326"/>
                </a:lnTo>
                <a:lnTo>
                  <a:pt x="1404902" y="751471"/>
                </a:lnTo>
                <a:lnTo>
                  <a:pt x="1400105" y="798745"/>
                </a:lnTo>
                <a:lnTo>
                  <a:pt x="1392238" y="845045"/>
                </a:lnTo>
                <a:lnTo>
                  <a:pt x="1381405" y="890264"/>
                </a:lnTo>
                <a:lnTo>
                  <a:pt x="1367711" y="934298"/>
                </a:lnTo>
                <a:lnTo>
                  <a:pt x="1351262" y="977042"/>
                </a:lnTo>
                <a:lnTo>
                  <a:pt x="1332160" y="1018392"/>
                </a:lnTo>
                <a:lnTo>
                  <a:pt x="1310512" y="1058243"/>
                </a:lnTo>
                <a:lnTo>
                  <a:pt x="1286422" y="1096491"/>
                </a:lnTo>
                <a:lnTo>
                  <a:pt x="1259995" y="1133029"/>
                </a:lnTo>
                <a:lnTo>
                  <a:pt x="1231335" y="1167755"/>
                </a:lnTo>
                <a:lnTo>
                  <a:pt x="1200546" y="1200562"/>
                </a:lnTo>
                <a:lnTo>
                  <a:pt x="1167735" y="1231347"/>
                </a:lnTo>
                <a:lnTo>
                  <a:pt x="1133004" y="1260004"/>
                </a:lnTo>
                <a:lnTo>
                  <a:pt x="1096460" y="1286429"/>
                </a:lnTo>
                <a:lnTo>
                  <a:pt x="1058206" y="1310517"/>
                </a:lnTo>
                <a:lnTo>
                  <a:pt x="1018347" y="1332164"/>
                </a:lnTo>
                <a:lnTo>
                  <a:pt x="976989" y="1351264"/>
                </a:lnTo>
                <a:lnTo>
                  <a:pt x="934235" y="1367713"/>
                </a:lnTo>
                <a:lnTo>
                  <a:pt x="890190" y="1381406"/>
                </a:lnTo>
                <a:lnTo>
                  <a:pt x="844960" y="1392238"/>
                </a:lnTo>
                <a:lnTo>
                  <a:pt x="798648" y="1400105"/>
                </a:lnTo>
                <a:lnTo>
                  <a:pt x="751359" y="1404902"/>
                </a:lnTo>
                <a:lnTo>
                  <a:pt x="703198" y="1406525"/>
                </a:lnTo>
                <a:lnTo>
                  <a:pt x="655053" y="1404902"/>
                </a:lnTo>
                <a:lnTo>
                  <a:pt x="607779" y="1400105"/>
                </a:lnTo>
                <a:lnTo>
                  <a:pt x="561479" y="1392238"/>
                </a:lnTo>
                <a:lnTo>
                  <a:pt x="516260" y="1381406"/>
                </a:lnTo>
                <a:lnTo>
                  <a:pt x="472226" y="1367713"/>
                </a:lnTo>
                <a:lnTo>
                  <a:pt x="429482" y="1351264"/>
                </a:lnTo>
                <a:lnTo>
                  <a:pt x="388132" y="1332164"/>
                </a:lnTo>
                <a:lnTo>
                  <a:pt x="348281" y="1310517"/>
                </a:lnTo>
                <a:lnTo>
                  <a:pt x="310033" y="1286429"/>
                </a:lnTo>
                <a:lnTo>
                  <a:pt x="273495" y="1260004"/>
                </a:lnTo>
                <a:lnTo>
                  <a:pt x="238769" y="1231347"/>
                </a:lnTo>
                <a:lnTo>
                  <a:pt x="205962" y="1200562"/>
                </a:lnTo>
                <a:lnTo>
                  <a:pt x="175177" y="1167755"/>
                </a:lnTo>
                <a:lnTo>
                  <a:pt x="146520" y="1133029"/>
                </a:lnTo>
                <a:lnTo>
                  <a:pt x="120095" y="1096491"/>
                </a:lnTo>
                <a:lnTo>
                  <a:pt x="96007" y="1058243"/>
                </a:lnTo>
                <a:lnTo>
                  <a:pt x="74360" y="1018392"/>
                </a:lnTo>
                <a:lnTo>
                  <a:pt x="55260" y="977042"/>
                </a:lnTo>
                <a:lnTo>
                  <a:pt x="38811" y="934298"/>
                </a:lnTo>
                <a:lnTo>
                  <a:pt x="25118" y="890264"/>
                </a:lnTo>
                <a:lnTo>
                  <a:pt x="14286" y="845045"/>
                </a:lnTo>
                <a:lnTo>
                  <a:pt x="6419" y="798745"/>
                </a:lnTo>
                <a:lnTo>
                  <a:pt x="1622" y="751471"/>
                </a:lnTo>
                <a:lnTo>
                  <a:pt x="0" y="703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3092" y="1011237"/>
            <a:ext cx="2466975" cy="2301875"/>
            <a:chOff x="613092" y="1011237"/>
            <a:chExt cx="2466975" cy="2301875"/>
          </a:xfrm>
        </p:grpSpPr>
        <p:sp>
          <p:nvSpPr>
            <p:cNvPr id="4" name="object 4"/>
            <p:cNvSpPr/>
            <p:nvPr/>
          </p:nvSpPr>
          <p:spPr>
            <a:xfrm>
              <a:off x="617855" y="1015999"/>
              <a:ext cx="1574165" cy="452120"/>
            </a:xfrm>
            <a:custGeom>
              <a:avLst/>
              <a:gdLst/>
              <a:ahLst/>
              <a:cxnLst/>
              <a:rect l="l" t="t" r="r" b="b"/>
              <a:pathLst>
                <a:path w="1574164" h="452119">
                  <a:moveTo>
                    <a:pt x="0" y="75310"/>
                  </a:moveTo>
                  <a:lnTo>
                    <a:pt x="5920" y="46023"/>
                  </a:lnTo>
                  <a:lnTo>
                    <a:pt x="22067" y="22082"/>
                  </a:lnTo>
                  <a:lnTo>
                    <a:pt x="46018" y="5927"/>
                  </a:lnTo>
                  <a:lnTo>
                    <a:pt x="75349" y="0"/>
                  </a:lnTo>
                  <a:lnTo>
                    <a:pt x="1498853" y="0"/>
                  </a:lnTo>
                  <a:lnTo>
                    <a:pt x="1528141" y="5927"/>
                  </a:lnTo>
                  <a:lnTo>
                    <a:pt x="1552082" y="22082"/>
                  </a:lnTo>
                  <a:lnTo>
                    <a:pt x="1568237" y="46023"/>
                  </a:lnTo>
                  <a:lnTo>
                    <a:pt x="1574164" y="75310"/>
                  </a:lnTo>
                  <a:lnTo>
                    <a:pt x="1574164" y="376808"/>
                  </a:lnTo>
                  <a:lnTo>
                    <a:pt x="1568237" y="406149"/>
                  </a:lnTo>
                  <a:lnTo>
                    <a:pt x="1552082" y="430085"/>
                  </a:lnTo>
                  <a:lnTo>
                    <a:pt x="1528141" y="446210"/>
                  </a:lnTo>
                  <a:lnTo>
                    <a:pt x="1498853" y="452119"/>
                  </a:lnTo>
                  <a:lnTo>
                    <a:pt x="75349" y="452119"/>
                  </a:lnTo>
                  <a:lnTo>
                    <a:pt x="46018" y="446210"/>
                  </a:lnTo>
                  <a:lnTo>
                    <a:pt x="22067" y="430085"/>
                  </a:lnTo>
                  <a:lnTo>
                    <a:pt x="5920" y="406149"/>
                  </a:lnTo>
                  <a:lnTo>
                    <a:pt x="0" y="376808"/>
                  </a:lnTo>
                  <a:lnTo>
                    <a:pt x="0" y="75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9730" y="1468119"/>
              <a:ext cx="1430655" cy="1844675"/>
            </a:xfrm>
            <a:custGeom>
              <a:avLst/>
              <a:gdLst/>
              <a:ahLst/>
              <a:cxnLst/>
              <a:rect l="l" t="t" r="r" b="b"/>
              <a:pathLst>
                <a:path w="1430655" h="1844675">
                  <a:moveTo>
                    <a:pt x="1424940" y="1578610"/>
                  </a:moveTo>
                  <a:lnTo>
                    <a:pt x="1421472" y="1577086"/>
                  </a:lnTo>
                  <a:lnTo>
                    <a:pt x="1346962" y="1544320"/>
                  </a:lnTo>
                  <a:lnTo>
                    <a:pt x="1348600" y="1577098"/>
                  </a:lnTo>
                  <a:lnTo>
                    <a:pt x="253746" y="1577721"/>
                  </a:lnTo>
                  <a:lnTo>
                    <a:pt x="253746" y="635"/>
                  </a:lnTo>
                  <a:lnTo>
                    <a:pt x="244221" y="635"/>
                  </a:lnTo>
                  <a:lnTo>
                    <a:pt x="244221" y="1587246"/>
                  </a:lnTo>
                  <a:lnTo>
                    <a:pt x="1349070" y="1586623"/>
                  </a:lnTo>
                  <a:lnTo>
                    <a:pt x="1350772" y="1620520"/>
                  </a:lnTo>
                  <a:lnTo>
                    <a:pt x="1424940" y="1578610"/>
                  </a:lnTo>
                  <a:close/>
                </a:path>
                <a:path w="1430655" h="1844675">
                  <a:moveTo>
                    <a:pt x="1430274" y="1828800"/>
                  </a:moveTo>
                  <a:lnTo>
                    <a:pt x="1420749" y="1828800"/>
                  </a:lnTo>
                  <a:lnTo>
                    <a:pt x="1420749" y="1834896"/>
                  </a:lnTo>
                  <a:lnTo>
                    <a:pt x="42799" y="183489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1844421"/>
                  </a:lnTo>
                  <a:lnTo>
                    <a:pt x="1430274" y="1844421"/>
                  </a:lnTo>
                  <a:lnTo>
                    <a:pt x="1430274" y="1839722"/>
                  </a:lnTo>
                  <a:lnTo>
                    <a:pt x="1430274" y="1834896"/>
                  </a:lnTo>
                  <a:lnTo>
                    <a:pt x="1430274" y="182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86765" y="1468119"/>
            <a:ext cx="3710304" cy="7630159"/>
            <a:chOff x="786765" y="1468119"/>
            <a:chExt cx="3710304" cy="7630159"/>
          </a:xfrm>
        </p:grpSpPr>
        <p:sp>
          <p:nvSpPr>
            <p:cNvPr id="7" name="object 7"/>
            <p:cNvSpPr/>
            <p:nvPr/>
          </p:nvSpPr>
          <p:spPr>
            <a:xfrm>
              <a:off x="3740150" y="3900169"/>
              <a:ext cx="76200" cy="783590"/>
            </a:xfrm>
            <a:custGeom>
              <a:avLst/>
              <a:gdLst/>
              <a:ahLst/>
              <a:cxnLst/>
              <a:rect l="l" t="t" r="r" b="b"/>
              <a:pathLst>
                <a:path w="76200" h="783589">
                  <a:moveTo>
                    <a:pt x="33398" y="707390"/>
                  </a:moveTo>
                  <a:lnTo>
                    <a:pt x="0" y="707390"/>
                  </a:lnTo>
                  <a:lnTo>
                    <a:pt x="38100" y="783590"/>
                  </a:lnTo>
                  <a:lnTo>
                    <a:pt x="69850" y="720090"/>
                  </a:lnTo>
                  <a:lnTo>
                    <a:pt x="33400" y="720090"/>
                  </a:lnTo>
                  <a:lnTo>
                    <a:pt x="33398" y="707390"/>
                  </a:lnTo>
                  <a:close/>
                </a:path>
                <a:path w="76200" h="783589">
                  <a:moveTo>
                    <a:pt x="42799" y="0"/>
                  </a:moveTo>
                  <a:lnTo>
                    <a:pt x="33274" y="0"/>
                  </a:lnTo>
                  <a:lnTo>
                    <a:pt x="33400" y="720090"/>
                  </a:lnTo>
                  <a:lnTo>
                    <a:pt x="42925" y="720090"/>
                  </a:lnTo>
                  <a:lnTo>
                    <a:pt x="42799" y="0"/>
                  </a:lnTo>
                  <a:close/>
                </a:path>
                <a:path w="76200" h="783589">
                  <a:moveTo>
                    <a:pt x="76200" y="707390"/>
                  </a:moveTo>
                  <a:lnTo>
                    <a:pt x="42923" y="707390"/>
                  </a:lnTo>
                  <a:lnTo>
                    <a:pt x="42925" y="720090"/>
                  </a:lnTo>
                  <a:lnTo>
                    <a:pt x="69850" y="720090"/>
                  </a:lnTo>
                  <a:lnTo>
                    <a:pt x="76200" y="707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5465" y="4704079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1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5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3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9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460" y="1468754"/>
              <a:ext cx="2548890" cy="5429250"/>
            </a:xfrm>
            <a:custGeom>
              <a:avLst/>
              <a:gdLst/>
              <a:ahLst/>
              <a:cxnLst/>
              <a:rect l="l" t="t" r="r" b="b"/>
              <a:pathLst>
                <a:path w="2548890" h="5429250">
                  <a:moveTo>
                    <a:pt x="1807210" y="3949065"/>
                  </a:moveTo>
                  <a:lnTo>
                    <a:pt x="1801152" y="3946271"/>
                  </a:lnTo>
                  <a:lnTo>
                    <a:pt x="1729867" y="3913378"/>
                  </a:lnTo>
                  <a:lnTo>
                    <a:pt x="1730908" y="3946283"/>
                  </a:lnTo>
                  <a:lnTo>
                    <a:pt x="253619" y="3946652"/>
                  </a:lnTo>
                  <a:lnTo>
                    <a:pt x="253619" y="0"/>
                  </a:lnTo>
                  <a:lnTo>
                    <a:pt x="244094" y="0"/>
                  </a:lnTo>
                  <a:lnTo>
                    <a:pt x="244094" y="3956177"/>
                  </a:lnTo>
                  <a:lnTo>
                    <a:pt x="1731200" y="3955808"/>
                  </a:lnTo>
                  <a:lnTo>
                    <a:pt x="1732280" y="3989578"/>
                  </a:lnTo>
                  <a:lnTo>
                    <a:pt x="1807210" y="3949065"/>
                  </a:lnTo>
                  <a:close/>
                </a:path>
                <a:path w="2548890" h="5429250">
                  <a:moveTo>
                    <a:pt x="1822069" y="4131183"/>
                  </a:moveTo>
                  <a:lnTo>
                    <a:pt x="42799" y="4131183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708"/>
                  </a:lnTo>
                  <a:lnTo>
                    <a:pt x="1812544" y="4140708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708"/>
                  </a:lnTo>
                  <a:lnTo>
                    <a:pt x="1822069" y="4131183"/>
                  </a:lnTo>
                  <a:close/>
                </a:path>
                <a:path w="2548890" h="5429250">
                  <a:moveTo>
                    <a:pt x="2548890" y="5353050"/>
                  </a:moveTo>
                  <a:lnTo>
                    <a:pt x="2515603" y="5353050"/>
                  </a:lnTo>
                  <a:lnTo>
                    <a:pt x="2515489" y="4645660"/>
                  </a:lnTo>
                  <a:lnTo>
                    <a:pt x="2505964" y="4645660"/>
                  </a:lnTo>
                  <a:lnTo>
                    <a:pt x="2506078" y="5353050"/>
                  </a:lnTo>
                  <a:lnTo>
                    <a:pt x="2472690" y="5353050"/>
                  </a:lnTo>
                  <a:lnTo>
                    <a:pt x="2510790" y="5429250"/>
                  </a:lnTo>
                  <a:lnTo>
                    <a:pt x="2542540" y="5365750"/>
                  </a:lnTo>
                  <a:lnTo>
                    <a:pt x="2548890" y="535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5304" y="6918324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2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8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4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2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8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765" y="1468119"/>
              <a:ext cx="3029585" cy="7630159"/>
            </a:xfrm>
            <a:custGeom>
              <a:avLst/>
              <a:gdLst/>
              <a:ahLst/>
              <a:cxnLst/>
              <a:rect l="l" t="t" r="r" b="b"/>
              <a:pathLst>
                <a:path w="3029585" h="7630159">
                  <a:moveTo>
                    <a:pt x="2288540" y="6009005"/>
                  </a:moveTo>
                  <a:lnTo>
                    <a:pt x="2279142" y="6004306"/>
                  </a:lnTo>
                  <a:lnTo>
                    <a:pt x="2212340" y="5970905"/>
                  </a:lnTo>
                  <a:lnTo>
                    <a:pt x="2212340" y="6004306"/>
                  </a:lnTo>
                  <a:lnTo>
                    <a:pt x="263207" y="6004306"/>
                  </a:lnTo>
                  <a:lnTo>
                    <a:pt x="263207" y="0"/>
                  </a:lnTo>
                  <a:lnTo>
                    <a:pt x="253682" y="0"/>
                  </a:lnTo>
                  <a:lnTo>
                    <a:pt x="253682" y="6013843"/>
                  </a:lnTo>
                  <a:lnTo>
                    <a:pt x="2212340" y="6013831"/>
                  </a:lnTo>
                  <a:lnTo>
                    <a:pt x="2212340" y="6047105"/>
                  </a:lnTo>
                  <a:lnTo>
                    <a:pt x="2278888" y="6013831"/>
                  </a:lnTo>
                  <a:lnTo>
                    <a:pt x="2288540" y="6009005"/>
                  </a:lnTo>
                  <a:close/>
                </a:path>
                <a:path w="3029585" h="7630159">
                  <a:moveTo>
                    <a:pt x="2304034" y="6269990"/>
                  </a:moveTo>
                  <a:lnTo>
                    <a:pt x="2295410" y="6269990"/>
                  </a:lnTo>
                  <a:lnTo>
                    <a:pt x="2299335" y="6266180"/>
                  </a:lnTo>
                  <a:lnTo>
                    <a:pt x="42862" y="626618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6275717"/>
                  </a:lnTo>
                  <a:lnTo>
                    <a:pt x="2304034" y="6275705"/>
                  </a:lnTo>
                  <a:lnTo>
                    <a:pt x="2304034" y="6270879"/>
                  </a:lnTo>
                  <a:lnTo>
                    <a:pt x="2304034" y="6269990"/>
                  </a:lnTo>
                  <a:close/>
                </a:path>
                <a:path w="3029585" h="7630159">
                  <a:moveTo>
                    <a:pt x="3029585" y="7553960"/>
                  </a:moveTo>
                  <a:lnTo>
                    <a:pt x="2996298" y="7553960"/>
                  </a:lnTo>
                  <a:lnTo>
                    <a:pt x="2996184" y="6846570"/>
                  </a:lnTo>
                  <a:lnTo>
                    <a:pt x="2986659" y="6846570"/>
                  </a:lnTo>
                  <a:lnTo>
                    <a:pt x="2986773" y="7553960"/>
                  </a:lnTo>
                  <a:lnTo>
                    <a:pt x="2953385" y="7553960"/>
                  </a:lnTo>
                  <a:lnTo>
                    <a:pt x="2991485" y="7630160"/>
                  </a:lnTo>
                  <a:lnTo>
                    <a:pt x="3023235" y="7566660"/>
                  </a:lnTo>
                  <a:lnTo>
                    <a:pt x="3029585" y="755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8956" y="1031493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5307" y="2797809"/>
            <a:ext cx="833119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Calibri"/>
                <a:cs typeface="Calibri"/>
              </a:rPr>
              <a:t>2.4.3</a:t>
            </a:r>
          </a:p>
          <a:p>
            <a:pPr marL="12700" marR="5080" indent="164465">
              <a:lnSpc>
                <a:spcPct val="101400"/>
              </a:lnSpc>
              <a:spcBef>
                <a:spcPts val="20"/>
              </a:spcBef>
            </a:pPr>
            <a:r>
              <a:rPr sz="1400" spc="-5">
                <a:latin typeface="Calibri"/>
                <a:cs typeface="Calibri"/>
              </a:rPr>
              <a:t>Delete </a:t>
            </a:r>
            <a:r>
              <a:rPr sz="140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Le</a:t>
            </a:r>
            <a:r>
              <a:rPr sz="1400">
                <a:latin typeface="Calibri"/>
                <a:cs typeface="Calibri"/>
              </a:rPr>
              <a:t>ave</a:t>
            </a:r>
            <a:r>
              <a:rPr sz="1400" spc="-1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Ty</a:t>
            </a:r>
            <a:r>
              <a:rPr sz="1400" spc="5">
                <a:latin typeface="Calibri"/>
                <a:cs typeface="Calibri"/>
              </a:rPr>
              <a:t>p</a:t>
            </a:r>
            <a:r>
              <a:rPr sz="1400">
                <a:latin typeface="Calibri"/>
                <a:cs typeface="Calibri"/>
              </a:rPr>
              <a:t>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4827" y="4928742"/>
            <a:ext cx="933450" cy="674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2.5</a:t>
            </a:r>
          </a:p>
          <a:p>
            <a:pPr marL="12065" marR="5080" indent="-1270" algn="ctr">
              <a:lnSpc>
                <a:spcPts val="1720"/>
              </a:lnSpc>
              <a:spcBef>
                <a:spcPts val="45"/>
              </a:spcBef>
            </a:pPr>
            <a:r>
              <a:rPr sz="1400">
                <a:latin typeface="Calibri"/>
                <a:cs typeface="Calibri"/>
              </a:rPr>
              <a:t>Manage </a:t>
            </a:r>
            <a:r>
              <a:rPr sz="1400" spc="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Leave</a:t>
            </a:r>
            <a:r>
              <a:rPr sz="1400" spc="-55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Status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3322" y="7139178"/>
            <a:ext cx="615950" cy="890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2.5.1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>
                <a:latin typeface="Calibri"/>
                <a:cs typeface="Calibri"/>
              </a:rPr>
              <a:t>Manage</a:t>
            </a:r>
          </a:p>
          <a:p>
            <a:pPr marL="15240" marR="8255" algn="ctr">
              <a:lnSpc>
                <a:spcPct val="101400"/>
              </a:lnSpc>
              <a:spcBef>
                <a:spcPts val="15"/>
              </a:spcBef>
            </a:pPr>
            <a:r>
              <a:rPr sz="1400" spc="-10">
                <a:latin typeface="Calibri"/>
                <a:cs typeface="Calibri"/>
              </a:rPr>
              <a:t>P</a:t>
            </a:r>
            <a:r>
              <a:rPr sz="1400">
                <a:latin typeface="Calibri"/>
                <a:cs typeface="Calibri"/>
              </a:rPr>
              <a:t>a</a:t>
            </a:r>
            <a:r>
              <a:rPr sz="1400" spc="5">
                <a:latin typeface="Calibri"/>
                <a:cs typeface="Calibri"/>
              </a:rPr>
              <a:t>dd</a:t>
            </a:r>
            <a:r>
              <a:rPr sz="1400" spc="-15">
                <a:latin typeface="Calibri"/>
                <a:cs typeface="Calibri"/>
              </a:rPr>
              <a:t>i</a:t>
            </a:r>
            <a:r>
              <a:rPr sz="1400" spc="5">
                <a:latin typeface="Calibri"/>
                <a:cs typeface="Calibri"/>
              </a:rPr>
              <a:t>n</a:t>
            </a:r>
            <a:r>
              <a:rPr sz="1400">
                <a:latin typeface="Calibri"/>
                <a:cs typeface="Calibri"/>
              </a:rPr>
              <a:t>g  </a:t>
            </a:r>
            <a:r>
              <a:rPr sz="1400" spc="-5">
                <a:latin typeface="Calibri"/>
                <a:cs typeface="Calibri"/>
              </a:rPr>
              <a:t>Leave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13579" y="2962655"/>
            <a:ext cx="2877820" cy="434340"/>
            <a:chOff x="4513579" y="2962655"/>
            <a:chExt cx="2877820" cy="434340"/>
          </a:xfrm>
        </p:grpSpPr>
        <p:sp>
          <p:nvSpPr>
            <p:cNvPr id="17" name="object 17"/>
            <p:cNvSpPr/>
            <p:nvPr/>
          </p:nvSpPr>
          <p:spPr>
            <a:xfrm>
              <a:off x="4513579" y="3042030"/>
              <a:ext cx="1221740" cy="76200"/>
            </a:xfrm>
            <a:custGeom>
              <a:avLst/>
              <a:gdLst/>
              <a:ahLst/>
              <a:cxnLst/>
              <a:rect l="l" t="t" r="r" b="b"/>
              <a:pathLst>
                <a:path w="1221739" h="76200">
                  <a:moveTo>
                    <a:pt x="1145540" y="0"/>
                  </a:moveTo>
                  <a:lnTo>
                    <a:pt x="1145540" y="76200"/>
                  </a:lnTo>
                  <a:lnTo>
                    <a:pt x="1215390" y="41275"/>
                  </a:lnTo>
                  <a:lnTo>
                    <a:pt x="1158240" y="41275"/>
                  </a:lnTo>
                  <a:lnTo>
                    <a:pt x="1158240" y="34925"/>
                  </a:lnTo>
                  <a:lnTo>
                    <a:pt x="1215390" y="34925"/>
                  </a:lnTo>
                  <a:lnTo>
                    <a:pt x="1145540" y="0"/>
                  </a:lnTo>
                  <a:close/>
                </a:path>
                <a:path w="1221739" h="76200">
                  <a:moveTo>
                    <a:pt x="1145540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145540" y="41275"/>
                  </a:lnTo>
                  <a:lnTo>
                    <a:pt x="1145540" y="34925"/>
                  </a:lnTo>
                  <a:close/>
                </a:path>
                <a:path w="1221739" h="76200">
                  <a:moveTo>
                    <a:pt x="1215390" y="34925"/>
                  </a:moveTo>
                  <a:lnTo>
                    <a:pt x="1158240" y="34925"/>
                  </a:lnTo>
                  <a:lnTo>
                    <a:pt x="1158240" y="41275"/>
                  </a:lnTo>
                  <a:lnTo>
                    <a:pt x="1215390" y="41275"/>
                  </a:lnTo>
                  <a:lnTo>
                    <a:pt x="1221740" y="38100"/>
                  </a:lnTo>
                  <a:lnTo>
                    <a:pt x="1215390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9759" y="2962655"/>
              <a:ext cx="1691639" cy="434340"/>
            </a:xfrm>
            <a:custGeom>
              <a:avLst/>
              <a:gdLst/>
              <a:ahLst/>
              <a:cxnLst/>
              <a:rect l="l" t="t" r="r" b="b"/>
              <a:pathLst>
                <a:path w="1691640" h="434339">
                  <a:moveTo>
                    <a:pt x="1691639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1691639" y="434340"/>
                  </a:lnTo>
                  <a:lnTo>
                    <a:pt x="1691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99759" y="2962655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5"/>
              </a:spcBef>
            </a:pPr>
            <a:r>
              <a:rPr sz="2000">
                <a:latin typeface="Calibri"/>
                <a:cs typeface="Calibri"/>
              </a:rPr>
              <a:t>tblleavetype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4489450" y="3224910"/>
            <a:ext cx="2922905" cy="2445385"/>
            <a:chOff x="4489450" y="3224910"/>
            <a:chExt cx="2922905" cy="2445385"/>
          </a:xfrm>
        </p:grpSpPr>
        <p:sp>
          <p:nvSpPr>
            <p:cNvPr id="21" name="object 21"/>
            <p:cNvSpPr/>
            <p:nvPr/>
          </p:nvSpPr>
          <p:spPr>
            <a:xfrm>
              <a:off x="4489450" y="3224910"/>
              <a:ext cx="1266825" cy="2166620"/>
            </a:xfrm>
            <a:custGeom>
              <a:avLst/>
              <a:gdLst/>
              <a:ahLst/>
              <a:cxnLst/>
              <a:rect l="l" t="t" r="r" b="b"/>
              <a:pathLst>
                <a:path w="1266825" h="2166620">
                  <a:moveTo>
                    <a:pt x="1213485" y="34925"/>
                  </a:moveTo>
                  <a:lnTo>
                    <a:pt x="76200" y="34925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1275"/>
                  </a:lnTo>
                  <a:lnTo>
                    <a:pt x="1213485" y="41275"/>
                  </a:lnTo>
                  <a:lnTo>
                    <a:pt x="1213485" y="34925"/>
                  </a:lnTo>
                  <a:close/>
                </a:path>
                <a:path w="1266825" h="2166620">
                  <a:moveTo>
                    <a:pt x="1266825" y="2128520"/>
                  </a:moveTo>
                  <a:lnTo>
                    <a:pt x="1260475" y="2125345"/>
                  </a:lnTo>
                  <a:lnTo>
                    <a:pt x="1190625" y="2090420"/>
                  </a:lnTo>
                  <a:lnTo>
                    <a:pt x="1190625" y="2125345"/>
                  </a:lnTo>
                  <a:lnTo>
                    <a:pt x="45085" y="2125345"/>
                  </a:lnTo>
                  <a:lnTo>
                    <a:pt x="45085" y="2131695"/>
                  </a:lnTo>
                  <a:lnTo>
                    <a:pt x="1190625" y="2131695"/>
                  </a:lnTo>
                  <a:lnTo>
                    <a:pt x="1190625" y="2166620"/>
                  </a:lnTo>
                  <a:lnTo>
                    <a:pt x="1260475" y="2131695"/>
                  </a:lnTo>
                  <a:lnTo>
                    <a:pt x="1266825" y="21285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0714" y="5235955"/>
              <a:ext cx="1691639" cy="434340"/>
            </a:xfrm>
            <a:custGeom>
              <a:avLst/>
              <a:gdLst/>
              <a:ahLst/>
              <a:cxnLst/>
              <a:rect l="l" t="t" r="r" b="b"/>
              <a:pathLst>
                <a:path w="1691640" h="434339">
                  <a:moveTo>
                    <a:pt x="1691639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1691639" y="434339"/>
                  </a:lnTo>
                  <a:lnTo>
                    <a:pt x="1691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20715" y="5235955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00"/>
              </a:spcBef>
            </a:pPr>
            <a:r>
              <a:rPr sz="2000" spc="-5">
                <a:latin typeface="Calibri"/>
                <a:cs typeface="Calibri"/>
              </a:rPr>
              <a:t>tblleaves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88180" y="5498210"/>
            <a:ext cx="2122170" cy="2289175"/>
          </a:xfrm>
          <a:custGeom>
            <a:avLst/>
            <a:gdLst/>
            <a:ahLst/>
            <a:cxnLst/>
            <a:rect l="l" t="t" r="r" b="b"/>
            <a:pathLst>
              <a:path w="2122170" h="2289175">
                <a:moveTo>
                  <a:pt x="1235710" y="34925"/>
                </a:moveTo>
                <a:lnTo>
                  <a:pt x="98425" y="34925"/>
                </a:lnTo>
                <a:lnTo>
                  <a:pt x="98425" y="0"/>
                </a:lnTo>
                <a:lnTo>
                  <a:pt x="22225" y="38100"/>
                </a:lnTo>
                <a:lnTo>
                  <a:pt x="98425" y="76200"/>
                </a:lnTo>
                <a:lnTo>
                  <a:pt x="98425" y="41275"/>
                </a:lnTo>
                <a:lnTo>
                  <a:pt x="1235710" y="41275"/>
                </a:lnTo>
                <a:lnTo>
                  <a:pt x="1235710" y="34925"/>
                </a:lnTo>
                <a:close/>
              </a:path>
              <a:path w="2122170" h="2289175">
                <a:moveTo>
                  <a:pt x="1834515" y="278638"/>
                </a:moveTo>
                <a:lnTo>
                  <a:pt x="1828088" y="264033"/>
                </a:lnTo>
                <a:lnTo>
                  <a:pt x="1800225" y="200660"/>
                </a:lnTo>
                <a:lnTo>
                  <a:pt x="1758315" y="274828"/>
                </a:lnTo>
                <a:lnTo>
                  <a:pt x="1793862" y="276606"/>
                </a:lnTo>
                <a:lnTo>
                  <a:pt x="1793240" y="1973580"/>
                </a:lnTo>
                <a:lnTo>
                  <a:pt x="22860" y="1973580"/>
                </a:lnTo>
                <a:lnTo>
                  <a:pt x="22860" y="1979930"/>
                </a:lnTo>
                <a:lnTo>
                  <a:pt x="1799590" y="1979930"/>
                </a:lnTo>
                <a:lnTo>
                  <a:pt x="1799590" y="1976755"/>
                </a:lnTo>
                <a:lnTo>
                  <a:pt x="1799590" y="1973580"/>
                </a:lnTo>
                <a:lnTo>
                  <a:pt x="1800212" y="276923"/>
                </a:lnTo>
                <a:lnTo>
                  <a:pt x="1834515" y="278638"/>
                </a:lnTo>
                <a:close/>
              </a:path>
              <a:path w="2122170" h="2289175">
                <a:moveTo>
                  <a:pt x="2122170" y="198120"/>
                </a:moveTo>
                <a:lnTo>
                  <a:pt x="2087867" y="198120"/>
                </a:lnTo>
                <a:lnTo>
                  <a:pt x="2087867" y="204470"/>
                </a:lnTo>
                <a:lnTo>
                  <a:pt x="2115820" y="204470"/>
                </a:lnTo>
                <a:lnTo>
                  <a:pt x="2115820" y="2247900"/>
                </a:lnTo>
                <a:lnTo>
                  <a:pt x="76200" y="2247900"/>
                </a:lnTo>
                <a:lnTo>
                  <a:pt x="76200" y="2212975"/>
                </a:lnTo>
                <a:lnTo>
                  <a:pt x="0" y="2251075"/>
                </a:lnTo>
                <a:lnTo>
                  <a:pt x="76200" y="2289175"/>
                </a:lnTo>
                <a:lnTo>
                  <a:pt x="76200" y="2254250"/>
                </a:lnTo>
                <a:lnTo>
                  <a:pt x="2122170" y="2254250"/>
                </a:lnTo>
                <a:lnTo>
                  <a:pt x="2122170" y="2251075"/>
                </a:lnTo>
                <a:lnTo>
                  <a:pt x="2122170" y="2247900"/>
                </a:lnTo>
                <a:lnTo>
                  <a:pt x="2122170" y="204470"/>
                </a:lnTo>
                <a:lnTo>
                  <a:pt x="2122170" y="201295"/>
                </a:lnTo>
                <a:lnTo>
                  <a:pt x="2122170" y="198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88820" y="2628645"/>
            <a:ext cx="1082675" cy="3733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5800" y="7017765"/>
            <a:ext cx="102870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0619" y="7033005"/>
            <a:ext cx="107188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13528" y="2691130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00200" y="4983225"/>
            <a:ext cx="141732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5428" y="4939410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81529" y="337578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32401" y="336816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83054" y="5634608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32401" y="5626988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8194" y="7803641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24780" y="7797545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7F4C0FB6-81C8-7754-B155-C11FAFF1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304" y="2493644"/>
            <a:ext cx="1406525" cy="1406525"/>
          </a:xfrm>
          <a:custGeom>
            <a:avLst/>
            <a:gdLst/>
            <a:ahLst/>
            <a:cxnLst/>
            <a:rect l="l" t="t" r="r" b="b"/>
            <a:pathLst>
              <a:path w="1406525" h="1406525">
                <a:moveTo>
                  <a:pt x="0" y="703326"/>
                </a:moveTo>
                <a:lnTo>
                  <a:pt x="1622" y="655165"/>
                </a:lnTo>
                <a:lnTo>
                  <a:pt x="6419" y="607876"/>
                </a:lnTo>
                <a:lnTo>
                  <a:pt x="14286" y="561564"/>
                </a:lnTo>
                <a:lnTo>
                  <a:pt x="25118" y="516334"/>
                </a:lnTo>
                <a:lnTo>
                  <a:pt x="38811" y="472289"/>
                </a:lnTo>
                <a:lnTo>
                  <a:pt x="55260" y="429535"/>
                </a:lnTo>
                <a:lnTo>
                  <a:pt x="74360" y="388177"/>
                </a:lnTo>
                <a:lnTo>
                  <a:pt x="96007" y="348318"/>
                </a:lnTo>
                <a:lnTo>
                  <a:pt x="120095" y="310064"/>
                </a:lnTo>
                <a:lnTo>
                  <a:pt x="146520" y="273520"/>
                </a:lnTo>
                <a:lnTo>
                  <a:pt x="175177" y="238789"/>
                </a:lnTo>
                <a:lnTo>
                  <a:pt x="205962" y="205978"/>
                </a:lnTo>
                <a:lnTo>
                  <a:pt x="238769" y="175189"/>
                </a:lnTo>
                <a:lnTo>
                  <a:pt x="273495" y="146529"/>
                </a:lnTo>
                <a:lnTo>
                  <a:pt x="310033" y="120102"/>
                </a:lnTo>
                <a:lnTo>
                  <a:pt x="348281" y="96012"/>
                </a:lnTo>
                <a:lnTo>
                  <a:pt x="388132" y="74364"/>
                </a:lnTo>
                <a:lnTo>
                  <a:pt x="429482" y="55262"/>
                </a:lnTo>
                <a:lnTo>
                  <a:pt x="472226" y="38813"/>
                </a:lnTo>
                <a:lnTo>
                  <a:pt x="516260" y="25119"/>
                </a:lnTo>
                <a:lnTo>
                  <a:pt x="561479" y="14286"/>
                </a:lnTo>
                <a:lnTo>
                  <a:pt x="607779" y="6419"/>
                </a:lnTo>
                <a:lnTo>
                  <a:pt x="655053" y="1622"/>
                </a:lnTo>
                <a:lnTo>
                  <a:pt x="703198" y="0"/>
                </a:lnTo>
                <a:lnTo>
                  <a:pt x="751359" y="1622"/>
                </a:lnTo>
                <a:lnTo>
                  <a:pt x="798648" y="6419"/>
                </a:lnTo>
                <a:lnTo>
                  <a:pt x="844960" y="14286"/>
                </a:lnTo>
                <a:lnTo>
                  <a:pt x="890190" y="25119"/>
                </a:lnTo>
                <a:lnTo>
                  <a:pt x="934235" y="38813"/>
                </a:lnTo>
                <a:lnTo>
                  <a:pt x="976989" y="55262"/>
                </a:lnTo>
                <a:lnTo>
                  <a:pt x="1018347" y="74364"/>
                </a:lnTo>
                <a:lnTo>
                  <a:pt x="1058206" y="96011"/>
                </a:lnTo>
                <a:lnTo>
                  <a:pt x="1096460" y="120102"/>
                </a:lnTo>
                <a:lnTo>
                  <a:pt x="1133004" y="146529"/>
                </a:lnTo>
                <a:lnTo>
                  <a:pt x="1167735" y="175189"/>
                </a:lnTo>
                <a:lnTo>
                  <a:pt x="1200546" y="205978"/>
                </a:lnTo>
                <a:lnTo>
                  <a:pt x="1231335" y="238789"/>
                </a:lnTo>
                <a:lnTo>
                  <a:pt x="1259995" y="273520"/>
                </a:lnTo>
                <a:lnTo>
                  <a:pt x="1286422" y="310064"/>
                </a:lnTo>
                <a:lnTo>
                  <a:pt x="1310513" y="348318"/>
                </a:lnTo>
                <a:lnTo>
                  <a:pt x="1332160" y="388177"/>
                </a:lnTo>
                <a:lnTo>
                  <a:pt x="1351262" y="429535"/>
                </a:lnTo>
                <a:lnTo>
                  <a:pt x="1367711" y="472289"/>
                </a:lnTo>
                <a:lnTo>
                  <a:pt x="1381405" y="516334"/>
                </a:lnTo>
                <a:lnTo>
                  <a:pt x="1392238" y="561564"/>
                </a:lnTo>
                <a:lnTo>
                  <a:pt x="1400105" y="607876"/>
                </a:lnTo>
                <a:lnTo>
                  <a:pt x="1404902" y="655165"/>
                </a:lnTo>
                <a:lnTo>
                  <a:pt x="1406524" y="703326"/>
                </a:lnTo>
                <a:lnTo>
                  <a:pt x="1404902" y="751471"/>
                </a:lnTo>
                <a:lnTo>
                  <a:pt x="1400105" y="798745"/>
                </a:lnTo>
                <a:lnTo>
                  <a:pt x="1392238" y="845045"/>
                </a:lnTo>
                <a:lnTo>
                  <a:pt x="1381405" y="890264"/>
                </a:lnTo>
                <a:lnTo>
                  <a:pt x="1367711" y="934298"/>
                </a:lnTo>
                <a:lnTo>
                  <a:pt x="1351262" y="977042"/>
                </a:lnTo>
                <a:lnTo>
                  <a:pt x="1332160" y="1018392"/>
                </a:lnTo>
                <a:lnTo>
                  <a:pt x="1310512" y="1058243"/>
                </a:lnTo>
                <a:lnTo>
                  <a:pt x="1286422" y="1096491"/>
                </a:lnTo>
                <a:lnTo>
                  <a:pt x="1259995" y="1133029"/>
                </a:lnTo>
                <a:lnTo>
                  <a:pt x="1231335" y="1167755"/>
                </a:lnTo>
                <a:lnTo>
                  <a:pt x="1200546" y="1200562"/>
                </a:lnTo>
                <a:lnTo>
                  <a:pt x="1167735" y="1231347"/>
                </a:lnTo>
                <a:lnTo>
                  <a:pt x="1133004" y="1260004"/>
                </a:lnTo>
                <a:lnTo>
                  <a:pt x="1096460" y="1286429"/>
                </a:lnTo>
                <a:lnTo>
                  <a:pt x="1058206" y="1310517"/>
                </a:lnTo>
                <a:lnTo>
                  <a:pt x="1018347" y="1332164"/>
                </a:lnTo>
                <a:lnTo>
                  <a:pt x="976989" y="1351264"/>
                </a:lnTo>
                <a:lnTo>
                  <a:pt x="934235" y="1367713"/>
                </a:lnTo>
                <a:lnTo>
                  <a:pt x="890190" y="1381406"/>
                </a:lnTo>
                <a:lnTo>
                  <a:pt x="844960" y="1392238"/>
                </a:lnTo>
                <a:lnTo>
                  <a:pt x="798648" y="1400105"/>
                </a:lnTo>
                <a:lnTo>
                  <a:pt x="751359" y="1404902"/>
                </a:lnTo>
                <a:lnTo>
                  <a:pt x="703198" y="1406525"/>
                </a:lnTo>
                <a:lnTo>
                  <a:pt x="655053" y="1404902"/>
                </a:lnTo>
                <a:lnTo>
                  <a:pt x="607779" y="1400105"/>
                </a:lnTo>
                <a:lnTo>
                  <a:pt x="561479" y="1392238"/>
                </a:lnTo>
                <a:lnTo>
                  <a:pt x="516260" y="1381406"/>
                </a:lnTo>
                <a:lnTo>
                  <a:pt x="472226" y="1367713"/>
                </a:lnTo>
                <a:lnTo>
                  <a:pt x="429482" y="1351264"/>
                </a:lnTo>
                <a:lnTo>
                  <a:pt x="388132" y="1332164"/>
                </a:lnTo>
                <a:lnTo>
                  <a:pt x="348281" y="1310517"/>
                </a:lnTo>
                <a:lnTo>
                  <a:pt x="310033" y="1286429"/>
                </a:lnTo>
                <a:lnTo>
                  <a:pt x="273495" y="1260004"/>
                </a:lnTo>
                <a:lnTo>
                  <a:pt x="238769" y="1231347"/>
                </a:lnTo>
                <a:lnTo>
                  <a:pt x="205962" y="1200562"/>
                </a:lnTo>
                <a:lnTo>
                  <a:pt x="175177" y="1167755"/>
                </a:lnTo>
                <a:lnTo>
                  <a:pt x="146520" y="1133029"/>
                </a:lnTo>
                <a:lnTo>
                  <a:pt x="120095" y="1096491"/>
                </a:lnTo>
                <a:lnTo>
                  <a:pt x="96007" y="1058243"/>
                </a:lnTo>
                <a:lnTo>
                  <a:pt x="74360" y="1018392"/>
                </a:lnTo>
                <a:lnTo>
                  <a:pt x="55260" y="977042"/>
                </a:lnTo>
                <a:lnTo>
                  <a:pt x="38811" y="934298"/>
                </a:lnTo>
                <a:lnTo>
                  <a:pt x="25118" y="890264"/>
                </a:lnTo>
                <a:lnTo>
                  <a:pt x="14286" y="845045"/>
                </a:lnTo>
                <a:lnTo>
                  <a:pt x="6419" y="798745"/>
                </a:lnTo>
                <a:lnTo>
                  <a:pt x="1622" y="751471"/>
                </a:lnTo>
                <a:lnTo>
                  <a:pt x="0" y="703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3092" y="1011237"/>
            <a:ext cx="2466975" cy="2301875"/>
            <a:chOff x="613092" y="1011237"/>
            <a:chExt cx="2466975" cy="2301875"/>
          </a:xfrm>
        </p:grpSpPr>
        <p:sp>
          <p:nvSpPr>
            <p:cNvPr id="4" name="object 4"/>
            <p:cNvSpPr/>
            <p:nvPr/>
          </p:nvSpPr>
          <p:spPr>
            <a:xfrm>
              <a:off x="617855" y="1015999"/>
              <a:ext cx="1574165" cy="452120"/>
            </a:xfrm>
            <a:custGeom>
              <a:avLst/>
              <a:gdLst/>
              <a:ahLst/>
              <a:cxnLst/>
              <a:rect l="l" t="t" r="r" b="b"/>
              <a:pathLst>
                <a:path w="1574164" h="452119">
                  <a:moveTo>
                    <a:pt x="0" y="75310"/>
                  </a:moveTo>
                  <a:lnTo>
                    <a:pt x="5920" y="46023"/>
                  </a:lnTo>
                  <a:lnTo>
                    <a:pt x="22067" y="22082"/>
                  </a:lnTo>
                  <a:lnTo>
                    <a:pt x="46018" y="5927"/>
                  </a:lnTo>
                  <a:lnTo>
                    <a:pt x="75349" y="0"/>
                  </a:lnTo>
                  <a:lnTo>
                    <a:pt x="1498853" y="0"/>
                  </a:lnTo>
                  <a:lnTo>
                    <a:pt x="1528141" y="5927"/>
                  </a:lnTo>
                  <a:lnTo>
                    <a:pt x="1552082" y="22082"/>
                  </a:lnTo>
                  <a:lnTo>
                    <a:pt x="1568237" y="46023"/>
                  </a:lnTo>
                  <a:lnTo>
                    <a:pt x="1574164" y="75310"/>
                  </a:lnTo>
                  <a:lnTo>
                    <a:pt x="1574164" y="376808"/>
                  </a:lnTo>
                  <a:lnTo>
                    <a:pt x="1568237" y="406149"/>
                  </a:lnTo>
                  <a:lnTo>
                    <a:pt x="1552082" y="430085"/>
                  </a:lnTo>
                  <a:lnTo>
                    <a:pt x="1528141" y="446210"/>
                  </a:lnTo>
                  <a:lnTo>
                    <a:pt x="1498853" y="452119"/>
                  </a:lnTo>
                  <a:lnTo>
                    <a:pt x="75349" y="452119"/>
                  </a:lnTo>
                  <a:lnTo>
                    <a:pt x="46018" y="446210"/>
                  </a:lnTo>
                  <a:lnTo>
                    <a:pt x="22067" y="430085"/>
                  </a:lnTo>
                  <a:lnTo>
                    <a:pt x="5920" y="406149"/>
                  </a:lnTo>
                  <a:lnTo>
                    <a:pt x="0" y="376808"/>
                  </a:lnTo>
                  <a:lnTo>
                    <a:pt x="0" y="75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9730" y="1468119"/>
              <a:ext cx="1430655" cy="1844675"/>
            </a:xfrm>
            <a:custGeom>
              <a:avLst/>
              <a:gdLst/>
              <a:ahLst/>
              <a:cxnLst/>
              <a:rect l="l" t="t" r="r" b="b"/>
              <a:pathLst>
                <a:path w="1430655" h="1844675">
                  <a:moveTo>
                    <a:pt x="1424940" y="1578610"/>
                  </a:moveTo>
                  <a:lnTo>
                    <a:pt x="1421472" y="1577086"/>
                  </a:lnTo>
                  <a:lnTo>
                    <a:pt x="1346962" y="1544320"/>
                  </a:lnTo>
                  <a:lnTo>
                    <a:pt x="1348600" y="1577098"/>
                  </a:lnTo>
                  <a:lnTo>
                    <a:pt x="253746" y="1577721"/>
                  </a:lnTo>
                  <a:lnTo>
                    <a:pt x="253746" y="635"/>
                  </a:lnTo>
                  <a:lnTo>
                    <a:pt x="244221" y="635"/>
                  </a:lnTo>
                  <a:lnTo>
                    <a:pt x="244221" y="1587246"/>
                  </a:lnTo>
                  <a:lnTo>
                    <a:pt x="1349070" y="1586623"/>
                  </a:lnTo>
                  <a:lnTo>
                    <a:pt x="1350772" y="1620520"/>
                  </a:lnTo>
                  <a:lnTo>
                    <a:pt x="1424940" y="1578610"/>
                  </a:lnTo>
                  <a:close/>
                </a:path>
                <a:path w="1430655" h="1844675">
                  <a:moveTo>
                    <a:pt x="1430274" y="1828800"/>
                  </a:moveTo>
                  <a:lnTo>
                    <a:pt x="1420749" y="1828800"/>
                  </a:lnTo>
                  <a:lnTo>
                    <a:pt x="1420749" y="1834896"/>
                  </a:lnTo>
                  <a:lnTo>
                    <a:pt x="42799" y="183489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1844421"/>
                  </a:lnTo>
                  <a:lnTo>
                    <a:pt x="1430274" y="1844421"/>
                  </a:lnTo>
                  <a:lnTo>
                    <a:pt x="1430274" y="1839722"/>
                  </a:lnTo>
                  <a:lnTo>
                    <a:pt x="1430274" y="1834896"/>
                  </a:lnTo>
                  <a:lnTo>
                    <a:pt x="1430274" y="182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86765" y="1468119"/>
            <a:ext cx="3710304" cy="7630159"/>
            <a:chOff x="786765" y="1468119"/>
            <a:chExt cx="3710304" cy="7630159"/>
          </a:xfrm>
        </p:grpSpPr>
        <p:sp>
          <p:nvSpPr>
            <p:cNvPr id="7" name="object 7"/>
            <p:cNvSpPr/>
            <p:nvPr/>
          </p:nvSpPr>
          <p:spPr>
            <a:xfrm>
              <a:off x="3740150" y="3900169"/>
              <a:ext cx="76200" cy="783590"/>
            </a:xfrm>
            <a:custGeom>
              <a:avLst/>
              <a:gdLst/>
              <a:ahLst/>
              <a:cxnLst/>
              <a:rect l="l" t="t" r="r" b="b"/>
              <a:pathLst>
                <a:path w="76200" h="783589">
                  <a:moveTo>
                    <a:pt x="33398" y="707390"/>
                  </a:moveTo>
                  <a:lnTo>
                    <a:pt x="0" y="707390"/>
                  </a:lnTo>
                  <a:lnTo>
                    <a:pt x="38100" y="783590"/>
                  </a:lnTo>
                  <a:lnTo>
                    <a:pt x="69850" y="720090"/>
                  </a:lnTo>
                  <a:lnTo>
                    <a:pt x="33400" y="720090"/>
                  </a:lnTo>
                  <a:lnTo>
                    <a:pt x="33398" y="707390"/>
                  </a:lnTo>
                  <a:close/>
                </a:path>
                <a:path w="76200" h="783589">
                  <a:moveTo>
                    <a:pt x="42799" y="0"/>
                  </a:moveTo>
                  <a:lnTo>
                    <a:pt x="33274" y="0"/>
                  </a:lnTo>
                  <a:lnTo>
                    <a:pt x="33400" y="720090"/>
                  </a:lnTo>
                  <a:lnTo>
                    <a:pt x="42925" y="720090"/>
                  </a:lnTo>
                  <a:lnTo>
                    <a:pt x="42799" y="0"/>
                  </a:lnTo>
                  <a:close/>
                </a:path>
                <a:path w="76200" h="783589">
                  <a:moveTo>
                    <a:pt x="76200" y="707390"/>
                  </a:moveTo>
                  <a:lnTo>
                    <a:pt x="42923" y="707390"/>
                  </a:lnTo>
                  <a:lnTo>
                    <a:pt x="42925" y="720090"/>
                  </a:lnTo>
                  <a:lnTo>
                    <a:pt x="69850" y="720090"/>
                  </a:lnTo>
                  <a:lnTo>
                    <a:pt x="76200" y="707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5465" y="4704079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1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5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3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9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460" y="1468754"/>
              <a:ext cx="2548890" cy="5429250"/>
            </a:xfrm>
            <a:custGeom>
              <a:avLst/>
              <a:gdLst/>
              <a:ahLst/>
              <a:cxnLst/>
              <a:rect l="l" t="t" r="r" b="b"/>
              <a:pathLst>
                <a:path w="2548890" h="5429250">
                  <a:moveTo>
                    <a:pt x="1807210" y="3949065"/>
                  </a:moveTo>
                  <a:lnTo>
                    <a:pt x="1801152" y="3946271"/>
                  </a:lnTo>
                  <a:lnTo>
                    <a:pt x="1729867" y="3913378"/>
                  </a:lnTo>
                  <a:lnTo>
                    <a:pt x="1730908" y="3946283"/>
                  </a:lnTo>
                  <a:lnTo>
                    <a:pt x="253619" y="3946652"/>
                  </a:lnTo>
                  <a:lnTo>
                    <a:pt x="253619" y="0"/>
                  </a:lnTo>
                  <a:lnTo>
                    <a:pt x="244094" y="0"/>
                  </a:lnTo>
                  <a:lnTo>
                    <a:pt x="244094" y="3956177"/>
                  </a:lnTo>
                  <a:lnTo>
                    <a:pt x="1731200" y="3955808"/>
                  </a:lnTo>
                  <a:lnTo>
                    <a:pt x="1732280" y="3989578"/>
                  </a:lnTo>
                  <a:lnTo>
                    <a:pt x="1807210" y="3949065"/>
                  </a:lnTo>
                  <a:close/>
                </a:path>
                <a:path w="2548890" h="5429250">
                  <a:moveTo>
                    <a:pt x="1822069" y="4131183"/>
                  </a:moveTo>
                  <a:lnTo>
                    <a:pt x="42799" y="4131183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708"/>
                  </a:lnTo>
                  <a:lnTo>
                    <a:pt x="1812544" y="4140708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708"/>
                  </a:lnTo>
                  <a:lnTo>
                    <a:pt x="1822069" y="4131183"/>
                  </a:lnTo>
                  <a:close/>
                </a:path>
                <a:path w="2548890" h="5429250">
                  <a:moveTo>
                    <a:pt x="2548890" y="5353050"/>
                  </a:moveTo>
                  <a:lnTo>
                    <a:pt x="2515603" y="5353050"/>
                  </a:lnTo>
                  <a:lnTo>
                    <a:pt x="2515489" y="4645660"/>
                  </a:lnTo>
                  <a:lnTo>
                    <a:pt x="2505964" y="4645660"/>
                  </a:lnTo>
                  <a:lnTo>
                    <a:pt x="2506078" y="5353050"/>
                  </a:lnTo>
                  <a:lnTo>
                    <a:pt x="2472690" y="5353050"/>
                  </a:lnTo>
                  <a:lnTo>
                    <a:pt x="2510790" y="5429250"/>
                  </a:lnTo>
                  <a:lnTo>
                    <a:pt x="2542540" y="5365750"/>
                  </a:lnTo>
                  <a:lnTo>
                    <a:pt x="2548890" y="535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5304" y="6918324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2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8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4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2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8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765" y="1468119"/>
              <a:ext cx="3029585" cy="7630159"/>
            </a:xfrm>
            <a:custGeom>
              <a:avLst/>
              <a:gdLst/>
              <a:ahLst/>
              <a:cxnLst/>
              <a:rect l="l" t="t" r="r" b="b"/>
              <a:pathLst>
                <a:path w="3029585" h="7630159">
                  <a:moveTo>
                    <a:pt x="2288540" y="6009005"/>
                  </a:moveTo>
                  <a:lnTo>
                    <a:pt x="2279142" y="6004306"/>
                  </a:lnTo>
                  <a:lnTo>
                    <a:pt x="2212340" y="5970905"/>
                  </a:lnTo>
                  <a:lnTo>
                    <a:pt x="2212340" y="6004306"/>
                  </a:lnTo>
                  <a:lnTo>
                    <a:pt x="263207" y="6004306"/>
                  </a:lnTo>
                  <a:lnTo>
                    <a:pt x="263207" y="0"/>
                  </a:lnTo>
                  <a:lnTo>
                    <a:pt x="253682" y="0"/>
                  </a:lnTo>
                  <a:lnTo>
                    <a:pt x="253682" y="6013843"/>
                  </a:lnTo>
                  <a:lnTo>
                    <a:pt x="2212340" y="6013831"/>
                  </a:lnTo>
                  <a:lnTo>
                    <a:pt x="2212340" y="6047105"/>
                  </a:lnTo>
                  <a:lnTo>
                    <a:pt x="2278888" y="6013831"/>
                  </a:lnTo>
                  <a:lnTo>
                    <a:pt x="2288540" y="6009005"/>
                  </a:lnTo>
                  <a:close/>
                </a:path>
                <a:path w="3029585" h="7630159">
                  <a:moveTo>
                    <a:pt x="2304034" y="6269990"/>
                  </a:moveTo>
                  <a:lnTo>
                    <a:pt x="2295410" y="6269990"/>
                  </a:lnTo>
                  <a:lnTo>
                    <a:pt x="2299335" y="6266180"/>
                  </a:lnTo>
                  <a:lnTo>
                    <a:pt x="42862" y="626618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6275717"/>
                  </a:lnTo>
                  <a:lnTo>
                    <a:pt x="2304034" y="6275705"/>
                  </a:lnTo>
                  <a:lnTo>
                    <a:pt x="2304034" y="6270879"/>
                  </a:lnTo>
                  <a:lnTo>
                    <a:pt x="2304034" y="6269990"/>
                  </a:lnTo>
                  <a:close/>
                </a:path>
                <a:path w="3029585" h="7630159">
                  <a:moveTo>
                    <a:pt x="3029585" y="7553960"/>
                  </a:moveTo>
                  <a:lnTo>
                    <a:pt x="2996298" y="7553960"/>
                  </a:lnTo>
                  <a:lnTo>
                    <a:pt x="2996184" y="6846570"/>
                  </a:lnTo>
                  <a:lnTo>
                    <a:pt x="2986659" y="6846570"/>
                  </a:lnTo>
                  <a:lnTo>
                    <a:pt x="2986773" y="7553960"/>
                  </a:lnTo>
                  <a:lnTo>
                    <a:pt x="2953385" y="7553960"/>
                  </a:lnTo>
                  <a:lnTo>
                    <a:pt x="2991485" y="7630160"/>
                  </a:lnTo>
                  <a:lnTo>
                    <a:pt x="3023235" y="7566660"/>
                  </a:lnTo>
                  <a:lnTo>
                    <a:pt x="3029585" y="755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5156" y="1039113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4366" y="2717038"/>
            <a:ext cx="66294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alibri"/>
                <a:cs typeface="Calibri"/>
              </a:rPr>
              <a:t>2.5.1.1</a:t>
            </a:r>
          </a:p>
          <a:p>
            <a:pPr marL="32384" marR="24765" indent="-1270" algn="ctr">
              <a:lnSpc>
                <a:spcPct val="101699"/>
              </a:lnSpc>
            </a:pPr>
            <a:r>
              <a:rPr sz="1800" spc="-5">
                <a:latin typeface="Calibri"/>
                <a:cs typeface="Calibri"/>
              </a:rPr>
              <a:t>Set </a:t>
            </a:r>
            <a:r>
              <a:rPr sz="1800">
                <a:latin typeface="Calibri"/>
                <a:cs typeface="Calibri"/>
              </a:rPr>
              <a:t> Ac</a:t>
            </a:r>
            <a:r>
              <a:rPr sz="1800" spc="-10">
                <a:latin typeface="Calibri"/>
                <a:cs typeface="Calibri"/>
              </a:rPr>
              <a:t>t</a:t>
            </a:r>
            <a:r>
              <a:rPr sz="1800" spc="-5">
                <a:latin typeface="Calibri"/>
                <a:cs typeface="Calibri"/>
              </a:rPr>
              <a:t>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5034" y="4913502"/>
            <a:ext cx="641350" cy="890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2.5.2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400" spc="-5"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ct val="101400"/>
              </a:lnSpc>
              <a:spcBef>
                <a:spcPts val="10"/>
              </a:spcBef>
            </a:pPr>
            <a:r>
              <a:rPr sz="1400">
                <a:latin typeface="Calibri"/>
                <a:cs typeface="Calibri"/>
              </a:rPr>
              <a:t>App</a:t>
            </a:r>
            <a:r>
              <a:rPr sz="1400" spc="-10">
                <a:latin typeface="Calibri"/>
                <a:cs typeface="Calibri"/>
              </a:rPr>
              <a:t>r</a:t>
            </a:r>
            <a:r>
              <a:rPr sz="1400" spc="-5">
                <a:latin typeface="Calibri"/>
                <a:cs typeface="Calibri"/>
              </a:rPr>
              <a:t>o</a:t>
            </a:r>
            <a:r>
              <a:rPr sz="1400">
                <a:latin typeface="Calibri"/>
                <a:cs typeface="Calibri"/>
              </a:rPr>
              <a:t>ve  </a:t>
            </a:r>
            <a:r>
              <a:rPr sz="1400" spc="-5">
                <a:latin typeface="Calibri"/>
                <a:cs typeface="Calibri"/>
              </a:rPr>
              <a:t>Leave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4366" y="7125461"/>
            <a:ext cx="655320" cy="890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2.5.3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spc="-5"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  <a:p>
            <a:pPr marL="12700" marR="5080" algn="ctr">
              <a:lnSpc>
                <a:spcPct val="101400"/>
              </a:lnSpc>
              <a:spcBef>
                <a:spcPts val="15"/>
              </a:spcBef>
            </a:pPr>
            <a:r>
              <a:rPr sz="1400" spc="-5">
                <a:latin typeface="Calibri"/>
                <a:cs typeface="Calibri"/>
              </a:rPr>
              <a:t>Dec</a:t>
            </a:r>
            <a:r>
              <a:rPr sz="1400">
                <a:latin typeface="Calibri"/>
                <a:cs typeface="Calibri"/>
              </a:rPr>
              <a:t>l</a:t>
            </a:r>
            <a:r>
              <a:rPr sz="1400" spc="-15">
                <a:latin typeface="Calibri"/>
                <a:cs typeface="Calibri"/>
              </a:rPr>
              <a:t>i</a:t>
            </a:r>
            <a:r>
              <a:rPr sz="1400" spc="5">
                <a:latin typeface="Calibri"/>
                <a:cs typeface="Calibri"/>
              </a:rPr>
              <a:t>n</a:t>
            </a:r>
            <a:r>
              <a:rPr sz="1400" spc="-15">
                <a:latin typeface="Calibri"/>
                <a:cs typeface="Calibri"/>
              </a:rPr>
              <a:t>e</a:t>
            </a:r>
            <a:r>
              <a:rPr sz="1400">
                <a:latin typeface="Calibri"/>
                <a:cs typeface="Calibri"/>
              </a:rPr>
              <a:t>d  </a:t>
            </a:r>
            <a:r>
              <a:rPr sz="1400" spc="-5">
                <a:latin typeface="Calibri"/>
                <a:cs typeface="Calibri"/>
              </a:rPr>
              <a:t>Leave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8975" y="5310250"/>
            <a:ext cx="1221740" cy="76200"/>
          </a:xfrm>
          <a:custGeom>
            <a:avLst/>
            <a:gdLst/>
            <a:ahLst/>
            <a:cxnLst/>
            <a:rect l="l" t="t" r="r" b="b"/>
            <a:pathLst>
              <a:path w="1221739" h="76200">
                <a:moveTo>
                  <a:pt x="1145539" y="0"/>
                </a:moveTo>
                <a:lnTo>
                  <a:pt x="1145539" y="76200"/>
                </a:lnTo>
                <a:lnTo>
                  <a:pt x="1215389" y="41275"/>
                </a:lnTo>
                <a:lnTo>
                  <a:pt x="1158239" y="41275"/>
                </a:lnTo>
                <a:lnTo>
                  <a:pt x="1158239" y="34925"/>
                </a:lnTo>
                <a:lnTo>
                  <a:pt x="1215389" y="34925"/>
                </a:lnTo>
                <a:lnTo>
                  <a:pt x="1145539" y="0"/>
                </a:lnTo>
                <a:close/>
              </a:path>
              <a:path w="1221739" h="76200">
                <a:moveTo>
                  <a:pt x="1145539" y="34925"/>
                </a:moveTo>
                <a:lnTo>
                  <a:pt x="0" y="34925"/>
                </a:lnTo>
                <a:lnTo>
                  <a:pt x="0" y="41275"/>
                </a:lnTo>
                <a:lnTo>
                  <a:pt x="1145539" y="41275"/>
                </a:lnTo>
                <a:lnTo>
                  <a:pt x="1145539" y="34925"/>
                </a:lnTo>
                <a:close/>
              </a:path>
              <a:path w="1221739" h="76200">
                <a:moveTo>
                  <a:pt x="1215389" y="34925"/>
                </a:moveTo>
                <a:lnTo>
                  <a:pt x="1158239" y="34925"/>
                </a:lnTo>
                <a:lnTo>
                  <a:pt x="1158239" y="41275"/>
                </a:lnTo>
                <a:lnTo>
                  <a:pt x="1215389" y="41275"/>
                </a:lnTo>
                <a:lnTo>
                  <a:pt x="1221739" y="38100"/>
                </a:lnTo>
                <a:lnTo>
                  <a:pt x="1215389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15634" y="5223255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05"/>
              </a:spcBef>
            </a:pPr>
            <a:r>
              <a:rPr sz="2000" spc="-5">
                <a:latin typeface="Calibri"/>
                <a:cs typeface="Calibri"/>
              </a:rPr>
              <a:t>tblleaves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42460" y="3044570"/>
            <a:ext cx="2206625" cy="4735195"/>
          </a:xfrm>
          <a:custGeom>
            <a:avLst/>
            <a:gdLst/>
            <a:ahLst/>
            <a:cxnLst/>
            <a:rect l="l" t="t" r="r" b="b"/>
            <a:pathLst>
              <a:path w="2206625" h="4735195">
                <a:moveTo>
                  <a:pt x="1272540" y="2491740"/>
                </a:moveTo>
                <a:lnTo>
                  <a:pt x="129540" y="2491740"/>
                </a:lnTo>
                <a:lnTo>
                  <a:pt x="129540" y="2456815"/>
                </a:lnTo>
                <a:lnTo>
                  <a:pt x="53340" y="2494915"/>
                </a:lnTo>
                <a:lnTo>
                  <a:pt x="129540" y="2533015"/>
                </a:lnTo>
                <a:lnTo>
                  <a:pt x="129540" y="2498090"/>
                </a:lnTo>
                <a:lnTo>
                  <a:pt x="1272540" y="2498090"/>
                </a:lnTo>
                <a:lnTo>
                  <a:pt x="1272540" y="2491740"/>
                </a:lnTo>
                <a:close/>
              </a:path>
              <a:path w="2206625" h="4735195">
                <a:moveTo>
                  <a:pt x="1838325" y="2135505"/>
                </a:moveTo>
                <a:lnTo>
                  <a:pt x="1836674" y="2135505"/>
                </a:lnTo>
                <a:lnTo>
                  <a:pt x="1836674" y="257175"/>
                </a:lnTo>
                <a:lnTo>
                  <a:pt x="1836674" y="254000"/>
                </a:lnTo>
                <a:lnTo>
                  <a:pt x="1836674" y="250825"/>
                </a:lnTo>
                <a:lnTo>
                  <a:pt x="121920" y="250825"/>
                </a:lnTo>
                <a:lnTo>
                  <a:pt x="121920" y="215900"/>
                </a:lnTo>
                <a:lnTo>
                  <a:pt x="45720" y="254000"/>
                </a:lnTo>
                <a:lnTo>
                  <a:pt x="121920" y="292100"/>
                </a:lnTo>
                <a:lnTo>
                  <a:pt x="121920" y="257175"/>
                </a:lnTo>
                <a:lnTo>
                  <a:pt x="1830324" y="257175"/>
                </a:lnTo>
                <a:lnTo>
                  <a:pt x="1830324" y="2141855"/>
                </a:lnTo>
                <a:lnTo>
                  <a:pt x="1838325" y="2141855"/>
                </a:lnTo>
                <a:lnTo>
                  <a:pt x="1838325" y="2138680"/>
                </a:lnTo>
                <a:lnTo>
                  <a:pt x="1838325" y="2135505"/>
                </a:lnTo>
                <a:close/>
              </a:path>
              <a:path w="2206625" h="4735195">
                <a:moveTo>
                  <a:pt x="1872361" y="2686685"/>
                </a:moveTo>
                <a:lnTo>
                  <a:pt x="1865934" y="2671953"/>
                </a:lnTo>
                <a:lnTo>
                  <a:pt x="1838325" y="2608580"/>
                </a:lnTo>
                <a:lnTo>
                  <a:pt x="1796288" y="2682748"/>
                </a:lnTo>
                <a:lnTo>
                  <a:pt x="1831835" y="2684589"/>
                </a:lnTo>
                <a:lnTo>
                  <a:pt x="1831213" y="4381500"/>
                </a:lnTo>
                <a:lnTo>
                  <a:pt x="0" y="4381500"/>
                </a:lnTo>
                <a:lnTo>
                  <a:pt x="0" y="4387850"/>
                </a:lnTo>
                <a:lnTo>
                  <a:pt x="1837563" y="4387850"/>
                </a:lnTo>
                <a:lnTo>
                  <a:pt x="1837563" y="4384675"/>
                </a:lnTo>
                <a:lnTo>
                  <a:pt x="1837563" y="4381500"/>
                </a:lnTo>
                <a:lnTo>
                  <a:pt x="1838185" y="2684919"/>
                </a:lnTo>
                <a:lnTo>
                  <a:pt x="1872361" y="2686685"/>
                </a:lnTo>
                <a:close/>
              </a:path>
              <a:path w="2206625" h="4735195">
                <a:moveTo>
                  <a:pt x="2171446" y="0"/>
                </a:moveTo>
                <a:lnTo>
                  <a:pt x="45720" y="0"/>
                </a:lnTo>
                <a:lnTo>
                  <a:pt x="45720" y="6350"/>
                </a:lnTo>
                <a:lnTo>
                  <a:pt x="2165083" y="6350"/>
                </a:lnTo>
                <a:lnTo>
                  <a:pt x="2165096" y="3175"/>
                </a:lnTo>
                <a:lnTo>
                  <a:pt x="2171433" y="3175"/>
                </a:lnTo>
                <a:lnTo>
                  <a:pt x="2171446" y="0"/>
                </a:lnTo>
                <a:close/>
              </a:path>
              <a:path w="2206625" h="4735195">
                <a:moveTo>
                  <a:pt x="2198116" y="2613660"/>
                </a:moveTo>
                <a:lnTo>
                  <a:pt x="2163445" y="2613660"/>
                </a:lnTo>
                <a:lnTo>
                  <a:pt x="2163445" y="2620010"/>
                </a:lnTo>
                <a:lnTo>
                  <a:pt x="2191766" y="2620010"/>
                </a:lnTo>
                <a:lnTo>
                  <a:pt x="2191766" y="4693920"/>
                </a:lnTo>
                <a:lnTo>
                  <a:pt x="127000" y="4693920"/>
                </a:lnTo>
                <a:lnTo>
                  <a:pt x="127000" y="4658995"/>
                </a:lnTo>
                <a:lnTo>
                  <a:pt x="50800" y="4697095"/>
                </a:lnTo>
                <a:lnTo>
                  <a:pt x="127000" y="4735195"/>
                </a:lnTo>
                <a:lnTo>
                  <a:pt x="127000" y="4700270"/>
                </a:lnTo>
                <a:lnTo>
                  <a:pt x="2198116" y="4700270"/>
                </a:lnTo>
                <a:lnTo>
                  <a:pt x="2198116" y="4697095"/>
                </a:lnTo>
                <a:lnTo>
                  <a:pt x="2198116" y="4693920"/>
                </a:lnTo>
                <a:lnTo>
                  <a:pt x="2198116" y="2620010"/>
                </a:lnTo>
                <a:lnTo>
                  <a:pt x="2198116" y="2616835"/>
                </a:lnTo>
                <a:lnTo>
                  <a:pt x="2198116" y="2613660"/>
                </a:lnTo>
                <a:close/>
              </a:path>
              <a:path w="2206625" h="4735195">
                <a:moveTo>
                  <a:pt x="2206371" y="2064258"/>
                </a:moveTo>
                <a:lnTo>
                  <a:pt x="2171065" y="2063203"/>
                </a:lnTo>
                <a:lnTo>
                  <a:pt x="2171433" y="6350"/>
                </a:lnTo>
                <a:lnTo>
                  <a:pt x="2168271" y="6350"/>
                </a:lnTo>
                <a:lnTo>
                  <a:pt x="2165083" y="6350"/>
                </a:lnTo>
                <a:lnTo>
                  <a:pt x="2164715" y="2063013"/>
                </a:lnTo>
                <a:lnTo>
                  <a:pt x="2130171" y="2061972"/>
                </a:lnTo>
                <a:lnTo>
                  <a:pt x="2165985" y="2139315"/>
                </a:lnTo>
                <a:lnTo>
                  <a:pt x="2200148" y="2075815"/>
                </a:lnTo>
                <a:lnTo>
                  <a:pt x="2206371" y="2064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95800" y="7048245"/>
            <a:ext cx="108204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1100" y="7055865"/>
            <a:ext cx="95250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5428" y="2645409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3579" y="2651505"/>
            <a:ext cx="1036319" cy="313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95800" y="4975605"/>
            <a:ext cx="876300" cy="374015"/>
          </a:xfrm>
          <a:custGeom>
            <a:avLst/>
            <a:gdLst/>
            <a:ahLst/>
            <a:cxnLst/>
            <a:rect l="l" t="t" r="r" b="b"/>
            <a:pathLst>
              <a:path w="876300" h="374014">
                <a:moveTo>
                  <a:pt x="876300" y="0"/>
                </a:moveTo>
                <a:lnTo>
                  <a:pt x="0" y="0"/>
                </a:lnTo>
                <a:lnTo>
                  <a:pt x="0" y="374014"/>
                </a:lnTo>
                <a:lnTo>
                  <a:pt x="876300" y="374014"/>
                </a:lnTo>
                <a:lnTo>
                  <a:pt x="8763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75428" y="5000370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92580" y="5036565"/>
            <a:ext cx="975360" cy="3740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13533" y="3383407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62880" y="337578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0005" y="567728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29353" y="566966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32305" y="7832597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5533" y="7826502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3882DDDE-A9CC-81AB-93C4-5F0AC58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304" y="2493644"/>
            <a:ext cx="1406525" cy="1406525"/>
          </a:xfrm>
          <a:custGeom>
            <a:avLst/>
            <a:gdLst/>
            <a:ahLst/>
            <a:cxnLst/>
            <a:rect l="l" t="t" r="r" b="b"/>
            <a:pathLst>
              <a:path w="1406525" h="1406525">
                <a:moveTo>
                  <a:pt x="0" y="703326"/>
                </a:moveTo>
                <a:lnTo>
                  <a:pt x="1622" y="655165"/>
                </a:lnTo>
                <a:lnTo>
                  <a:pt x="6419" y="607876"/>
                </a:lnTo>
                <a:lnTo>
                  <a:pt x="14286" y="561564"/>
                </a:lnTo>
                <a:lnTo>
                  <a:pt x="25118" y="516334"/>
                </a:lnTo>
                <a:lnTo>
                  <a:pt x="38811" y="472289"/>
                </a:lnTo>
                <a:lnTo>
                  <a:pt x="55260" y="429535"/>
                </a:lnTo>
                <a:lnTo>
                  <a:pt x="74360" y="388177"/>
                </a:lnTo>
                <a:lnTo>
                  <a:pt x="96007" y="348318"/>
                </a:lnTo>
                <a:lnTo>
                  <a:pt x="120095" y="310064"/>
                </a:lnTo>
                <a:lnTo>
                  <a:pt x="146520" y="273520"/>
                </a:lnTo>
                <a:lnTo>
                  <a:pt x="175177" y="238789"/>
                </a:lnTo>
                <a:lnTo>
                  <a:pt x="205962" y="205978"/>
                </a:lnTo>
                <a:lnTo>
                  <a:pt x="238769" y="175189"/>
                </a:lnTo>
                <a:lnTo>
                  <a:pt x="273495" y="146529"/>
                </a:lnTo>
                <a:lnTo>
                  <a:pt x="310033" y="120102"/>
                </a:lnTo>
                <a:lnTo>
                  <a:pt x="348281" y="96012"/>
                </a:lnTo>
                <a:lnTo>
                  <a:pt x="388132" y="74364"/>
                </a:lnTo>
                <a:lnTo>
                  <a:pt x="429482" y="55262"/>
                </a:lnTo>
                <a:lnTo>
                  <a:pt x="472226" y="38813"/>
                </a:lnTo>
                <a:lnTo>
                  <a:pt x="516260" y="25119"/>
                </a:lnTo>
                <a:lnTo>
                  <a:pt x="561479" y="14286"/>
                </a:lnTo>
                <a:lnTo>
                  <a:pt x="607779" y="6419"/>
                </a:lnTo>
                <a:lnTo>
                  <a:pt x="655053" y="1622"/>
                </a:lnTo>
                <a:lnTo>
                  <a:pt x="703198" y="0"/>
                </a:lnTo>
                <a:lnTo>
                  <a:pt x="751359" y="1622"/>
                </a:lnTo>
                <a:lnTo>
                  <a:pt x="798648" y="6419"/>
                </a:lnTo>
                <a:lnTo>
                  <a:pt x="844960" y="14286"/>
                </a:lnTo>
                <a:lnTo>
                  <a:pt x="890190" y="25119"/>
                </a:lnTo>
                <a:lnTo>
                  <a:pt x="934235" y="38813"/>
                </a:lnTo>
                <a:lnTo>
                  <a:pt x="976989" y="55262"/>
                </a:lnTo>
                <a:lnTo>
                  <a:pt x="1018347" y="74364"/>
                </a:lnTo>
                <a:lnTo>
                  <a:pt x="1058206" y="96011"/>
                </a:lnTo>
                <a:lnTo>
                  <a:pt x="1096460" y="120102"/>
                </a:lnTo>
                <a:lnTo>
                  <a:pt x="1133004" y="146529"/>
                </a:lnTo>
                <a:lnTo>
                  <a:pt x="1167735" y="175189"/>
                </a:lnTo>
                <a:lnTo>
                  <a:pt x="1200546" y="205978"/>
                </a:lnTo>
                <a:lnTo>
                  <a:pt x="1231335" y="238789"/>
                </a:lnTo>
                <a:lnTo>
                  <a:pt x="1259995" y="273520"/>
                </a:lnTo>
                <a:lnTo>
                  <a:pt x="1286422" y="310064"/>
                </a:lnTo>
                <a:lnTo>
                  <a:pt x="1310513" y="348318"/>
                </a:lnTo>
                <a:lnTo>
                  <a:pt x="1332160" y="388177"/>
                </a:lnTo>
                <a:lnTo>
                  <a:pt x="1351262" y="429535"/>
                </a:lnTo>
                <a:lnTo>
                  <a:pt x="1367711" y="472289"/>
                </a:lnTo>
                <a:lnTo>
                  <a:pt x="1381405" y="516334"/>
                </a:lnTo>
                <a:lnTo>
                  <a:pt x="1392238" y="561564"/>
                </a:lnTo>
                <a:lnTo>
                  <a:pt x="1400105" y="607876"/>
                </a:lnTo>
                <a:lnTo>
                  <a:pt x="1404902" y="655165"/>
                </a:lnTo>
                <a:lnTo>
                  <a:pt x="1406524" y="703326"/>
                </a:lnTo>
                <a:lnTo>
                  <a:pt x="1404902" y="751471"/>
                </a:lnTo>
                <a:lnTo>
                  <a:pt x="1400105" y="798745"/>
                </a:lnTo>
                <a:lnTo>
                  <a:pt x="1392238" y="845045"/>
                </a:lnTo>
                <a:lnTo>
                  <a:pt x="1381405" y="890264"/>
                </a:lnTo>
                <a:lnTo>
                  <a:pt x="1367711" y="934298"/>
                </a:lnTo>
                <a:lnTo>
                  <a:pt x="1351262" y="977042"/>
                </a:lnTo>
                <a:lnTo>
                  <a:pt x="1332160" y="1018392"/>
                </a:lnTo>
                <a:lnTo>
                  <a:pt x="1310512" y="1058243"/>
                </a:lnTo>
                <a:lnTo>
                  <a:pt x="1286422" y="1096491"/>
                </a:lnTo>
                <a:lnTo>
                  <a:pt x="1259995" y="1133029"/>
                </a:lnTo>
                <a:lnTo>
                  <a:pt x="1231335" y="1167755"/>
                </a:lnTo>
                <a:lnTo>
                  <a:pt x="1200546" y="1200562"/>
                </a:lnTo>
                <a:lnTo>
                  <a:pt x="1167735" y="1231347"/>
                </a:lnTo>
                <a:lnTo>
                  <a:pt x="1133004" y="1260004"/>
                </a:lnTo>
                <a:lnTo>
                  <a:pt x="1096460" y="1286429"/>
                </a:lnTo>
                <a:lnTo>
                  <a:pt x="1058206" y="1310517"/>
                </a:lnTo>
                <a:lnTo>
                  <a:pt x="1018347" y="1332164"/>
                </a:lnTo>
                <a:lnTo>
                  <a:pt x="976989" y="1351264"/>
                </a:lnTo>
                <a:lnTo>
                  <a:pt x="934235" y="1367713"/>
                </a:lnTo>
                <a:lnTo>
                  <a:pt x="890190" y="1381406"/>
                </a:lnTo>
                <a:lnTo>
                  <a:pt x="844960" y="1392238"/>
                </a:lnTo>
                <a:lnTo>
                  <a:pt x="798648" y="1400105"/>
                </a:lnTo>
                <a:lnTo>
                  <a:pt x="751359" y="1404902"/>
                </a:lnTo>
                <a:lnTo>
                  <a:pt x="703198" y="1406525"/>
                </a:lnTo>
                <a:lnTo>
                  <a:pt x="655053" y="1404902"/>
                </a:lnTo>
                <a:lnTo>
                  <a:pt x="607779" y="1400105"/>
                </a:lnTo>
                <a:lnTo>
                  <a:pt x="561479" y="1392238"/>
                </a:lnTo>
                <a:lnTo>
                  <a:pt x="516260" y="1381406"/>
                </a:lnTo>
                <a:lnTo>
                  <a:pt x="472226" y="1367713"/>
                </a:lnTo>
                <a:lnTo>
                  <a:pt x="429482" y="1351264"/>
                </a:lnTo>
                <a:lnTo>
                  <a:pt x="388132" y="1332164"/>
                </a:lnTo>
                <a:lnTo>
                  <a:pt x="348281" y="1310517"/>
                </a:lnTo>
                <a:lnTo>
                  <a:pt x="310033" y="1286429"/>
                </a:lnTo>
                <a:lnTo>
                  <a:pt x="273495" y="1260004"/>
                </a:lnTo>
                <a:lnTo>
                  <a:pt x="238769" y="1231347"/>
                </a:lnTo>
                <a:lnTo>
                  <a:pt x="205962" y="1200562"/>
                </a:lnTo>
                <a:lnTo>
                  <a:pt x="175177" y="1167755"/>
                </a:lnTo>
                <a:lnTo>
                  <a:pt x="146520" y="1133029"/>
                </a:lnTo>
                <a:lnTo>
                  <a:pt x="120095" y="1096491"/>
                </a:lnTo>
                <a:lnTo>
                  <a:pt x="96007" y="1058243"/>
                </a:lnTo>
                <a:lnTo>
                  <a:pt x="74360" y="1018392"/>
                </a:lnTo>
                <a:lnTo>
                  <a:pt x="55260" y="977042"/>
                </a:lnTo>
                <a:lnTo>
                  <a:pt x="38811" y="934298"/>
                </a:lnTo>
                <a:lnTo>
                  <a:pt x="25118" y="890264"/>
                </a:lnTo>
                <a:lnTo>
                  <a:pt x="14286" y="845045"/>
                </a:lnTo>
                <a:lnTo>
                  <a:pt x="6419" y="798745"/>
                </a:lnTo>
                <a:lnTo>
                  <a:pt x="1622" y="751471"/>
                </a:lnTo>
                <a:lnTo>
                  <a:pt x="0" y="703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3092" y="1011237"/>
            <a:ext cx="2466975" cy="2301875"/>
            <a:chOff x="613092" y="1011237"/>
            <a:chExt cx="2466975" cy="2301875"/>
          </a:xfrm>
        </p:grpSpPr>
        <p:sp>
          <p:nvSpPr>
            <p:cNvPr id="4" name="object 4"/>
            <p:cNvSpPr/>
            <p:nvPr/>
          </p:nvSpPr>
          <p:spPr>
            <a:xfrm>
              <a:off x="617855" y="1015999"/>
              <a:ext cx="1574165" cy="452120"/>
            </a:xfrm>
            <a:custGeom>
              <a:avLst/>
              <a:gdLst/>
              <a:ahLst/>
              <a:cxnLst/>
              <a:rect l="l" t="t" r="r" b="b"/>
              <a:pathLst>
                <a:path w="1574164" h="452119">
                  <a:moveTo>
                    <a:pt x="0" y="75310"/>
                  </a:moveTo>
                  <a:lnTo>
                    <a:pt x="5920" y="46023"/>
                  </a:lnTo>
                  <a:lnTo>
                    <a:pt x="22067" y="22082"/>
                  </a:lnTo>
                  <a:lnTo>
                    <a:pt x="46018" y="5927"/>
                  </a:lnTo>
                  <a:lnTo>
                    <a:pt x="75349" y="0"/>
                  </a:lnTo>
                  <a:lnTo>
                    <a:pt x="1498853" y="0"/>
                  </a:lnTo>
                  <a:lnTo>
                    <a:pt x="1528141" y="5927"/>
                  </a:lnTo>
                  <a:lnTo>
                    <a:pt x="1552082" y="22082"/>
                  </a:lnTo>
                  <a:lnTo>
                    <a:pt x="1568237" y="46023"/>
                  </a:lnTo>
                  <a:lnTo>
                    <a:pt x="1574164" y="75310"/>
                  </a:lnTo>
                  <a:lnTo>
                    <a:pt x="1574164" y="376808"/>
                  </a:lnTo>
                  <a:lnTo>
                    <a:pt x="1568237" y="406149"/>
                  </a:lnTo>
                  <a:lnTo>
                    <a:pt x="1552082" y="430085"/>
                  </a:lnTo>
                  <a:lnTo>
                    <a:pt x="1528141" y="446210"/>
                  </a:lnTo>
                  <a:lnTo>
                    <a:pt x="1498853" y="452119"/>
                  </a:lnTo>
                  <a:lnTo>
                    <a:pt x="75349" y="452119"/>
                  </a:lnTo>
                  <a:lnTo>
                    <a:pt x="46018" y="446210"/>
                  </a:lnTo>
                  <a:lnTo>
                    <a:pt x="22067" y="430085"/>
                  </a:lnTo>
                  <a:lnTo>
                    <a:pt x="5920" y="406149"/>
                  </a:lnTo>
                  <a:lnTo>
                    <a:pt x="0" y="376808"/>
                  </a:lnTo>
                  <a:lnTo>
                    <a:pt x="0" y="75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9730" y="1468119"/>
              <a:ext cx="1430655" cy="1844675"/>
            </a:xfrm>
            <a:custGeom>
              <a:avLst/>
              <a:gdLst/>
              <a:ahLst/>
              <a:cxnLst/>
              <a:rect l="l" t="t" r="r" b="b"/>
              <a:pathLst>
                <a:path w="1430655" h="1844675">
                  <a:moveTo>
                    <a:pt x="1424940" y="1578610"/>
                  </a:moveTo>
                  <a:lnTo>
                    <a:pt x="1421472" y="1577086"/>
                  </a:lnTo>
                  <a:lnTo>
                    <a:pt x="1346962" y="1544320"/>
                  </a:lnTo>
                  <a:lnTo>
                    <a:pt x="1348600" y="1577098"/>
                  </a:lnTo>
                  <a:lnTo>
                    <a:pt x="253746" y="1577721"/>
                  </a:lnTo>
                  <a:lnTo>
                    <a:pt x="253746" y="635"/>
                  </a:lnTo>
                  <a:lnTo>
                    <a:pt x="244221" y="635"/>
                  </a:lnTo>
                  <a:lnTo>
                    <a:pt x="244221" y="1587246"/>
                  </a:lnTo>
                  <a:lnTo>
                    <a:pt x="1349070" y="1586623"/>
                  </a:lnTo>
                  <a:lnTo>
                    <a:pt x="1350772" y="1620520"/>
                  </a:lnTo>
                  <a:lnTo>
                    <a:pt x="1424940" y="1578610"/>
                  </a:lnTo>
                  <a:close/>
                </a:path>
                <a:path w="1430655" h="1844675">
                  <a:moveTo>
                    <a:pt x="1430274" y="1828800"/>
                  </a:moveTo>
                  <a:lnTo>
                    <a:pt x="1420749" y="1828800"/>
                  </a:lnTo>
                  <a:lnTo>
                    <a:pt x="1420749" y="1834896"/>
                  </a:lnTo>
                  <a:lnTo>
                    <a:pt x="42799" y="183489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1844421"/>
                  </a:lnTo>
                  <a:lnTo>
                    <a:pt x="1430274" y="1844421"/>
                  </a:lnTo>
                  <a:lnTo>
                    <a:pt x="1430274" y="1839722"/>
                  </a:lnTo>
                  <a:lnTo>
                    <a:pt x="1430274" y="1834896"/>
                  </a:lnTo>
                  <a:lnTo>
                    <a:pt x="1430274" y="182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86765" y="1468119"/>
            <a:ext cx="3710304" cy="7630159"/>
            <a:chOff x="786765" y="1468119"/>
            <a:chExt cx="3710304" cy="7630159"/>
          </a:xfrm>
        </p:grpSpPr>
        <p:sp>
          <p:nvSpPr>
            <p:cNvPr id="7" name="object 7"/>
            <p:cNvSpPr/>
            <p:nvPr/>
          </p:nvSpPr>
          <p:spPr>
            <a:xfrm>
              <a:off x="3740150" y="3900169"/>
              <a:ext cx="76200" cy="783590"/>
            </a:xfrm>
            <a:custGeom>
              <a:avLst/>
              <a:gdLst/>
              <a:ahLst/>
              <a:cxnLst/>
              <a:rect l="l" t="t" r="r" b="b"/>
              <a:pathLst>
                <a:path w="76200" h="783589">
                  <a:moveTo>
                    <a:pt x="33398" y="707390"/>
                  </a:moveTo>
                  <a:lnTo>
                    <a:pt x="0" y="707390"/>
                  </a:lnTo>
                  <a:lnTo>
                    <a:pt x="38100" y="783590"/>
                  </a:lnTo>
                  <a:lnTo>
                    <a:pt x="69850" y="720090"/>
                  </a:lnTo>
                  <a:lnTo>
                    <a:pt x="33400" y="720090"/>
                  </a:lnTo>
                  <a:lnTo>
                    <a:pt x="33398" y="707390"/>
                  </a:lnTo>
                  <a:close/>
                </a:path>
                <a:path w="76200" h="783589">
                  <a:moveTo>
                    <a:pt x="42799" y="0"/>
                  </a:moveTo>
                  <a:lnTo>
                    <a:pt x="33274" y="0"/>
                  </a:lnTo>
                  <a:lnTo>
                    <a:pt x="33400" y="720090"/>
                  </a:lnTo>
                  <a:lnTo>
                    <a:pt x="42925" y="720090"/>
                  </a:lnTo>
                  <a:lnTo>
                    <a:pt x="42799" y="0"/>
                  </a:lnTo>
                  <a:close/>
                </a:path>
                <a:path w="76200" h="783589">
                  <a:moveTo>
                    <a:pt x="76200" y="707390"/>
                  </a:moveTo>
                  <a:lnTo>
                    <a:pt x="42923" y="707390"/>
                  </a:lnTo>
                  <a:lnTo>
                    <a:pt x="42925" y="720090"/>
                  </a:lnTo>
                  <a:lnTo>
                    <a:pt x="69850" y="720090"/>
                  </a:lnTo>
                  <a:lnTo>
                    <a:pt x="76200" y="707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5465" y="4704079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1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5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3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9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460" y="1468754"/>
              <a:ext cx="2548890" cy="5429250"/>
            </a:xfrm>
            <a:custGeom>
              <a:avLst/>
              <a:gdLst/>
              <a:ahLst/>
              <a:cxnLst/>
              <a:rect l="l" t="t" r="r" b="b"/>
              <a:pathLst>
                <a:path w="2548890" h="5429250">
                  <a:moveTo>
                    <a:pt x="1807210" y="3949065"/>
                  </a:moveTo>
                  <a:lnTo>
                    <a:pt x="1801152" y="3946271"/>
                  </a:lnTo>
                  <a:lnTo>
                    <a:pt x="1729867" y="3913378"/>
                  </a:lnTo>
                  <a:lnTo>
                    <a:pt x="1730908" y="3946283"/>
                  </a:lnTo>
                  <a:lnTo>
                    <a:pt x="253619" y="3946652"/>
                  </a:lnTo>
                  <a:lnTo>
                    <a:pt x="253619" y="0"/>
                  </a:lnTo>
                  <a:lnTo>
                    <a:pt x="244094" y="0"/>
                  </a:lnTo>
                  <a:lnTo>
                    <a:pt x="244094" y="3956177"/>
                  </a:lnTo>
                  <a:lnTo>
                    <a:pt x="1731200" y="3955808"/>
                  </a:lnTo>
                  <a:lnTo>
                    <a:pt x="1732280" y="3989578"/>
                  </a:lnTo>
                  <a:lnTo>
                    <a:pt x="1807210" y="3949065"/>
                  </a:lnTo>
                  <a:close/>
                </a:path>
                <a:path w="2548890" h="5429250">
                  <a:moveTo>
                    <a:pt x="1822069" y="4131183"/>
                  </a:moveTo>
                  <a:lnTo>
                    <a:pt x="42799" y="4131183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708"/>
                  </a:lnTo>
                  <a:lnTo>
                    <a:pt x="1812544" y="4140708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708"/>
                  </a:lnTo>
                  <a:lnTo>
                    <a:pt x="1822069" y="4131183"/>
                  </a:lnTo>
                  <a:close/>
                </a:path>
                <a:path w="2548890" h="5429250">
                  <a:moveTo>
                    <a:pt x="2548890" y="5353050"/>
                  </a:moveTo>
                  <a:lnTo>
                    <a:pt x="2515603" y="5353050"/>
                  </a:lnTo>
                  <a:lnTo>
                    <a:pt x="2515489" y="4645660"/>
                  </a:lnTo>
                  <a:lnTo>
                    <a:pt x="2505964" y="4645660"/>
                  </a:lnTo>
                  <a:lnTo>
                    <a:pt x="2506078" y="5353050"/>
                  </a:lnTo>
                  <a:lnTo>
                    <a:pt x="2472690" y="5353050"/>
                  </a:lnTo>
                  <a:lnTo>
                    <a:pt x="2510790" y="5429250"/>
                  </a:lnTo>
                  <a:lnTo>
                    <a:pt x="2542540" y="5365750"/>
                  </a:lnTo>
                  <a:lnTo>
                    <a:pt x="2548890" y="5353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5304" y="6918324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2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8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4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2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8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765" y="1468119"/>
              <a:ext cx="3029585" cy="7630159"/>
            </a:xfrm>
            <a:custGeom>
              <a:avLst/>
              <a:gdLst/>
              <a:ahLst/>
              <a:cxnLst/>
              <a:rect l="l" t="t" r="r" b="b"/>
              <a:pathLst>
                <a:path w="3029585" h="7630159">
                  <a:moveTo>
                    <a:pt x="2288540" y="6009005"/>
                  </a:moveTo>
                  <a:lnTo>
                    <a:pt x="2279142" y="6004306"/>
                  </a:lnTo>
                  <a:lnTo>
                    <a:pt x="2212340" y="5970905"/>
                  </a:lnTo>
                  <a:lnTo>
                    <a:pt x="2212340" y="6004306"/>
                  </a:lnTo>
                  <a:lnTo>
                    <a:pt x="263207" y="6004306"/>
                  </a:lnTo>
                  <a:lnTo>
                    <a:pt x="263207" y="0"/>
                  </a:lnTo>
                  <a:lnTo>
                    <a:pt x="253682" y="0"/>
                  </a:lnTo>
                  <a:lnTo>
                    <a:pt x="253682" y="6013843"/>
                  </a:lnTo>
                  <a:lnTo>
                    <a:pt x="2212340" y="6013831"/>
                  </a:lnTo>
                  <a:lnTo>
                    <a:pt x="2212340" y="6047105"/>
                  </a:lnTo>
                  <a:lnTo>
                    <a:pt x="2278888" y="6013831"/>
                  </a:lnTo>
                  <a:lnTo>
                    <a:pt x="2288540" y="6009005"/>
                  </a:lnTo>
                  <a:close/>
                </a:path>
                <a:path w="3029585" h="7630159">
                  <a:moveTo>
                    <a:pt x="2304034" y="6269990"/>
                  </a:moveTo>
                  <a:lnTo>
                    <a:pt x="2295410" y="6269990"/>
                  </a:lnTo>
                  <a:lnTo>
                    <a:pt x="2299335" y="6266180"/>
                  </a:lnTo>
                  <a:lnTo>
                    <a:pt x="42862" y="6266180"/>
                  </a:lnTo>
                  <a:lnTo>
                    <a:pt x="42862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337" y="76200"/>
                  </a:lnTo>
                  <a:lnTo>
                    <a:pt x="33337" y="6275717"/>
                  </a:lnTo>
                  <a:lnTo>
                    <a:pt x="2304034" y="6275705"/>
                  </a:lnTo>
                  <a:lnTo>
                    <a:pt x="2304034" y="6270879"/>
                  </a:lnTo>
                  <a:lnTo>
                    <a:pt x="2304034" y="6269990"/>
                  </a:lnTo>
                  <a:close/>
                </a:path>
                <a:path w="3029585" h="7630159">
                  <a:moveTo>
                    <a:pt x="3029585" y="7553960"/>
                  </a:moveTo>
                  <a:lnTo>
                    <a:pt x="2996298" y="7553960"/>
                  </a:lnTo>
                  <a:lnTo>
                    <a:pt x="2996184" y="6846570"/>
                  </a:lnTo>
                  <a:lnTo>
                    <a:pt x="2986659" y="6846570"/>
                  </a:lnTo>
                  <a:lnTo>
                    <a:pt x="2986773" y="7553960"/>
                  </a:lnTo>
                  <a:lnTo>
                    <a:pt x="2953385" y="7553960"/>
                  </a:lnTo>
                  <a:lnTo>
                    <a:pt x="2991485" y="7630160"/>
                  </a:lnTo>
                  <a:lnTo>
                    <a:pt x="3023235" y="7566660"/>
                  </a:lnTo>
                  <a:lnTo>
                    <a:pt x="3029585" y="75539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2296" y="1039113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5975" y="2802382"/>
            <a:ext cx="84074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Calibri"/>
                <a:cs typeface="Calibri"/>
              </a:rPr>
              <a:t>2.5.4</a:t>
            </a:r>
          </a:p>
          <a:p>
            <a:pPr marL="12700" marR="5080" algn="ctr">
              <a:lnSpc>
                <a:spcPts val="1720"/>
              </a:lnSpc>
              <a:spcBef>
                <a:spcPts val="55"/>
              </a:spcBef>
            </a:pPr>
            <a:r>
              <a:rPr sz="1400" spc="-5">
                <a:latin typeface="Calibri"/>
                <a:cs typeface="Calibri"/>
              </a:rPr>
              <a:t>View</a:t>
            </a:r>
            <a:r>
              <a:rPr sz="1400" spc="-7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Leave </a:t>
            </a:r>
            <a:r>
              <a:rPr sz="1400" spc="-300">
                <a:latin typeface="Calibri"/>
                <a:cs typeface="Calibri"/>
              </a:rPr>
              <a:t> </a:t>
            </a:r>
            <a:r>
              <a:rPr sz="1400" spc="-5">
                <a:latin typeface="Calibri"/>
                <a:cs typeface="Calibri"/>
              </a:rPr>
              <a:t>History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322" y="5028056"/>
            <a:ext cx="61595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2.6</a:t>
            </a:r>
          </a:p>
          <a:p>
            <a:pPr marL="12065" marR="5080" algn="ctr">
              <a:lnSpc>
                <a:spcPts val="1720"/>
              </a:lnSpc>
              <a:spcBef>
                <a:spcPts val="45"/>
              </a:spcBef>
            </a:pPr>
            <a:r>
              <a:rPr sz="1400">
                <a:latin typeface="Calibri"/>
                <a:cs typeface="Calibri"/>
              </a:rPr>
              <a:t>Manage  Admin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439795" y="7239761"/>
            <a:ext cx="68643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1400">
                <a:latin typeface="Calibri"/>
                <a:cs typeface="Calibri"/>
              </a:rPr>
              <a:t>2.6.1</a:t>
            </a:r>
          </a:p>
          <a:p>
            <a:pPr marL="12700" marR="5080" algn="ctr">
              <a:lnSpc>
                <a:spcPct val="101400"/>
              </a:lnSpc>
              <a:spcBef>
                <a:spcPts val="10"/>
              </a:spcBef>
            </a:pPr>
            <a:r>
              <a:rPr sz="1400">
                <a:latin typeface="Calibri"/>
                <a:cs typeface="Calibri"/>
              </a:rPr>
              <a:t>Add</a:t>
            </a:r>
            <a:r>
              <a:rPr sz="1400" spc="-5">
                <a:latin typeface="Calibri"/>
                <a:cs typeface="Calibri"/>
              </a:rPr>
              <a:t> </a:t>
            </a:r>
            <a:r>
              <a:rPr sz="1400">
                <a:latin typeface="Calibri"/>
                <a:cs typeface="Calibri"/>
              </a:rPr>
              <a:t>N</a:t>
            </a:r>
            <a:r>
              <a:rPr sz="1400" spc="-15">
                <a:latin typeface="Calibri"/>
                <a:cs typeface="Calibri"/>
              </a:rPr>
              <a:t>e</a:t>
            </a:r>
            <a:r>
              <a:rPr sz="1400">
                <a:latin typeface="Calibri"/>
                <a:cs typeface="Calibri"/>
              </a:rPr>
              <a:t>w  Admin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505959" y="2972815"/>
            <a:ext cx="2877820" cy="434340"/>
            <a:chOff x="4505959" y="2972815"/>
            <a:chExt cx="2877820" cy="434340"/>
          </a:xfrm>
        </p:grpSpPr>
        <p:sp>
          <p:nvSpPr>
            <p:cNvPr id="17" name="object 17"/>
            <p:cNvSpPr/>
            <p:nvPr/>
          </p:nvSpPr>
          <p:spPr>
            <a:xfrm>
              <a:off x="4505959" y="3026155"/>
              <a:ext cx="1221740" cy="76200"/>
            </a:xfrm>
            <a:custGeom>
              <a:avLst/>
              <a:gdLst/>
              <a:ahLst/>
              <a:cxnLst/>
              <a:rect l="l" t="t" r="r" b="b"/>
              <a:pathLst>
                <a:path w="1221739" h="76200">
                  <a:moveTo>
                    <a:pt x="1145539" y="0"/>
                  </a:moveTo>
                  <a:lnTo>
                    <a:pt x="1145539" y="76200"/>
                  </a:lnTo>
                  <a:lnTo>
                    <a:pt x="1215389" y="41275"/>
                  </a:lnTo>
                  <a:lnTo>
                    <a:pt x="1158239" y="41275"/>
                  </a:lnTo>
                  <a:lnTo>
                    <a:pt x="1158239" y="34925"/>
                  </a:lnTo>
                  <a:lnTo>
                    <a:pt x="1215389" y="34925"/>
                  </a:lnTo>
                  <a:lnTo>
                    <a:pt x="1145539" y="0"/>
                  </a:lnTo>
                  <a:close/>
                </a:path>
                <a:path w="1221739" h="76200">
                  <a:moveTo>
                    <a:pt x="1145539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145539" y="41275"/>
                  </a:lnTo>
                  <a:lnTo>
                    <a:pt x="1145539" y="34925"/>
                  </a:lnTo>
                  <a:close/>
                </a:path>
                <a:path w="1221739" h="76200">
                  <a:moveTo>
                    <a:pt x="1215389" y="34925"/>
                  </a:moveTo>
                  <a:lnTo>
                    <a:pt x="1158239" y="34925"/>
                  </a:lnTo>
                  <a:lnTo>
                    <a:pt x="1158239" y="41275"/>
                  </a:lnTo>
                  <a:lnTo>
                    <a:pt x="1215389" y="41275"/>
                  </a:lnTo>
                  <a:lnTo>
                    <a:pt x="1221739" y="38100"/>
                  </a:lnTo>
                  <a:lnTo>
                    <a:pt x="1215389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2139" y="2972815"/>
              <a:ext cx="1691639" cy="434340"/>
            </a:xfrm>
            <a:custGeom>
              <a:avLst/>
              <a:gdLst/>
              <a:ahLst/>
              <a:cxnLst/>
              <a:rect l="l" t="t" r="r" b="b"/>
              <a:pathLst>
                <a:path w="1691640" h="434339">
                  <a:moveTo>
                    <a:pt x="1691639" y="0"/>
                  </a:moveTo>
                  <a:lnTo>
                    <a:pt x="0" y="0"/>
                  </a:lnTo>
                  <a:lnTo>
                    <a:pt x="0" y="434340"/>
                  </a:lnTo>
                  <a:lnTo>
                    <a:pt x="1691639" y="434340"/>
                  </a:lnTo>
                  <a:lnTo>
                    <a:pt x="1691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92140" y="2972815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00"/>
              </a:spcBef>
            </a:pPr>
            <a:r>
              <a:rPr sz="2000" spc="-5">
                <a:latin typeface="Calibri"/>
                <a:cs typeface="Calibri"/>
              </a:rPr>
              <a:t>tblleaves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81830" y="3265550"/>
            <a:ext cx="1236980" cy="2155190"/>
          </a:xfrm>
          <a:custGeom>
            <a:avLst/>
            <a:gdLst/>
            <a:ahLst/>
            <a:cxnLst/>
            <a:rect l="l" t="t" r="r" b="b"/>
            <a:pathLst>
              <a:path w="1236979" h="2155190">
                <a:moveTo>
                  <a:pt x="1213485" y="34925"/>
                </a:moveTo>
                <a:lnTo>
                  <a:pt x="76200" y="34925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1213485" y="41275"/>
                </a:lnTo>
                <a:lnTo>
                  <a:pt x="1213485" y="34925"/>
                </a:lnTo>
                <a:close/>
              </a:path>
              <a:path w="1236979" h="2155190">
                <a:moveTo>
                  <a:pt x="1236980" y="2117090"/>
                </a:moveTo>
                <a:lnTo>
                  <a:pt x="1230630" y="2113915"/>
                </a:lnTo>
                <a:lnTo>
                  <a:pt x="1160780" y="2078990"/>
                </a:lnTo>
                <a:lnTo>
                  <a:pt x="1160780" y="2113915"/>
                </a:lnTo>
                <a:lnTo>
                  <a:pt x="15240" y="2113915"/>
                </a:lnTo>
                <a:lnTo>
                  <a:pt x="15240" y="2120265"/>
                </a:lnTo>
                <a:lnTo>
                  <a:pt x="1160780" y="2120265"/>
                </a:lnTo>
                <a:lnTo>
                  <a:pt x="1160780" y="2155190"/>
                </a:lnTo>
                <a:lnTo>
                  <a:pt x="1230630" y="2120265"/>
                </a:lnTo>
                <a:lnTo>
                  <a:pt x="1236980" y="2117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23254" y="5242305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00"/>
              </a:spcBef>
            </a:pPr>
            <a:r>
              <a:rPr sz="2000">
                <a:latin typeface="Calibri"/>
                <a:cs typeface="Calibri"/>
              </a:rPr>
              <a:t>admin</a:t>
            </a:r>
          </a:p>
        </p:txBody>
      </p:sp>
      <p:sp>
        <p:nvSpPr>
          <p:cNvPr id="22" name="object 22"/>
          <p:cNvSpPr/>
          <p:nvPr/>
        </p:nvSpPr>
        <p:spPr>
          <a:xfrm>
            <a:off x="4472940" y="5535675"/>
            <a:ext cx="2152650" cy="2263140"/>
          </a:xfrm>
          <a:custGeom>
            <a:avLst/>
            <a:gdLst/>
            <a:ahLst/>
            <a:cxnLst/>
            <a:rect l="l" t="t" r="r" b="b"/>
            <a:pathLst>
              <a:path w="2152650" h="2263140">
                <a:moveTo>
                  <a:pt x="1219200" y="34925"/>
                </a:moveTo>
                <a:lnTo>
                  <a:pt x="76200" y="34925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1219200" y="41275"/>
                </a:lnTo>
                <a:lnTo>
                  <a:pt x="1219200" y="34925"/>
                </a:lnTo>
                <a:close/>
              </a:path>
              <a:path w="2152650" h="2263140">
                <a:moveTo>
                  <a:pt x="1879981" y="222250"/>
                </a:moveTo>
                <a:lnTo>
                  <a:pt x="1873554" y="207518"/>
                </a:lnTo>
                <a:lnTo>
                  <a:pt x="1845945" y="144145"/>
                </a:lnTo>
                <a:lnTo>
                  <a:pt x="1803908" y="218313"/>
                </a:lnTo>
                <a:lnTo>
                  <a:pt x="1839455" y="220154"/>
                </a:lnTo>
                <a:lnTo>
                  <a:pt x="1838833" y="1917065"/>
                </a:lnTo>
                <a:lnTo>
                  <a:pt x="7620" y="1917065"/>
                </a:lnTo>
                <a:lnTo>
                  <a:pt x="7620" y="1923415"/>
                </a:lnTo>
                <a:lnTo>
                  <a:pt x="1845183" y="1923415"/>
                </a:lnTo>
                <a:lnTo>
                  <a:pt x="1845183" y="1920240"/>
                </a:lnTo>
                <a:lnTo>
                  <a:pt x="1845183" y="1917065"/>
                </a:lnTo>
                <a:lnTo>
                  <a:pt x="1845805" y="220484"/>
                </a:lnTo>
                <a:lnTo>
                  <a:pt x="1879981" y="222250"/>
                </a:lnTo>
                <a:close/>
              </a:path>
              <a:path w="2152650" h="2263140">
                <a:moveTo>
                  <a:pt x="2152383" y="141605"/>
                </a:moveTo>
                <a:lnTo>
                  <a:pt x="2117725" y="141605"/>
                </a:lnTo>
                <a:lnTo>
                  <a:pt x="2117725" y="147955"/>
                </a:lnTo>
                <a:lnTo>
                  <a:pt x="2146033" y="147955"/>
                </a:lnTo>
                <a:lnTo>
                  <a:pt x="2146033" y="2221865"/>
                </a:lnTo>
                <a:lnTo>
                  <a:pt x="81280" y="2221865"/>
                </a:lnTo>
                <a:lnTo>
                  <a:pt x="81280" y="2186940"/>
                </a:lnTo>
                <a:lnTo>
                  <a:pt x="5080" y="2225040"/>
                </a:lnTo>
                <a:lnTo>
                  <a:pt x="81280" y="2263140"/>
                </a:lnTo>
                <a:lnTo>
                  <a:pt x="81280" y="2228215"/>
                </a:lnTo>
                <a:lnTo>
                  <a:pt x="2152383" y="2228215"/>
                </a:lnTo>
                <a:lnTo>
                  <a:pt x="2152383" y="2225040"/>
                </a:lnTo>
                <a:lnTo>
                  <a:pt x="2152383" y="2221865"/>
                </a:lnTo>
                <a:lnTo>
                  <a:pt x="2152383" y="147955"/>
                </a:lnTo>
                <a:lnTo>
                  <a:pt x="2152383" y="144780"/>
                </a:lnTo>
                <a:lnTo>
                  <a:pt x="2152383" y="141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7651" y="2561589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4884" y="2713989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73910" y="4960746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11065" y="4960746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4389" y="7076313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1545" y="7076313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29714" y="3345307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79060" y="3339210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52573" y="570776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01921" y="5701664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81529" y="7796021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32401" y="778992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4F044E4B-925F-2A6A-B9B5-6FAFA3D2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5304" y="2493644"/>
            <a:ext cx="1406525" cy="1406525"/>
          </a:xfrm>
          <a:custGeom>
            <a:avLst/>
            <a:gdLst/>
            <a:ahLst/>
            <a:cxnLst/>
            <a:rect l="l" t="t" r="r" b="b"/>
            <a:pathLst>
              <a:path w="1406525" h="1406525">
                <a:moveTo>
                  <a:pt x="0" y="703326"/>
                </a:moveTo>
                <a:lnTo>
                  <a:pt x="1622" y="655165"/>
                </a:lnTo>
                <a:lnTo>
                  <a:pt x="6419" y="607876"/>
                </a:lnTo>
                <a:lnTo>
                  <a:pt x="14286" y="561564"/>
                </a:lnTo>
                <a:lnTo>
                  <a:pt x="25118" y="516334"/>
                </a:lnTo>
                <a:lnTo>
                  <a:pt x="38811" y="472289"/>
                </a:lnTo>
                <a:lnTo>
                  <a:pt x="55260" y="429535"/>
                </a:lnTo>
                <a:lnTo>
                  <a:pt x="74360" y="388177"/>
                </a:lnTo>
                <a:lnTo>
                  <a:pt x="96007" y="348318"/>
                </a:lnTo>
                <a:lnTo>
                  <a:pt x="120095" y="310064"/>
                </a:lnTo>
                <a:lnTo>
                  <a:pt x="146520" y="273520"/>
                </a:lnTo>
                <a:lnTo>
                  <a:pt x="175177" y="238789"/>
                </a:lnTo>
                <a:lnTo>
                  <a:pt x="205962" y="205978"/>
                </a:lnTo>
                <a:lnTo>
                  <a:pt x="238769" y="175189"/>
                </a:lnTo>
                <a:lnTo>
                  <a:pt x="273495" y="146529"/>
                </a:lnTo>
                <a:lnTo>
                  <a:pt x="310033" y="120102"/>
                </a:lnTo>
                <a:lnTo>
                  <a:pt x="348281" y="96012"/>
                </a:lnTo>
                <a:lnTo>
                  <a:pt x="388132" y="74364"/>
                </a:lnTo>
                <a:lnTo>
                  <a:pt x="429482" y="55262"/>
                </a:lnTo>
                <a:lnTo>
                  <a:pt x="472226" y="38813"/>
                </a:lnTo>
                <a:lnTo>
                  <a:pt x="516260" y="25119"/>
                </a:lnTo>
                <a:lnTo>
                  <a:pt x="561479" y="14286"/>
                </a:lnTo>
                <a:lnTo>
                  <a:pt x="607779" y="6419"/>
                </a:lnTo>
                <a:lnTo>
                  <a:pt x="655053" y="1622"/>
                </a:lnTo>
                <a:lnTo>
                  <a:pt x="703198" y="0"/>
                </a:lnTo>
                <a:lnTo>
                  <a:pt x="751359" y="1622"/>
                </a:lnTo>
                <a:lnTo>
                  <a:pt x="798648" y="6419"/>
                </a:lnTo>
                <a:lnTo>
                  <a:pt x="844960" y="14286"/>
                </a:lnTo>
                <a:lnTo>
                  <a:pt x="890190" y="25119"/>
                </a:lnTo>
                <a:lnTo>
                  <a:pt x="934235" y="38813"/>
                </a:lnTo>
                <a:lnTo>
                  <a:pt x="976989" y="55262"/>
                </a:lnTo>
                <a:lnTo>
                  <a:pt x="1018347" y="74364"/>
                </a:lnTo>
                <a:lnTo>
                  <a:pt x="1058206" y="96011"/>
                </a:lnTo>
                <a:lnTo>
                  <a:pt x="1096460" y="120102"/>
                </a:lnTo>
                <a:lnTo>
                  <a:pt x="1133004" y="146529"/>
                </a:lnTo>
                <a:lnTo>
                  <a:pt x="1167735" y="175189"/>
                </a:lnTo>
                <a:lnTo>
                  <a:pt x="1200546" y="205978"/>
                </a:lnTo>
                <a:lnTo>
                  <a:pt x="1231335" y="238789"/>
                </a:lnTo>
                <a:lnTo>
                  <a:pt x="1259995" y="273520"/>
                </a:lnTo>
                <a:lnTo>
                  <a:pt x="1286422" y="310064"/>
                </a:lnTo>
                <a:lnTo>
                  <a:pt x="1310513" y="348318"/>
                </a:lnTo>
                <a:lnTo>
                  <a:pt x="1332160" y="388177"/>
                </a:lnTo>
                <a:lnTo>
                  <a:pt x="1351262" y="429535"/>
                </a:lnTo>
                <a:lnTo>
                  <a:pt x="1367711" y="472289"/>
                </a:lnTo>
                <a:lnTo>
                  <a:pt x="1381405" y="516334"/>
                </a:lnTo>
                <a:lnTo>
                  <a:pt x="1392238" y="561564"/>
                </a:lnTo>
                <a:lnTo>
                  <a:pt x="1400105" y="607876"/>
                </a:lnTo>
                <a:lnTo>
                  <a:pt x="1404902" y="655165"/>
                </a:lnTo>
                <a:lnTo>
                  <a:pt x="1406524" y="703326"/>
                </a:lnTo>
                <a:lnTo>
                  <a:pt x="1404902" y="751471"/>
                </a:lnTo>
                <a:lnTo>
                  <a:pt x="1400105" y="798745"/>
                </a:lnTo>
                <a:lnTo>
                  <a:pt x="1392238" y="845045"/>
                </a:lnTo>
                <a:lnTo>
                  <a:pt x="1381405" y="890264"/>
                </a:lnTo>
                <a:lnTo>
                  <a:pt x="1367711" y="934298"/>
                </a:lnTo>
                <a:lnTo>
                  <a:pt x="1351262" y="977042"/>
                </a:lnTo>
                <a:lnTo>
                  <a:pt x="1332160" y="1018392"/>
                </a:lnTo>
                <a:lnTo>
                  <a:pt x="1310512" y="1058243"/>
                </a:lnTo>
                <a:lnTo>
                  <a:pt x="1286422" y="1096491"/>
                </a:lnTo>
                <a:lnTo>
                  <a:pt x="1259995" y="1133029"/>
                </a:lnTo>
                <a:lnTo>
                  <a:pt x="1231335" y="1167755"/>
                </a:lnTo>
                <a:lnTo>
                  <a:pt x="1200546" y="1200562"/>
                </a:lnTo>
                <a:lnTo>
                  <a:pt x="1167735" y="1231347"/>
                </a:lnTo>
                <a:lnTo>
                  <a:pt x="1133004" y="1260004"/>
                </a:lnTo>
                <a:lnTo>
                  <a:pt x="1096460" y="1286429"/>
                </a:lnTo>
                <a:lnTo>
                  <a:pt x="1058206" y="1310517"/>
                </a:lnTo>
                <a:lnTo>
                  <a:pt x="1018347" y="1332164"/>
                </a:lnTo>
                <a:lnTo>
                  <a:pt x="976989" y="1351264"/>
                </a:lnTo>
                <a:lnTo>
                  <a:pt x="934235" y="1367713"/>
                </a:lnTo>
                <a:lnTo>
                  <a:pt x="890190" y="1381406"/>
                </a:lnTo>
                <a:lnTo>
                  <a:pt x="844960" y="1392238"/>
                </a:lnTo>
                <a:lnTo>
                  <a:pt x="798648" y="1400105"/>
                </a:lnTo>
                <a:lnTo>
                  <a:pt x="751359" y="1404902"/>
                </a:lnTo>
                <a:lnTo>
                  <a:pt x="703198" y="1406525"/>
                </a:lnTo>
                <a:lnTo>
                  <a:pt x="655053" y="1404902"/>
                </a:lnTo>
                <a:lnTo>
                  <a:pt x="607779" y="1400105"/>
                </a:lnTo>
                <a:lnTo>
                  <a:pt x="561479" y="1392238"/>
                </a:lnTo>
                <a:lnTo>
                  <a:pt x="516260" y="1381406"/>
                </a:lnTo>
                <a:lnTo>
                  <a:pt x="472226" y="1367713"/>
                </a:lnTo>
                <a:lnTo>
                  <a:pt x="429482" y="1351264"/>
                </a:lnTo>
                <a:lnTo>
                  <a:pt x="388132" y="1332164"/>
                </a:lnTo>
                <a:lnTo>
                  <a:pt x="348281" y="1310517"/>
                </a:lnTo>
                <a:lnTo>
                  <a:pt x="310033" y="1286429"/>
                </a:lnTo>
                <a:lnTo>
                  <a:pt x="273495" y="1260004"/>
                </a:lnTo>
                <a:lnTo>
                  <a:pt x="238769" y="1231347"/>
                </a:lnTo>
                <a:lnTo>
                  <a:pt x="205962" y="1200562"/>
                </a:lnTo>
                <a:lnTo>
                  <a:pt x="175177" y="1167755"/>
                </a:lnTo>
                <a:lnTo>
                  <a:pt x="146520" y="1133029"/>
                </a:lnTo>
                <a:lnTo>
                  <a:pt x="120095" y="1096491"/>
                </a:lnTo>
                <a:lnTo>
                  <a:pt x="96007" y="1058243"/>
                </a:lnTo>
                <a:lnTo>
                  <a:pt x="74360" y="1018392"/>
                </a:lnTo>
                <a:lnTo>
                  <a:pt x="55260" y="977042"/>
                </a:lnTo>
                <a:lnTo>
                  <a:pt x="38811" y="934298"/>
                </a:lnTo>
                <a:lnTo>
                  <a:pt x="25118" y="890264"/>
                </a:lnTo>
                <a:lnTo>
                  <a:pt x="14286" y="845045"/>
                </a:lnTo>
                <a:lnTo>
                  <a:pt x="6419" y="798745"/>
                </a:lnTo>
                <a:lnTo>
                  <a:pt x="1622" y="751471"/>
                </a:lnTo>
                <a:lnTo>
                  <a:pt x="0" y="7033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13092" y="1011237"/>
            <a:ext cx="2466975" cy="2301875"/>
            <a:chOff x="613092" y="1011237"/>
            <a:chExt cx="2466975" cy="2301875"/>
          </a:xfrm>
        </p:grpSpPr>
        <p:sp>
          <p:nvSpPr>
            <p:cNvPr id="4" name="object 4"/>
            <p:cNvSpPr/>
            <p:nvPr/>
          </p:nvSpPr>
          <p:spPr>
            <a:xfrm>
              <a:off x="617855" y="1015999"/>
              <a:ext cx="1574165" cy="452120"/>
            </a:xfrm>
            <a:custGeom>
              <a:avLst/>
              <a:gdLst/>
              <a:ahLst/>
              <a:cxnLst/>
              <a:rect l="l" t="t" r="r" b="b"/>
              <a:pathLst>
                <a:path w="1574164" h="452119">
                  <a:moveTo>
                    <a:pt x="0" y="75310"/>
                  </a:moveTo>
                  <a:lnTo>
                    <a:pt x="5920" y="46023"/>
                  </a:lnTo>
                  <a:lnTo>
                    <a:pt x="22067" y="22082"/>
                  </a:lnTo>
                  <a:lnTo>
                    <a:pt x="46018" y="5927"/>
                  </a:lnTo>
                  <a:lnTo>
                    <a:pt x="75349" y="0"/>
                  </a:lnTo>
                  <a:lnTo>
                    <a:pt x="1498853" y="0"/>
                  </a:lnTo>
                  <a:lnTo>
                    <a:pt x="1528141" y="5927"/>
                  </a:lnTo>
                  <a:lnTo>
                    <a:pt x="1552082" y="22082"/>
                  </a:lnTo>
                  <a:lnTo>
                    <a:pt x="1568237" y="46023"/>
                  </a:lnTo>
                  <a:lnTo>
                    <a:pt x="1574164" y="75310"/>
                  </a:lnTo>
                  <a:lnTo>
                    <a:pt x="1574164" y="376808"/>
                  </a:lnTo>
                  <a:lnTo>
                    <a:pt x="1568237" y="406149"/>
                  </a:lnTo>
                  <a:lnTo>
                    <a:pt x="1552082" y="430085"/>
                  </a:lnTo>
                  <a:lnTo>
                    <a:pt x="1528141" y="446210"/>
                  </a:lnTo>
                  <a:lnTo>
                    <a:pt x="1498853" y="452119"/>
                  </a:lnTo>
                  <a:lnTo>
                    <a:pt x="75349" y="452119"/>
                  </a:lnTo>
                  <a:lnTo>
                    <a:pt x="46018" y="446210"/>
                  </a:lnTo>
                  <a:lnTo>
                    <a:pt x="22067" y="430085"/>
                  </a:lnTo>
                  <a:lnTo>
                    <a:pt x="5920" y="406149"/>
                  </a:lnTo>
                  <a:lnTo>
                    <a:pt x="0" y="376808"/>
                  </a:lnTo>
                  <a:lnTo>
                    <a:pt x="0" y="753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9730" y="1468119"/>
              <a:ext cx="1430655" cy="1844675"/>
            </a:xfrm>
            <a:custGeom>
              <a:avLst/>
              <a:gdLst/>
              <a:ahLst/>
              <a:cxnLst/>
              <a:rect l="l" t="t" r="r" b="b"/>
              <a:pathLst>
                <a:path w="1430655" h="1844675">
                  <a:moveTo>
                    <a:pt x="1424940" y="1578610"/>
                  </a:moveTo>
                  <a:lnTo>
                    <a:pt x="1421472" y="1577086"/>
                  </a:lnTo>
                  <a:lnTo>
                    <a:pt x="1346962" y="1544320"/>
                  </a:lnTo>
                  <a:lnTo>
                    <a:pt x="1348600" y="1577098"/>
                  </a:lnTo>
                  <a:lnTo>
                    <a:pt x="253746" y="1577721"/>
                  </a:lnTo>
                  <a:lnTo>
                    <a:pt x="253746" y="635"/>
                  </a:lnTo>
                  <a:lnTo>
                    <a:pt x="244221" y="635"/>
                  </a:lnTo>
                  <a:lnTo>
                    <a:pt x="244221" y="1587246"/>
                  </a:lnTo>
                  <a:lnTo>
                    <a:pt x="1349070" y="1586623"/>
                  </a:lnTo>
                  <a:lnTo>
                    <a:pt x="1350772" y="1620520"/>
                  </a:lnTo>
                  <a:lnTo>
                    <a:pt x="1424940" y="1578610"/>
                  </a:lnTo>
                  <a:close/>
                </a:path>
                <a:path w="1430655" h="1844675">
                  <a:moveTo>
                    <a:pt x="1430274" y="1828800"/>
                  </a:moveTo>
                  <a:lnTo>
                    <a:pt x="1420749" y="1828800"/>
                  </a:lnTo>
                  <a:lnTo>
                    <a:pt x="1420749" y="1834896"/>
                  </a:lnTo>
                  <a:lnTo>
                    <a:pt x="42799" y="1834896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1844421"/>
                  </a:lnTo>
                  <a:lnTo>
                    <a:pt x="1430274" y="1844421"/>
                  </a:lnTo>
                  <a:lnTo>
                    <a:pt x="1430274" y="1839722"/>
                  </a:lnTo>
                  <a:lnTo>
                    <a:pt x="1430274" y="1834896"/>
                  </a:lnTo>
                  <a:lnTo>
                    <a:pt x="1430274" y="182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67460" y="1468754"/>
            <a:ext cx="3229610" cy="4646930"/>
            <a:chOff x="1267460" y="1468754"/>
            <a:chExt cx="3229610" cy="4646930"/>
          </a:xfrm>
        </p:grpSpPr>
        <p:sp>
          <p:nvSpPr>
            <p:cNvPr id="7" name="object 7"/>
            <p:cNvSpPr/>
            <p:nvPr/>
          </p:nvSpPr>
          <p:spPr>
            <a:xfrm>
              <a:off x="3740150" y="3900169"/>
              <a:ext cx="76200" cy="783590"/>
            </a:xfrm>
            <a:custGeom>
              <a:avLst/>
              <a:gdLst/>
              <a:ahLst/>
              <a:cxnLst/>
              <a:rect l="l" t="t" r="r" b="b"/>
              <a:pathLst>
                <a:path w="76200" h="783589">
                  <a:moveTo>
                    <a:pt x="33398" y="707390"/>
                  </a:moveTo>
                  <a:lnTo>
                    <a:pt x="0" y="707390"/>
                  </a:lnTo>
                  <a:lnTo>
                    <a:pt x="38100" y="783590"/>
                  </a:lnTo>
                  <a:lnTo>
                    <a:pt x="69850" y="720090"/>
                  </a:lnTo>
                  <a:lnTo>
                    <a:pt x="33400" y="720090"/>
                  </a:lnTo>
                  <a:lnTo>
                    <a:pt x="33398" y="707390"/>
                  </a:lnTo>
                  <a:close/>
                </a:path>
                <a:path w="76200" h="783589">
                  <a:moveTo>
                    <a:pt x="42799" y="0"/>
                  </a:moveTo>
                  <a:lnTo>
                    <a:pt x="33274" y="0"/>
                  </a:lnTo>
                  <a:lnTo>
                    <a:pt x="33400" y="720090"/>
                  </a:lnTo>
                  <a:lnTo>
                    <a:pt x="42925" y="720090"/>
                  </a:lnTo>
                  <a:lnTo>
                    <a:pt x="42799" y="0"/>
                  </a:lnTo>
                  <a:close/>
                </a:path>
                <a:path w="76200" h="783589">
                  <a:moveTo>
                    <a:pt x="76200" y="707390"/>
                  </a:moveTo>
                  <a:lnTo>
                    <a:pt x="42923" y="707390"/>
                  </a:lnTo>
                  <a:lnTo>
                    <a:pt x="42925" y="720090"/>
                  </a:lnTo>
                  <a:lnTo>
                    <a:pt x="69850" y="720090"/>
                  </a:lnTo>
                  <a:lnTo>
                    <a:pt x="76200" y="7073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5464" y="4704079"/>
              <a:ext cx="1406525" cy="1406525"/>
            </a:xfrm>
            <a:custGeom>
              <a:avLst/>
              <a:gdLst/>
              <a:ahLst/>
              <a:cxnLst/>
              <a:rect l="l" t="t" r="r" b="b"/>
              <a:pathLst>
                <a:path w="1406525" h="1406525">
                  <a:moveTo>
                    <a:pt x="0" y="703326"/>
                  </a:moveTo>
                  <a:lnTo>
                    <a:pt x="1622" y="655165"/>
                  </a:lnTo>
                  <a:lnTo>
                    <a:pt x="6419" y="607876"/>
                  </a:lnTo>
                  <a:lnTo>
                    <a:pt x="14286" y="561564"/>
                  </a:lnTo>
                  <a:lnTo>
                    <a:pt x="25118" y="516334"/>
                  </a:lnTo>
                  <a:lnTo>
                    <a:pt x="38811" y="472289"/>
                  </a:lnTo>
                  <a:lnTo>
                    <a:pt x="55260" y="429535"/>
                  </a:lnTo>
                  <a:lnTo>
                    <a:pt x="74360" y="388177"/>
                  </a:lnTo>
                  <a:lnTo>
                    <a:pt x="96007" y="348318"/>
                  </a:lnTo>
                  <a:lnTo>
                    <a:pt x="120095" y="310064"/>
                  </a:lnTo>
                  <a:lnTo>
                    <a:pt x="146520" y="273520"/>
                  </a:lnTo>
                  <a:lnTo>
                    <a:pt x="175177" y="238789"/>
                  </a:lnTo>
                  <a:lnTo>
                    <a:pt x="205962" y="205978"/>
                  </a:lnTo>
                  <a:lnTo>
                    <a:pt x="238769" y="175189"/>
                  </a:lnTo>
                  <a:lnTo>
                    <a:pt x="273495" y="146529"/>
                  </a:lnTo>
                  <a:lnTo>
                    <a:pt x="310033" y="120102"/>
                  </a:lnTo>
                  <a:lnTo>
                    <a:pt x="348281" y="96011"/>
                  </a:lnTo>
                  <a:lnTo>
                    <a:pt x="388132" y="74364"/>
                  </a:lnTo>
                  <a:lnTo>
                    <a:pt x="429482" y="55262"/>
                  </a:lnTo>
                  <a:lnTo>
                    <a:pt x="472226" y="38813"/>
                  </a:lnTo>
                  <a:lnTo>
                    <a:pt x="516260" y="25119"/>
                  </a:lnTo>
                  <a:lnTo>
                    <a:pt x="561479" y="14286"/>
                  </a:lnTo>
                  <a:lnTo>
                    <a:pt x="607779" y="6419"/>
                  </a:lnTo>
                  <a:lnTo>
                    <a:pt x="655053" y="1622"/>
                  </a:lnTo>
                  <a:lnTo>
                    <a:pt x="703199" y="0"/>
                  </a:lnTo>
                  <a:lnTo>
                    <a:pt x="751359" y="1622"/>
                  </a:lnTo>
                  <a:lnTo>
                    <a:pt x="798648" y="6419"/>
                  </a:lnTo>
                  <a:lnTo>
                    <a:pt x="844960" y="14286"/>
                  </a:lnTo>
                  <a:lnTo>
                    <a:pt x="890190" y="25119"/>
                  </a:lnTo>
                  <a:lnTo>
                    <a:pt x="934235" y="38813"/>
                  </a:lnTo>
                  <a:lnTo>
                    <a:pt x="976989" y="55262"/>
                  </a:lnTo>
                  <a:lnTo>
                    <a:pt x="1018347" y="74364"/>
                  </a:lnTo>
                  <a:lnTo>
                    <a:pt x="1058206" y="96012"/>
                  </a:lnTo>
                  <a:lnTo>
                    <a:pt x="1096460" y="120102"/>
                  </a:lnTo>
                  <a:lnTo>
                    <a:pt x="1133004" y="146529"/>
                  </a:lnTo>
                  <a:lnTo>
                    <a:pt x="1167735" y="175189"/>
                  </a:lnTo>
                  <a:lnTo>
                    <a:pt x="1200546" y="205978"/>
                  </a:lnTo>
                  <a:lnTo>
                    <a:pt x="1231335" y="238789"/>
                  </a:lnTo>
                  <a:lnTo>
                    <a:pt x="1259995" y="273520"/>
                  </a:lnTo>
                  <a:lnTo>
                    <a:pt x="1286422" y="310064"/>
                  </a:lnTo>
                  <a:lnTo>
                    <a:pt x="1310513" y="348318"/>
                  </a:lnTo>
                  <a:lnTo>
                    <a:pt x="1332160" y="388177"/>
                  </a:lnTo>
                  <a:lnTo>
                    <a:pt x="1351262" y="429535"/>
                  </a:lnTo>
                  <a:lnTo>
                    <a:pt x="1367711" y="472289"/>
                  </a:lnTo>
                  <a:lnTo>
                    <a:pt x="1381405" y="516334"/>
                  </a:lnTo>
                  <a:lnTo>
                    <a:pt x="1392238" y="561564"/>
                  </a:lnTo>
                  <a:lnTo>
                    <a:pt x="1400105" y="607876"/>
                  </a:lnTo>
                  <a:lnTo>
                    <a:pt x="1404902" y="655165"/>
                  </a:lnTo>
                  <a:lnTo>
                    <a:pt x="1406525" y="703326"/>
                  </a:lnTo>
                  <a:lnTo>
                    <a:pt x="1404902" y="751471"/>
                  </a:lnTo>
                  <a:lnTo>
                    <a:pt x="1400105" y="798745"/>
                  </a:lnTo>
                  <a:lnTo>
                    <a:pt x="1392238" y="845045"/>
                  </a:lnTo>
                  <a:lnTo>
                    <a:pt x="1381405" y="890264"/>
                  </a:lnTo>
                  <a:lnTo>
                    <a:pt x="1367711" y="934298"/>
                  </a:lnTo>
                  <a:lnTo>
                    <a:pt x="1351262" y="977042"/>
                  </a:lnTo>
                  <a:lnTo>
                    <a:pt x="1332160" y="1018392"/>
                  </a:lnTo>
                  <a:lnTo>
                    <a:pt x="1310513" y="1058243"/>
                  </a:lnTo>
                  <a:lnTo>
                    <a:pt x="1286422" y="1096491"/>
                  </a:lnTo>
                  <a:lnTo>
                    <a:pt x="1259995" y="1133029"/>
                  </a:lnTo>
                  <a:lnTo>
                    <a:pt x="1231335" y="1167755"/>
                  </a:lnTo>
                  <a:lnTo>
                    <a:pt x="1200546" y="1200562"/>
                  </a:lnTo>
                  <a:lnTo>
                    <a:pt x="1167735" y="1231347"/>
                  </a:lnTo>
                  <a:lnTo>
                    <a:pt x="1133004" y="1260004"/>
                  </a:lnTo>
                  <a:lnTo>
                    <a:pt x="1096460" y="1286429"/>
                  </a:lnTo>
                  <a:lnTo>
                    <a:pt x="1058206" y="1310517"/>
                  </a:lnTo>
                  <a:lnTo>
                    <a:pt x="1018347" y="1332164"/>
                  </a:lnTo>
                  <a:lnTo>
                    <a:pt x="976989" y="1351264"/>
                  </a:lnTo>
                  <a:lnTo>
                    <a:pt x="934235" y="1367713"/>
                  </a:lnTo>
                  <a:lnTo>
                    <a:pt x="890190" y="1381406"/>
                  </a:lnTo>
                  <a:lnTo>
                    <a:pt x="844960" y="1392238"/>
                  </a:lnTo>
                  <a:lnTo>
                    <a:pt x="798648" y="1400105"/>
                  </a:lnTo>
                  <a:lnTo>
                    <a:pt x="751359" y="1404902"/>
                  </a:lnTo>
                  <a:lnTo>
                    <a:pt x="703199" y="1406525"/>
                  </a:lnTo>
                  <a:lnTo>
                    <a:pt x="655053" y="1404902"/>
                  </a:lnTo>
                  <a:lnTo>
                    <a:pt x="607779" y="1400105"/>
                  </a:lnTo>
                  <a:lnTo>
                    <a:pt x="561479" y="1392238"/>
                  </a:lnTo>
                  <a:lnTo>
                    <a:pt x="516260" y="1381406"/>
                  </a:lnTo>
                  <a:lnTo>
                    <a:pt x="472226" y="1367713"/>
                  </a:lnTo>
                  <a:lnTo>
                    <a:pt x="429482" y="1351264"/>
                  </a:lnTo>
                  <a:lnTo>
                    <a:pt x="388132" y="1332164"/>
                  </a:lnTo>
                  <a:lnTo>
                    <a:pt x="348281" y="1310517"/>
                  </a:lnTo>
                  <a:lnTo>
                    <a:pt x="310033" y="1286429"/>
                  </a:lnTo>
                  <a:lnTo>
                    <a:pt x="273495" y="1260004"/>
                  </a:lnTo>
                  <a:lnTo>
                    <a:pt x="238769" y="1231347"/>
                  </a:lnTo>
                  <a:lnTo>
                    <a:pt x="205962" y="1200562"/>
                  </a:lnTo>
                  <a:lnTo>
                    <a:pt x="175177" y="1167755"/>
                  </a:lnTo>
                  <a:lnTo>
                    <a:pt x="146520" y="1133029"/>
                  </a:lnTo>
                  <a:lnTo>
                    <a:pt x="120095" y="1096491"/>
                  </a:lnTo>
                  <a:lnTo>
                    <a:pt x="96007" y="1058243"/>
                  </a:lnTo>
                  <a:lnTo>
                    <a:pt x="74360" y="1018392"/>
                  </a:lnTo>
                  <a:lnTo>
                    <a:pt x="55260" y="977042"/>
                  </a:lnTo>
                  <a:lnTo>
                    <a:pt x="38811" y="934298"/>
                  </a:lnTo>
                  <a:lnTo>
                    <a:pt x="25118" y="890264"/>
                  </a:lnTo>
                  <a:lnTo>
                    <a:pt x="14286" y="845045"/>
                  </a:lnTo>
                  <a:lnTo>
                    <a:pt x="6419" y="798745"/>
                  </a:lnTo>
                  <a:lnTo>
                    <a:pt x="1622" y="751471"/>
                  </a:lnTo>
                  <a:lnTo>
                    <a:pt x="0" y="70332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7460" y="1468754"/>
              <a:ext cx="1822450" cy="4149725"/>
            </a:xfrm>
            <a:custGeom>
              <a:avLst/>
              <a:gdLst/>
              <a:ahLst/>
              <a:cxnLst/>
              <a:rect l="l" t="t" r="r" b="b"/>
              <a:pathLst>
                <a:path w="1822450" h="4149725">
                  <a:moveTo>
                    <a:pt x="1807210" y="3949065"/>
                  </a:moveTo>
                  <a:lnTo>
                    <a:pt x="1801152" y="3946271"/>
                  </a:lnTo>
                  <a:lnTo>
                    <a:pt x="1729867" y="3913378"/>
                  </a:lnTo>
                  <a:lnTo>
                    <a:pt x="1730908" y="3946283"/>
                  </a:lnTo>
                  <a:lnTo>
                    <a:pt x="253619" y="3946652"/>
                  </a:lnTo>
                  <a:lnTo>
                    <a:pt x="253619" y="0"/>
                  </a:lnTo>
                  <a:lnTo>
                    <a:pt x="244094" y="0"/>
                  </a:lnTo>
                  <a:lnTo>
                    <a:pt x="244094" y="3956177"/>
                  </a:lnTo>
                  <a:lnTo>
                    <a:pt x="1731200" y="3955808"/>
                  </a:lnTo>
                  <a:lnTo>
                    <a:pt x="1732280" y="3989578"/>
                  </a:lnTo>
                  <a:lnTo>
                    <a:pt x="1807210" y="3949065"/>
                  </a:lnTo>
                  <a:close/>
                </a:path>
                <a:path w="1822450" h="4149725">
                  <a:moveTo>
                    <a:pt x="1822069" y="4131183"/>
                  </a:moveTo>
                  <a:lnTo>
                    <a:pt x="42799" y="4131183"/>
                  </a:lnTo>
                  <a:lnTo>
                    <a:pt x="42799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4140708"/>
                  </a:lnTo>
                  <a:lnTo>
                    <a:pt x="1812544" y="4140708"/>
                  </a:lnTo>
                  <a:lnTo>
                    <a:pt x="1812544" y="4149725"/>
                  </a:lnTo>
                  <a:lnTo>
                    <a:pt x="1822069" y="4149725"/>
                  </a:lnTo>
                  <a:lnTo>
                    <a:pt x="1822069" y="4140708"/>
                  </a:lnTo>
                  <a:lnTo>
                    <a:pt x="1822069" y="4131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29710" y="2840482"/>
            <a:ext cx="501650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1400">
                <a:latin typeface="Calibri"/>
                <a:cs typeface="Calibri"/>
              </a:rPr>
              <a:t>2.6.2</a:t>
            </a:r>
          </a:p>
          <a:p>
            <a:pPr marL="13970" marR="5080" indent="-1905">
              <a:lnSpc>
                <a:spcPts val="1720"/>
              </a:lnSpc>
              <a:spcBef>
                <a:spcPts val="55"/>
              </a:spcBef>
            </a:pPr>
            <a:r>
              <a:rPr sz="1400" spc="-5">
                <a:latin typeface="Calibri"/>
                <a:cs typeface="Calibri"/>
              </a:rPr>
              <a:t>Dele</a:t>
            </a:r>
            <a:r>
              <a:rPr sz="1400">
                <a:latin typeface="Calibri"/>
                <a:cs typeface="Calibri"/>
              </a:rPr>
              <a:t>te  Adm</a:t>
            </a:r>
            <a:r>
              <a:rPr sz="1400" spc="-10">
                <a:latin typeface="Calibri"/>
                <a:cs typeface="Calibri"/>
              </a:rPr>
              <a:t>i</a:t>
            </a:r>
            <a:r>
              <a:rPr sz="1400">
                <a:latin typeface="Calibri"/>
                <a:cs typeface="Calibri"/>
              </a:rPr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21507" y="4986908"/>
            <a:ext cx="808990" cy="70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latin typeface="Calibri"/>
                <a:cs typeface="Calibri"/>
              </a:rPr>
              <a:t>2.7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2200" spc="-5">
                <a:latin typeface="Calibri"/>
                <a:cs typeface="Calibri"/>
              </a:rPr>
              <a:t>Logout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916" y="1046734"/>
            <a:ext cx="7893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>
                <a:latin typeface="Calibri"/>
                <a:cs typeface="Calibri"/>
              </a:rPr>
              <a:t>Admin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96434" y="3042030"/>
            <a:ext cx="1221740" cy="76200"/>
          </a:xfrm>
          <a:custGeom>
            <a:avLst/>
            <a:gdLst/>
            <a:ahLst/>
            <a:cxnLst/>
            <a:rect l="l" t="t" r="r" b="b"/>
            <a:pathLst>
              <a:path w="1221739" h="76200">
                <a:moveTo>
                  <a:pt x="1145539" y="0"/>
                </a:moveTo>
                <a:lnTo>
                  <a:pt x="1145539" y="76200"/>
                </a:lnTo>
                <a:lnTo>
                  <a:pt x="1215389" y="41275"/>
                </a:lnTo>
                <a:lnTo>
                  <a:pt x="1158239" y="41275"/>
                </a:lnTo>
                <a:lnTo>
                  <a:pt x="1158239" y="34925"/>
                </a:lnTo>
                <a:lnTo>
                  <a:pt x="1215389" y="34925"/>
                </a:lnTo>
                <a:lnTo>
                  <a:pt x="1145539" y="0"/>
                </a:lnTo>
                <a:close/>
              </a:path>
              <a:path w="1221739" h="76200">
                <a:moveTo>
                  <a:pt x="1145539" y="34925"/>
                </a:moveTo>
                <a:lnTo>
                  <a:pt x="0" y="34925"/>
                </a:lnTo>
                <a:lnTo>
                  <a:pt x="0" y="41275"/>
                </a:lnTo>
                <a:lnTo>
                  <a:pt x="1145539" y="41275"/>
                </a:lnTo>
                <a:lnTo>
                  <a:pt x="1145539" y="34925"/>
                </a:lnTo>
                <a:close/>
              </a:path>
              <a:path w="1221739" h="76200">
                <a:moveTo>
                  <a:pt x="1215389" y="34925"/>
                </a:moveTo>
                <a:lnTo>
                  <a:pt x="1158239" y="34925"/>
                </a:lnTo>
                <a:lnTo>
                  <a:pt x="1158239" y="41275"/>
                </a:lnTo>
                <a:lnTo>
                  <a:pt x="1215389" y="41275"/>
                </a:lnTo>
                <a:lnTo>
                  <a:pt x="1221739" y="38100"/>
                </a:lnTo>
                <a:lnTo>
                  <a:pt x="1215389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07379" y="2955035"/>
            <a:ext cx="1691639" cy="43434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5"/>
              </a:spcBef>
            </a:pPr>
            <a:r>
              <a:rPr sz="2000">
                <a:latin typeface="Calibri"/>
                <a:cs typeface="Calibri"/>
              </a:rPr>
              <a:t>admin</a:t>
            </a:r>
          </a:p>
        </p:txBody>
      </p:sp>
      <p:sp>
        <p:nvSpPr>
          <p:cNvPr id="15" name="object 15"/>
          <p:cNvSpPr/>
          <p:nvPr/>
        </p:nvSpPr>
        <p:spPr>
          <a:xfrm>
            <a:off x="4472304" y="323316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0" y="41275"/>
                </a:lnTo>
                <a:lnTo>
                  <a:pt x="63500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1219200" h="76200">
                <a:moveTo>
                  <a:pt x="76200" y="34925"/>
                </a:moveTo>
                <a:lnTo>
                  <a:pt x="63500" y="34925"/>
                </a:lnTo>
                <a:lnTo>
                  <a:pt x="63500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1219200" h="76200">
                <a:moveTo>
                  <a:pt x="121920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1219200" y="41275"/>
                </a:lnTo>
                <a:lnTo>
                  <a:pt x="1219200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25726" y="2694177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2880" y="2694177"/>
            <a:ext cx="6102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0089" y="4983606"/>
            <a:ext cx="6102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Request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94" y="5745860"/>
            <a:ext cx="712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7145" y="339864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6492" y="3391026"/>
            <a:ext cx="712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>
                <a:latin typeface="Calibri Light"/>
                <a:cs typeface="Calibri Light"/>
              </a:rPr>
              <a:t>Response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13686A4-9675-7672-4893-BF78D3C1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67" y="950524"/>
            <a:ext cx="5245679" cy="470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lang="en-US" smtClean="0">
                <a:solidFill>
                  <a:srgbClr val="0070C0"/>
                </a:solidFill>
              </a:rPr>
              <a:t>              </a:t>
            </a:r>
            <a:r>
              <a:rPr smtClean="0">
                <a:solidFill>
                  <a:srgbClr val="0070C0"/>
                </a:solidFill>
              </a:rPr>
              <a:t>Data</a:t>
            </a:r>
            <a:r>
              <a:rPr spc="-50" smtClean="0">
                <a:solidFill>
                  <a:srgbClr val="0070C0"/>
                </a:solidFill>
              </a:rPr>
              <a:t> </a:t>
            </a:r>
            <a:r>
              <a:rPr spc="-5">
                <a:solidFill>
                  <a:srgbClr val="0070C0"/>
                </a:solidFill>
              </a:rPr>
              <a:t>Dictionary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5EB4A3C-FC4E-AB50-3D23-4E99B90D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902004" y="1932177"/>
            <a:ext cx="4683125" cy="74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sz="1600" b="1" spc="-10">
                <a:latin typeface="Cambria"/>
                <a:cs typeface="Cambria"/>
              </a:rPr>
              <a:t>Table Name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:</a:t>
            </a:r>
            <a:r>
              <a:rPr sz="1600" b="1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Admin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70"/>
              </a:lnSpc>
            </a:pPr>
            <a:r>
              <a:rPr sz="1600" b="1" spc="-5">
                <a:latin typeface="Cambria"/>
                <a:cs typeface="Cambria"/>
              </a:rPr>
              <a:t>Description: </a:t>
            </a:r>
            <a:r>
              <a:rPr sz="1600">
                <a:latin typeface="Cambria"/>
                <a:cs typeface="Cambria"/>
              </a:rPr>
              <a:t>It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used to store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admin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login</a:t>
            </a:r>
            <a:r>
              <a:rPr sz="1600" spc="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information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95"/>
              </a:lnSpc>
            </a:pPr>
            <a:r>
              <a:rPr sz="1600" b="1" spc="-5">
                <a:latin typeface="Cambria"/>
                <a:cs typeface="Cambria"/>
              </a:rPr>
              <a:t>Primary</a:t>
            </a:r>
            <a:r>
              <a:rPr sz="1600" b="1" spc="-2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Key:</a:t>
            </a:r>
            <a:r>
              <a:rPr sz="1600" b="1" spc="-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Id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2906521"/>
          <a:ext cx="6553200" cy="2074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4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229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Field</a:t>
                      </a:r>
                      <a:r>
                        <a:rPr sz="1400" b="1" spc="-5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>
                          <a:latin typeface="Cambria"/>
                          <a:cs typeface="Cambria"/>
                        </a:rPr>
                        <a:t>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Data</a:t>
                      </a:r>
                      <a:r>
                        <a:rPr sz="1400" b="1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>
                          <a:latin typeface="Cambria"/>
                          <a:cs typeface="Cambria"/>
                        </a:rPr>
                        <a:t>Type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b="1" spc="-10">
                          <a:latin typeface="Cambria"/>
                          <a:cs typeface="Cambria"/>
                        </a:rPr>
                        <a:t>Constraints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User</a:t>
                      </a:r>
                      <a:r>
                        <a:rPr sz="1400" spc="-5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Name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varchar(100)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Admin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UserId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Password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varchar(100)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Admin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UserId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Full</a:t>
                      </a:r>
                      <a:r>
                        <a:rPr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varchar(255)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Admin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Full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 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email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varchar(55)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Admin email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67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UpdationDate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timestamp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updating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9779" y="874788"/>
            <a:ext cx="1306830" cy="406400"/>
            <a:chOff x="2049779" y="874788"/>
            <a:chExt cx="1306830" cy="406400"/>
          </a:xfrm>
        </p:grpSpPr>
        <p:sp>
          <p:nvSpPr>
            <p:cNvPr id="3" name="object 3"/>
            <p:cNvSpPr/>
            <p:nvPr/>
          </p:nvSpPr>
          <p:spPr>
            <a:xfrm>
              <a:off x="2168651" y="914399"/>
              <a:ext cx="1062355" cy="257810"/>
            </a:xfrm>
            <a:custGeom>
              <a:avLst/>
              <a:gdLst/>
              <a:ahLst/>
              <a:cxnLst/>
              <a:rect l="l" t="t" r="r" b="b"/>
              <a:pathLst>
                <a:path w="1062355" h="257809">
                  <a:moveTo>
                    <a:pt x="1062227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1062227" y="257555"/>
                  </a:lnTo>
                  <a:lnTo>
                    <a:pt x="1062227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9779" y="874788"/>
              <a:ext cx="1306830" cy="4061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2004" y="878484"/>
            <a:ext cx="4169410" cy="7785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b="1" spc="-10">
                <a:latin typeface="Cambria"/>
                <a:cs typeface="Cambria"/>
              </a:rPr>
              <a:t>Table Name</a:t>
            </a:r>
            <a:r>
              <a:rPr sz="1600" b="1" spc="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:</a:t>
            </a:r>
            <a:r>
              <a:rPr sz="1600" b="1" spc="-10">
                <a:latin typeface="Cambria"/>
                <a:cs typeface="Cambria"/>
              </a:rPr>
              <a:t> </a:t>
            </a:r>
            <a:r>
              <a:rPr sz="1400">
                <a:latin typeface="Calibri"/>
                <a:cs typeface="Calibri"/>
              </a:rPr>
              <a:t>tbldepartment</a:t>
            </a:r>
          </a:p>
          <a:p>
            <a:pPr marL="12700">
              <a:lnSpc>
                <a:spcPts val="1895"/>
              </a:lnSpc>
              <a:spcBef>
                <a:spcPts val="110"/>
              </a:spcBef>
            </a:pPr>
            <a:r>
              <a:rPr sz="1600" b="1" spc="-5">
                <a:latin typeface="Cambria"/>
                <a:cs typeface="Cambria"/>
              </a:rPr>
              <a:t>Description:</a:t>
            </a:r>
            <a:r>
              <a:rPr sz="1600" b="1" spc="-1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It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used to store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Department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Name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95"/>
              </a:lnSpc>
            </a:pPr>
            <a:r>
              <a:rPr sz="1600" b="1" spc="-5">
                <a:latin typeface="Cambria"/>
                <a:cs typeface="Cambria"/>
              </a:rPr>
              <a:t>Primary</a:t>
            </a:r>
            <a:r>
              <a:rPr sz="1600" b="1" spc="-2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Key:</a:t>
            </a:r>
            <a:r>
              <a:rPr sz="1600" b="1" spc="-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Id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704" y="1917445"/>
          <a:ext cx="6551929" cy="235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848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Field</a:t>
                      </a:r>
                      <a:r>
                        <a:rPr sz="1400" b="1" spc="-5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>
                          <a:latin typeface="Cambria"/>
                          <a:cs typeface="Cambria"/>
                        </a:rPr>
                        <a:t>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Data</a:t>
                      </a:r>
                      <a:r>
                        <a:rPr sz="1400" b="1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>
                          <a:latin typeface="Cambria"/>
                          <a:cs typeface="Cambria"/>
                        </a:rPr>
                        <a:t>Type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10">
                          <a:latin typeface="Cambria"/>
                          <a:cs typeface="Cambria"/>
                        </a:rPr>
                        <a:t>Constraints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672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Id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int(11)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24154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Department </a:t>
                      </a:r>
                      <a:r>
                        <a:rPr sz="1400" spc="-29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Id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DepartmentName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varchar(150)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Null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24154">
                        <a:lnSpc>
                          <a:spcPts val="1630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Department </a:t>
                      </a:r>
                      <a:r>
                        <a:rPr sz="1400" spc="-29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Name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3"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DepartmentShortName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24154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Department </a:t>
                      </a:r>
                      <a:r>
                        <a:rPr sz="1400" spc="-29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Short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Name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71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DepartmentCode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varchar(50)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24154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Department </a:t>
                      </a:r>
                      <a:r>
                        <a:rPr sz="1400" spc="-29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Code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CreationDate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timestamp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Current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4158044-4D74-B20E-B993-09D073A8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9779" y="874788"/>
            <a:ext cx="1224915" cy="406400"/>
            <a:chOff x="2049779" y="874788"/>
            <a:chExt cx="1224915" cy="406400"/>
          </a:xfrm>
        </p:grpSpPr>
        <p:sp>
          <p:nvSpPr>
            <p:cNvPr id="3" name="object 3"/>
            <p:cNvSpPr/>
            <p:nvPr/>
          </p:nvSpPr>
          <p:spPr>
            <a:xfrm>
              <a:off x="2168651" y="914399"/>
              <a:ext cx="980440" cy="257810"/>
            </a:xfrm>
            <a:custGeom>
              <a:avLst/>
              <a:gdLst/>
              <a:ahLst/>
              <a:cxnLst/>
              <a:rect l="l" t="t" r="r" b="b"/>
              <a:pathLst>
                <a:path w="980439" h="257809">
                  <a:moveTo>
                    <a:pt x="979932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979932" y="257555"/>
                  </a:lnTo>
                  <a:lnTo>
                    <a:pt x="97993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9779" y="874788"/>
              <a:ext cx="1224533" cy="4061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2004" y="878484"/>
            <a:ext cx="4071620" cy="7785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b="1" spc="-10">
                <a:latin typeface="Cambria"/>
                <a:cs typeface="Cambria"/>
              </a:rPr>
              <a:t>Table</a:t>
            </a:r>
            <a:r>
              <a:rPr sz="1600" b="1" spc="-15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Name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:</a:t>
            </a:r>
            <a:r>
              <a:rPr sz="1600" b="1" spc="-20">
                <a:latin typeface="Cambria"/>
                <a:cs typeface="Cambria"/>
              </a:rPr>
              <a:t> </a:t>
            </a:r>
            <a:r>
              <a:rPr sz="1400">
                <a:latin typeface="Calibri"/>
                <a:cs typeface="Calibri"/>
              </a:rPr>
              <a:t>tblemployees</a:t>
            </a:r>
          </a:p>
          <a:p>
            <a:pPr marL="12700">
              <a:lnSpc>
                <a:spcPts val="1895"/>
              </a:lnSpc>
              <a:spcBef>
                <a:spcPts val="110"/>
              </a:spcBef>
            </a:pPr>
            <a:r>
              <a:rPr sz="1600" b="1" spc="-5">
                <a:latin typeface="Cambria"/>
                <a:cs typeface="Cambria"/>
              </a:rPr>
              <a:t>Description:</a:t>
            </a:r>
            <a:r>
              <a:rPr sz="1600" b="1" spc="-1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It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used to store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Name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95"/>
              </a:lnSpc>
            </a:pPr>
            <a:r>
              <a:rPr sz="1600" b="1" spc="-5">
                <a:latin typeface="Cambria"/>
                <a:cs typeface="Cambria"/>
              </a:rPr>
              <a:t>Primary</a:t>
            </a:r>
            <a:r>
              <a:rPr sz="1600" b="1" spc="-2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Key:</a:t>
            </a:r>
            <a:r>
              <a:rPr sz="1600" b="1" spc="-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Id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1656" y="1917445"/>
          <a:ext cx="6348726" cy="3766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77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14884">
                <a:tc gridSpan="3">
                  <a:txBody>
                    <a:bodyPr/>
                    <a:lstStyle/>
                    <a:p>
                      <a:pPr marL="68580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Field</a:t>
                      </a:r>
                      <a:r>
                        <a:rPr sz="1400" b="1" spc="-5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>
                          <a:latin typeface="Cambria"/>
                          <a:cs typeface="Cambria"/>
                        </a:rPr>
                        <a:t>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Data</a:t>
                      </a:r>
                      <a:r>
                        <a:rPr sz="1400" b="1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>
                          <a:latin typeface="Cambria"/>
                          <a:cs typeface="Cambria"/>
                        </a:rPr>
                        <a:t>Type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b="1" spc="-10">
                          <a:latin typeface="Cambria"/>
                          <a:cs typeface="Cambria"/>
                        </a:rPr>
                        <a:t>Constraints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b="1" spc="5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Int(11)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Id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Empid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25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Empid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FirstName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varchar(150)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First 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04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LastNmae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varchar(150)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2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Last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Name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408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EmailId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4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varchar(200)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 Email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Id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03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Password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varchar(180)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 Password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Gender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Gender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03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Dob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028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Department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25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varchar(255)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 Department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Address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varchar(255)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Address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504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City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varchar(200)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City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Country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varchar(150)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 Country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264">
                <a:tc rowSpan="2"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PhoneNumber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53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char(1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>
                          <a:latin typeface="Arial MT"/>
                          <a:cs typeface="Arial MT"/>
                        </a:rPr>
                        <a:t>)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7945" marR="1098550">
                        <a:lnSpc>
                          <a:spcPts val="1630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 </a:t>
                      </a:r>
                      <a:r>
                        <a:rPr sz="1400" spc="-29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PhoneNumber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13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028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Status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25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int(1)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Status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RegDate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ti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>
                          <a:latin typeface="Arial MT"/>
                          <a:cs typeface="Arial MT"/>
                        </a:rPr>
                        <a:t>p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Current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029D9-D5B5-4105-8A0B-52A07D8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9779" y="874788"/>
            <a:ext cx="892810" cy="406400"/>
            <a:chOff x="2049779" y="874788"/>
            <a:chExt cx="892810" cy="406400"/>
          </a:xfrm>
        </p:grpSpPr>
        <p:sp>
          <p:nvSpPr>
            <p:cNvPr id="3" name="object 3"/>
            <p:cNvSpPr/>
            <p:nvPr/>
          </p:nvSpPr>
          <p:spPr>
            <a:xfrm>
              <a:off x="2168651" y="914399"/>
              <a:ext cx="647700" cy="257810"/>
            </a:xfrm>
            <a:custGeom>
              <a:avLst/>
              <a:gdLst/>
              <a:ahLst/>
              <a:cxnLst/>
              <a:rect l="l" t="t" r="r" b="b"/>
              <a:pathLst>
                <a:path w="647700" h="257809">
                  <a:moveTo>
                    <a:pt x="647700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647700" y="25755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9779" y="874788"/>
              <a:ext cx="892302" cy="4061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2004" y="878484"/>
            <a:ext cx="4074795" cy="10160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b="1" spc="-10">
                <a:latin typeface="Cambria"/>
                <a:cs typeface="Cambria"/>
              </a:rPr>
              <a:t>Table</a:t>
            </a:r>
            <a:r>
              <a:rPr sz="1600" b="1" spc="-15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Name</a:t>
            </a:r>
            <a:r>
              <a:rPr sz="1600" b="1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:</a:t>
            </a:r>
            <a:r>
              <a:rPr sz="1600" b="1" spc="-15">
                <a:latin typeface="Cambria"/>
                <a:cs typeface="Cambria"/>
              </a:rPr>
              <a:t> </a:t>
            </a:r>
            <a:r>
              <a:rPr sz="1400">
                <a:latin typeface="Calibri"/>
                <a:cs typeface="Calibri"/>
              </a:rPr>
              <a:t>tblleaves</a:t>
            </a:r>
          </a:p>
          <a:p>
            <a:pPr marL="12700">
              <a:lnSpc>
                <a:spcPts val="1895"/>
              </a:lnSpc>
              <a:spcBef>
                <a:spcPts val="110"/>
              </a:spcBef>
            </a:pPr>
            <a:r>
              <a:rPr sz="1600" b="1" spc="-5">
                <a:latin typeface="Cambria"/>
                <a:cs typeface="Cambria"/>
              </a:rPr>
              <a:t>Description:</a:t>
            </a:r>
            <a:r>
              <a:rPr sz="1600" b="1" spc="-1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It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used to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store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 Leave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70"/>
              </a:lnSpc>
            </a:pPr>
            <a:r>
              <a:rPr sz="1600" b="1" spc="-5">
                <a:latin typeface="Cambria"/>
                <a:cs typeface="Cambria"/>
              </a:rPr>
              <a:t>Primary</a:t>
            </a:r>
            <a:r>
              <a:rPr sz="1600" b="1" spc="-2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Key:</a:t>
            </a:r>
            <a:r>
              <a:rPr sz="1600" b="1" spc="-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Id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95"/>
              </a:lnSpc>
            </a:pPr>
            <a:r>
              <a:rPr sz="1600" b="1" spc="-10">
                <a:latin typeface="Cambria"/>
                <a:cs typeface="Cambria"/>
              </a:rPr>
              <a:t>Foreign</a:t>
            </a:r>
            <a:r>
              <a:rPr sz="1600" b="1" spc="-15">
                <a:latin typeface="Cambria"/>
                <a:cs typeface="Cambria"/>
              </a:rPr>
              <a:t> </a:t>
            </a:r>
            <a:r>
              <a:rPr sz="1600" b="1">
                <a:latin typeface="Cambria"/>
                <a:cs typeface="Cambria"/>
              </a:rPr>
              <a:t>key:</a:t>
            </a:r>
            <a:r>
              <a:rPr sz="1600" b="1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empid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98828"/>
              </p:ext>
            </p:extLst>
          </p:nvPr>
        </p:nvGraphicFramePr>
        <p:xfrm>
          <a:off x="882650" y="2124709"/>
          <a:ext cx="6341105" cy="3272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26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4883">
                <a:tc gridSpan="3">
                  <a:txBody>
                    <a:bodyPr/>
                    <a:lstStyle/>
                    <a:p>
                      <a:pPr marL="68580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Field</a:t>
                      </a:r>
                      <a:r>
                        <a:rPr sz="1400" b="1" spc="-5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>
                          <a:latin typeface="Cambria"/>
                          <a:cs typeface="Cambria"/>
                        </a:rPr>
                        <a:t>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Data</a:t>
                      </a:r>
                      <a:r>
                        <a:rPr sz="1400" b="1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>
                          <a:latin typeface="Cambria"/>
                          <a:cs typeface="Cambria"/>
                        </a:rPr>
                        <a:t>Type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b="1" spc="-10">
                          <a:latin typeface="Cambria"/>
                          <a:cs typeface="Cambria"/>
                        </a:rPr>
                        <a:t>Constraints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b="1" spc="5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Int(11)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Id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264">
                <a:tc rowSpan="2"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Leave</a:t>
                      </a:r>
                      <a:r>
                        <a:rPr sz="1400" b="1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53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varchar(110)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283210">
                        <a:lnSpc>
                          <a:spcPts val="1630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 Employee </a:t>
                      </a:r>
                      <a:r>
                        <a:rPr sz="1400">
                          <a:latin typeface="Cambria"/>
                          <a:cs typeface="Cambria"/>
                        </a:rPr>
                        <a:t>Leave </a:t>
                      </a:r>
                      <a:r>
                        <a:rPr sz="1400" spc="-29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Type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8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09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TODate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614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varchar(120)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 Employee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ToDate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264">
                <a:tc rowSpan="2"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FromDate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53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varchar(120)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770255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 </a:t>
                      </a:r>
                      <a:r>
                        <a:rPr sz="1400" spc="-29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FromDate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264">
                <a:tc rowSpan="2"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lang="en-US" sz="1400" smtClean="0">
                          <a:latin typeface="Arial MT"/>
                          <a:cs typeface="Arial MT"/>
                        </a:rPr>
                        <a:t>Varchar(50)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8580" marR="770255">
                        <a:lnSpc>
                          <a:spcPts val="1630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 </a:t>
                      </a:r>
                      <a:r>
                        <a:rPr sz="1400" spc="-29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884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PostingDate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ti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>
                          <a:latin typeface="Arial MT"/>
                          <a:cs typeface="Arial MT"/>
                        </a:rPr>
                        <a:t>p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Current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04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AdminRemark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lang="en-US" sz="1400" smtClean="0">
                          <a:latin typeface="Arial MT"/>
                          <a:cs typeface="Arial MT"/>
                        </a:rPr>
                        <a:t>Varchar(50)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Null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AdminRemark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027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50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AdminRemarkDate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R="3175">
                        <a:lnSpc>
                          <a:spcPts val="1625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va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>
                          <a:latin typeface="Arial MT"/>
                          <a:cs typeface="Arial MT"/>
                        </a:rPr>
                        <a:t>char(1</a:t>
                      </a:r>
                      <a:r>
                        <a:rPr sz="1400" spc="-5"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Null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AdminRemarkDate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028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Status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Int(1)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Status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503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b="1">
                          <a:latin typeface="Calibri"/>
                          <a:cs typeface="Calibri"/>
                        </a:rPr>
                        <a:t>IsRead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Int(1)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IsDead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282">
                <a:tc gridSpan="3"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b="1" spc="-5">
                          <a:latin typeface="Calibri"/>
                          <a:cs typeface="Calibri"/>
                        </a:rPr>
                        <a:t>empid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Int(11)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Null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empid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FCD65-CF7E-4586-093E-196BF29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9779" y="874788"/>
            <a:ext cx="1145540" cy="406400"/>
            <a:chOff x="2049779" y="874788"/>
            <a:chExt cx="1145540" cy="406400"/>
          </a:xfrm>
        </p:grpSpPr>
        <p:sp>
          <p:nvSpPr>
            <p:cNvPr id="3" name="object 3"/>
            <p:cNvSpPr/>
            <p:nvPr/>
          </p:nvSpPr>
          <p:spPr>
            <a:xfrm>
              <a:off x="2168651" y="914399"/>
              <a:ext cx="901065" cy="257810"/>
            </a:xfrm>
            <a:custGeom>
              <a:avLst/>
              <a:gdLst/>
              <a:ahLst/>
              <a:cxnLst/>
              <a:rect l="l" t="t" r="r" b="b"/>
              <a:pathLst>
                <a:path w="901064" h="257809">
                  <a:moveTo>
                    <a:pt x="900684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900684" y="257555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9779" y="874788"/>
              <a:ext cx="1145286" cy="40613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2004" y="878484"/>
            <a:ext cx="3507740" cy="7785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b="1" spc="-10">
                <a:latin typeface="Cambria"/>
                <a:cs typeface="Cambria"/>
              </a:rPr>
              <a:t>Table</a:t>
            </a:r>
            <a:r>
              <a:rPr sz="1600" b="1" spc="-5">
                <a:latin typeface="Cambria"/>
                <a:cs typeface="Cambria"/>
              </a:rPr>
              <a:t> </a:t>
            </a:r>
            <a:r>
              <a:rPr sz="1600" b="1" spc="-10">
                <a:latin typeface="Cambria"/>
                <a:cs typeface="Cambria"/>
              </a:rPr>
              <a:t>Name</a:t>
            </a:r>
            <a:r>
              <a:rPr sz="1600" b="1" spc="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:</a:t>
            </a:r>
            <a:r>
              <a:rPr sz="1600" b="1" spc="-10">
                <a:latin typeface="Cambria"/>
                <a:cs typeface="Cambria"/>
              </a:rPr>
              <a:t> </a:t>
            </a:r>
            <a:r>
              <a:rPr sz="1400">
                <a:latin typeface="Calibri"/>
                <a:cs typeface="Calibri"/>
              </a:rPr>
              <a:t>tblleavetype</a:t>
            </a:r>
          </a:p>
          <a:p>
            <a:pPr marL="12700">
              <a:lnSpc>
                <a:spcPts val="1895"/>
              </a:lnSpc>
              <a:spcBef>
                <a:spcPts val="110"/>
              </a:spcBef>
            </a:pPr>
            <a:r>
              <a:rPr sz="1600" b="1" spc="-5">
                <a:latin typeface="Cambria"/>
                <a:cs typeface="Cambria"/>
              </a:rPr>
              <a:t>Description:</a:t>
            </a:r>
            <a:r>
              <a:rPr sz="1600" b="1" spc="-1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It</a:t>
            </a:r>
            <a:r>
              <a:rPr sz="1600" spc="-5">
                <a:latin typeface="Cambria"/>
                <a:cs typeface="Cambria"/>
              </a:rPr>
              <a:t> used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store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Leave</a:t>
            </a:r>
            <a:r>
              <a:rPr sz="1600" spc="-10">
                <a:latin typeface="Cambria"/>
                <a:cs typeface="Cambria"/>
              </a:rPr>
              <a:t> type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895"/>
              </a:lnSpc>
            </a:pPr>
            <a:r>
              <a:rPr sz="1600" b="1" spc="-5">
                <a:latin typeface="Cambria"/>
                <a:cs typeface="Cambria"/>
              </a:rPr>
              <a:t>Primary</a:t>
            </a:r>
            <a:r>
              <a:rPr sz="1600" b="1" spc="-2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Key:</a:t>
            </a:r>
            <a:r>
              <a:rPr sz="1600" b="1" spc="-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Id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46952"/>
              </p:ext>
            </p:extLst>
          </p:nvPr>
        </p:nvGraphicFramePr>
        <p:xfrm>
          <a:off x="911656" y="2124709"/>
          <a:ext cx="5608952" cy="110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49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4883">
                <a:tc>
                  <a:txBody>
                    <a:bodyPr/>
                    <a:lstStyle/>
                    <a:p>
                      <a:pPr marL="68580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Field</a:t>
                      </a:r>
                      <a:r>
                        <a:rPr sz="1400" b="1" spc="-5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>
                          <a:latin typeface="Cambria"/>
                          <a:cs typeface="Cambria"/>
                        </a:rPr>
                        <a:t>Name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Data</a:t>
                      </a:r>
                      <a:r>
                        <a:rPr sz="1400" b="1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b="1" spc="-5">
                          <a:latin typeface="Cambria"/>
                          <a:cs typeface="Cambria"/>
                        </a:rPr>
                        <a:t>Type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590"/>
                        </a:lnSpc>
                      </a:pPr>
                      <a:r>
                        <a:rPr sz="1400" b="1" spc="-10">
                          <a:latin typeface="Cambria"/>
                          <a:cs typeface="Cambria"/>
                        </a:rPr>
                        <a:t>Constraints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590"/>
                        </a:lnSpc>
                      </a:pPr>
                      <a:r>
                        <a:rPr sz="1400" b="1" spc="-5"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id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Int(11)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Id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Leave</a:t>
                      </a:r>
                      <a:r>
                        <a:rPr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sz="1400" spc="-5">
                          <a:latin typeface="Arial MT"/>
                          <a:cs typeface="Arial MT"/>
                        </a:rPr>
                        <a:t>varchar(200)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Null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Leave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Type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  <a:r>
                        <a:rPr lang="en-US" sz="1400" smtClean="0">
                          <a:latin typeface="Arial MT"/>
                          <a:cs typeface="Arial MT"/>
                        </a:rPr>
                        <a:t>Varchar(50)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Null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Description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884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>
                          <a:latin typeface="Calibri"/>
                          <a:cs typeface="Calibri"/>
                        </a:rPr>
                        <a:t>CreationDate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14"/>
                        </a:lnSpc>
                      </a:pPr>
                      <a:r>
                        <a:rPr sz="1400">
                          <a:latin typeface="Arial MT"/>
                          <a:cs typeface="Arial MT"/>
                        </a:rPr>
                        <a:t>ti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1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15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5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>
                          <a:latin typeface="Arial MT"/>
                          <a:cs typeface="Arial MT"/>
                        </a:rPr>
                        <a:t>p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9"/>
                        </a:lnSpc>
                      </a:pPr>
                      <a:r>
                        <a:rPr sz="1400">
                          <a:latin typeface="Cambria"/>
                          <a:cs typeface="Cambria"/>
                        </a:rPr>
                        <a:t>Not</a:t>
                      </a:r>
                      <a:r>
                        <a:rPr sz="14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Null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It </a:t>
                      </a:r>
                      <a:r>
                        <a:rPr sz="1400">
                          <a:latin typeface="Cambria"/>
                          <a:cs typeface="Cambria"/>
                        </a:rPr>
                        <a:t>Can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Store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Current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Date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8005A-9A23-48AD-25E0-CB4B9E63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1135" y="657859"/>
            <a:ext cx="21399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>
                <a:solidFill>
                  <a:srgbClr val="0070C0"/>
                </a:solidFill>
                <a:latin typeface="Cambria"/>
                <a:cs typeface="Cambria"/>
              </a:rPr>
              <a:t>PROJECT</a:t>
            </a:r>
            <a:r>
              <a:rPr sz="2000" b="1" spc="-7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>
                <a:solidFill>
                  <a:srgbClr val="0070C0"/>
                </a:solidFill>
                <a:latin typeface="Cambria"/>
                <a:cs typeface="Cambria"/>
              </a:rPr>
              <a:t>PROFILE</a:t>
            </a:r>
            <a:endParaRPr sz="2000">
              <a:solidFill>
                <a:srgbClr val="0070C0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78626"/>
              </p:ext>
            </p:extLst>
          </p:nvPr>
        </p:nvGraphicFramePr>
        <p:xfrm>
          <a:off x="908608" y="2190241"/>
          <a:ext cx="6228715" cy="3348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Title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Employee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Leave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Management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System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2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Developed</a:t>
                      </a:r>
                      <a:r>
                        <a:rPr sz="1400" spc="-4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For</a:t>
                      </a: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Shree</a:t>
                      </a:r>
                      <a:r>
                        <a:rPr sz="14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Adarsh</a:t>
                      </a:r>
                      <a:r>
                        <a:rPr sz="14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BCA</a:t>
                      </a:r>
                      <a:r>
                        <a:rPr sz="14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College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Radhanpur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19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Front-End</a:t>
                      </a:r>
                      <a:r>
                        <a:rPr sz="14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Tool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HTML,</a:t>
                      </a:r>
                      <a:r>
                        <a:rPr sz="14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mtClean="0">
                          <a:latin typeface="Cambria"/>
                          <a:cs typeface="Cambria"/>
                        </a:rPr>
                        <a:t>CSS,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JavaScript,</a:t>
                      </a:r>
                      <a:r>
                        <a:rPr sz="140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PHP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48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Back-End</a:t>
                      </a:r>
                      <a:r>
                        <a:rPr sz="1400" spc="-4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Tool</a:t>
                      </a: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>
                          <a:latin typeface="Cambria"/>
                          <a:cs typeface="Cambria"/>
                        </a:rPr>
                        <a:t>MySQL</a:t>
                      </a: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Operating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System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Windows,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Prepared</a:t>
                      </a:r>
                      <a:r>
                        <a:rPr sz="14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By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 indent="-229235">
                        <a:lnSpc>
                          <a:spcPts val="1639"/>
                        </a:lnSpc>
                        <a:buAutoNum type="arabicPeriod"/>
                        <a:tabLst>
                          <a:tab pos="292735" algn="l"/>
                        </a:tabLst>
                      </a:pPr>
                      <a:r>
                        <a:rPr sz="1400" spc="-5" smtClean="0">
                          <a:latin typeface="Cambria"/>
                          <a:cs typeface="Cambria"/>
                        </a:rPr>
                        <a:t>H</a:t>
                      </a:r>
                      <a:r>
                        <a:rPr lang="en-US" sz="1400" spc="-5" smtClean="0">
                          <a:latin typeface="Cambria"/>
                          <a:cs typeface="Cambria"/>
                        </a:rPr>
                        <a:t>etal</a:t>
                      </a:r>
                      <a:r>
                        <a:rPr lang="en-US" sz="1400" spc="-5" baseline="0" smtClean="0">
                          <a:latin typeface="Cambria"/>
                          <a:cs typeface="Cambria"/>
                        </a:rPr>
                        <a:t>  Makwana</a:t>
                      </a:r>
                    </a:p>
                    <a:p>
                      <a:pPr marL="292100" indent="-229235">
                        <a:lnSpc>
                          <a:spcPts val="1639"/>
                        </a:lnSpc>
                        <a:buAutoNum type="arabicPeriod"/>
                        <a:tabLst>
                          <a:tab pos="292735" algn="l"/>
                        </a:tabLst>
                      </a:pPr>
                      <a:r>
                        <a:rPr lang="en-US" sz="1400" spc="-5" baseline="0" smtClean="0">
                          <a:latin typeface="Cambria"/>
                          <a:cs typeface="Cambria"/>
                        </a:rPr>
                        <a:t>Vandana Prajapati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501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400" spc="-5">
                          <a:latin typeface="Cambria"/>
                          <a:cs typeface="Cambria"/>
                        </a:rPr>
                        <a:t>Project</a:t>
                      </a:r>
                      <a:r>
                        <a:rPr sz="14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400">
                          <a:latin typeface="Cambria"/>
                          <a:cs typeface="Cambria"/>
                        </a:rPr>
                        <a:t>Guide</a:t>
                      </a: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lang="en-US" sz="1400" spc="-5" smtClean="0">
                          <a:latin typeface="Cambria"/>
                          <a:cs typeface="Cambria"/>
                        </a:rPr>
                        <a:t>Pro. </a:t>
                      </a:r>
                      <a:r>
                        <a:rPr sz="1400" spc="-5" smtClean="0">
                          <a:latin typeface="Cambria"/>
                          <a:cs typeface="Cambria"/>
                        </a:rPr>
                        <a:t>Maheshbhai</a:t>
                      </a:r>
                      <a:r>
                        <a:rPr sz="1400" spc="-35" smtClean="0">
                          <a:latin typeface="Cambria"/>
                          <a:cs typeface="Cambria"/>
                        </a:rPr>
                        <a:t> </a:t>
                      </a:r>
                      <a:r>
                        <a:rPr sz="1400" spc="-5">
                          <a:latin typeface="Cambria"/>
                          <a:cs typeface="Cambria"/>
                        </a:rPr>
                        <a:t>Chaudhary</a:t>
                      </a:r>
                      <a:endParaRPr sz="1400">
                        <a:latin typeface="Cambria"/>
                        <a:cs typeface="Cambria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AC60-379D-FBF7-8D96-5FE74277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2936E2-8A12-8563-7078-350F28C4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30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 rot="18755402">
            <a:off x="746274" y="2803574"/>
            <a:ext cx="66781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mtClean="0">
                <a:solidFill>
                  <a:srgbClr val="0070C0"/>
                </a:solidFill>
                <a:latin typeface="Bauhaus 93" panose="04030905020B02020C02" pitchFamily="82" charset="0"/>
              </a:rPr>
              <a:t>EMPLOYEE PANEL </a:t>
            </a:r>
            <a:endParaRPr lang="en-US" sz="9600">
              <a:solidFill>
                <a:srgbClr val="0070C0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7567" y="885189"/>
            <a:ext cx="28092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latin typeface="Calibri"/>
                <a:cs typeface="Calibri"/>
              </a:rPr>
              <a:t>Employee</a:t>
            </a:r>
            <a:r>
              <a:rPr sz="2600" b="1" spc="-60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Login.php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E4DA-3F77-CCEC-5466-E59828E4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82" y="2839502"/>
            <a:ext cx="4328535" cy="501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3267" y="885189"/>
            <a:ext cx="3038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Employee</a:t>
            </a:r>
            <a:r>
              <a:rPr sz="2600" b="1" spc="-4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Leave</a:t>
            </a:r>
            <a:r>
              <a:rPr sz="2600" b="1" spc="-30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Form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E20D-4DC0-2946-8E11-C88020AD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32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3146831"/>
            <a:ext cx="6753225" cy="4399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5726" y="885189"/>
            <a:ext cx="33108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Employee</a:t>
            </a:r>
            <a:r>
              <a:rPr sz="2600" b="1" spc="-40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Leave</a:t>
            </a:r>
            <a:r>
              <a:rPr sz="2600" b="1" spc="-20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History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000FC-AD1D-8434-DAB6-45090890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33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09" y="2146300"/>
            <a:ext cx="7556500" cy="430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0" y="317500"/>
            <a:ext cx="240220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mtClean="0">
                <a:latin typeface="Calibri"/>
                <a:cs typeface="Calibri"/>
              </a:rPr>
              <a:t>Employee</a:t>
            </a:r>
            <a:r>
              <a:rPr sz="2600" b="1" spc="-80" smtClean="0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Profile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4243-03C3-057B-2515-C415EEED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850900"/>
            <a:ext cx="6705600" cy="3657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9" y="4279900"/>
            <a:ext cx="6705601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289" y="885189"/>
            <a:ext cx="41890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>
                <a:latin typeface="Calibri"/>
                <a:cs typeface="Calibri"/>
              </a:rPr>
              <a:t>Change</a:t>
            </a:r>
            <a:r>
              <a:rPr sz="2600" spc="-10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password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by</a:t>
            </a:r>
            <a:r>
              <a:rPr sz="2600" spc="-15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Employee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E6CD-9218-0DCB-6568-48D9E0AF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401903"/>
            <a:ext cx="7010400" cy="3889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4933" y="885189"/>
            <a:ext cx="3789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>
                <a:latin typeface="Calibri"/>
                <a:cs typeface="Calibri"/>
              </a:rPr>
              <a:t>Employee</a:t>
            </a:r>
            <a:r>
              <a:rPr sz="2600" spc="-35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password</a:t>
            </a:r>
            <a:r>
              <a:rPr sz="2600" spc="-40">
                <a:latin typeface="Calibri"/>
                <a:cs typeface="Calibri"/>
              </a:rPr>
              <a:t> </a:t>
            </a:r>
            <a:r>
              <a:rPr sz="2600" spc="-5">
                <a:latin typeface="Calibri"/>
                <a:cs typeface="Calibri"/>
              </a:rPr>
              <a:t>Change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650" y="1460500"/>
            <a:ext cx="5731509" cy="4267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091A-C2E7-F7E0-E66C-EBE8D3E1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6DB960-3DCC-E021-55D2-642B2F93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z="900" smtClean="0"/>
              <a:t>37</a:t>
            </a:fld>
            <a:endParaRPr lang="en-IN" sz="900"/>
          </a:p>
        </p:txBody>
      </p:sp>
      <p:sp>
        <p:nvSpPr>
          <p:cNvPr id="8" name="TextBox 7"/>
          <p:cNvSpPr txBox="1"/>
          <p:nvPr/>
        </p:nvSpPr>
        <p:spPr>
          <a:xfrm rot="18769771">
            <a:off x="1290588" y="2795472"/>
            <a:ext cx="551080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mtClean="0">
                <a:solidFill>
                  <a:srgbClr val="0070C0"/>
                </a:solidFill>
                <a:latin typeface="Bauhaus 93" panose="04030905020B02020C02" pitchFamily="82" charset="0"/>
              </a:rPr>
              <a:t>ADMIN PANEL</a:t>
            </a:r>
            <a:endParaRPr lang="en-US" sz="11500">
              <a:solidFill>
                <a:srgbClr val="0070C0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7251" y="885189"/>
            <a:ext cx="17684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Admin</a:t>
            </a:r>
            <a:r>
              <a:rPr sz="2600" b="1" spc="-60">
                <a:latin typeface="Calibri"/>
                <a:cs typeface="Calibri"/>
              </a:rPr>
              <a:t> </a:t>
            </a:r>
            <a:r>
              <a:rPr sz="2600" b="1" spc="-10">
                <a:latin typeface="Calibri"/>
                <a:cs typeface="Calibri"/>
              </a:rPr>
              <a:t>Panel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E2A3-568E-F070-73CD-7DB32B9E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38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11" y="2812830"/>
            <a:ext cx="5044877" cy="5067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3014" y="885189"/>
            <a:ext cx="24980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Admin</a:t>
            </a:r>
            <a:r>
              <a:rPr sz="2600" b="1" spc="-55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Dashboard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61B58-E001-DDC0-D879-61D769E7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39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" y="1536700"/>
            <a:ext cx="7556500" cy="4163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" y="5575300"/>
            <a:ext cx="7556500" cy="283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7105" y="956818"/>
            <a:ext cx="4134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>
                <a:solidFill>
                  <a:srgbClr val="0070C0"/>
                </a:solidFill>
                <a:latin typeface="Cambria"/>
                <a:cs typeface="Cambria"/>
              </a:rPr>
              <a:t>Minimum</a:t>
            </a:r>
            <a:r>
              <a:rPr sz="2000" b="1" spc="-1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>
                <a:solidFill>
                  <a:srgbClr val="0070C0"/>
                </a:solidFill>
                <a:latin typeface="Cambria"/>
                <a:cs typeface="Cambria"/>
              </a:rPr>
              <a:t>Server</a:t>
            </a:r>
            <a:r>
              <a:rPr sz="2000" b="1" spc="-2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>
                <a:solidFill>
                  <a:srgbClr val="0070C0"/>
                </a:solidFill>
                <a:latin typeface="Cambria"/>
                <a:cs typeface="Cambria"/>
              </a:rPr>
              <a:t>Side</a:t>
            </a:r>
            <a:r>
              <a:rPr sz="2000" b="1" spc="-1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>
                <a:solidFill>
                  <a:srgbClr val="0070C0"/>
                </a:solidFill>
                <a:latin typeface="Cambria"/>
                <a:cs typeface="Cambria"/>
              </a:rPr>
              <a:t>Requirement</a:t>
            </a:r>
            <a:endParaRPr sz="2000">
              <a:solidFill>
                <a:srgbClr val="0070C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1604517"/>
            <a:ext cx="2474595" cy="151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b="1" spc="-5">
                <a:latin typeface="Cambria"/>
                <a:cs typeface="Cambria"/>
              </a:rPr>
              <a:t>Hardware</a:t>
            </a:r>
            <a:r>
              <a:rPr sz="1600" b="1" spc="-60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Requirement</a:t>
            </a:r>
            <a:endParaRPr sz="1600">
              <a:latin typeface="Cambria"/>
              <a:cs typeface="Cambria"/>
            </a:endParaRPr>
          </a:p>
          <a:p>
            <a:pPr marL="946785" lvl="1" indent="-249554">
              <a:lnSpc>
                <a:spcPct val="100000"/>
              </a:lnSpc>
              <a:spcBef>
                <a:spcPts val="1330"/>
              </a:spcBef>
              <a:buFont typeface="MS PGothic"/>
              <a:buChar char="➢"/>
              <a:tabLst>
                <a:tab pos="947419" algn="l"/>
              </a:tabLst>
            </a:pPr>
            <a:r>
              <a:rPr sz="1600" spc="-10">
                <a:latin typeface="Cambria"/>
                <a:cs typeface="Cambria"/>
              </a:rPr>
              <a:t>Ram</a:t>
            </a:r>
            <a:endParaRPr sz="1600">
              <a:latin typeface="Cambria"/>
              <a:cs typeface="Cambria"/>
            </a:endParaRPr>
          </a:p>
          <a:p>
            <a:pPr marL="937260" lvl="1" indent="-240029">
              <a:lnSpc>
                <a:spcPct val="100000"/>
              </a:lnSpc>
              <a:spcBef>
                <a:spcPts val="1455"/>
              </a:spcBef>
              <a:buFont typeface="MS PGothic"/>
              <a:buChar char="➢"/>
              <a:tabLst>
                <a:tab pos="937894" algn="l"/>
              </a:tabLst>
            </a:pPr>
            <a:r>
              <a:rPr sz="1550" spc="-5">
                <a:latin typeface="Cambria"/>
                <a:cs typeface="Cambria"/>
              </a:rPr>
              <a:t>Processor</a:t>
            </a:r>
            <a:endParaRPr sz="1550">
              <a:latin typeface="Cambria"/>
              <a:cs typeface="Cambria"/>
            </a:endParaRPr>
          </a:p>
          <a:p>
            <a:pPr marL="952500" lvl="1" indent="-240029">
              <a:lnSpc>
                <a:spcPct val="100000"/>
              </a:lnSpc>
              <a:spcBef>
                <a:spcPts val="1370"/>
              </a:spcBef>
              <a:buFont typeface="MS PGothic"/>
              <a:buChar char="➢"/>
              <a:tabLst>
                <a:tab pos="953135" algn="l"/>
              </a:tabLst>
            </a:pPr>
            <a:r>
              <a:rPr sz="1550" spc="-5">
                <a:latin typeface="Cambria"/>
                <a:cs typeface="Cambria"/>
              </a:rPr>
              <a:t>Hard</a:t>
            </a:r>
            <a:r>
              <a:rPr sz="1550" spc="-35">
                <a:latin typeface="Cambria"/>
                <a:cs typeface="Cambria"/>
              </a:rPr>
              <a:t> </a:t>
            </a:r>
            <a:r>
              <a:rPr sz="1550" spc="-5">
                <a:latin typeface="Cambria"/>
                <a:cs typeface="Cambria"/>
              </a:rPr>
              <a:t>Disk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45789" y="2017522"/>
            <a:ext cx="2894330" cy="110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Cambria"/>
                <a:cs typeface="Cambria"/>
              </a:rPr>
              <a:t>: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2GB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550" spc="-5">
                <a:latin typeface="Cambria"/>
                <a:cs typeface="Cambria"/>
              </a:rPr>
              <a:t>: Pentium</a:t>
            </a:r>
            <a:r>
              <a:rPr sz="1550" spc="5">
                <a:latin typeface="Cambria"/>
                <a:cs typeface="Cambria"/>
              </a:rPr>
              <a:t> </a:t>
            </a:r>
            <a:r>
              <a:rPr sz="1550" spc="-5">
                <a:latin typeface="Cambria"/>
                <a:cs typeface="Cambria"/>
              </a:rPr>
              <a:t>(R) Dual</a:t>
            </a:r>
            <a:r>
              <a:rPr sz="1550" spc="5">
                <a:latin typeface="Cambria"/>
                <a:cs typeface="Cambria"/>
              </a:rPr>
              <a:t> </a:t>
            </a:r>
            <a:r>
              <a:rPr sz="1550" spc="-5">
                <a:latin typeface="Cambria"/>
                <a:cs typeface="Cambria"/>
              </a:rPr>
              <a:t>Core Processor</a:t>
            </a: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600" spc="-5">
                <a:latin typeface="Cambria"/>
                <a:cs typeface="Cambria"/>
              </a:rPr>
              <a:t>:</a:t>
            </a:r>
            <a:r>
              <a:rPr sz="1600" spc="-3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128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GB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216" y="3494658"/>
            <a:ext cx="2268855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95"/>
              </a:spcBef>
              <a:buFont typeface="Cambria"/>
              <a:buChar char="•"/>
              <a:tabLst>
                <a:tab pos="186690" algn="l"/>
              </a:tabLst>
            </a:pPr>
            <a:r>
              <a:rPr sz="1550" b="1" spc="-5">
                <a:latin typeface="Cambria"/>
                <a:cs typeface="Cambria"/>
              </a:rPr>
              <a:t>Software</a:t>
            </a:r>
            <a:r>
              <a:rPr sz="1550" b="1" spc="-30">
                <a:latin typeface="Cambria"/>
                <a:cs typeface="Cambria"/>
              </a:rPr>
              <a:t> </a:t>
            </a:r>
            <a:r>
              <a:rPr sz="1550" b="1" spc="-5">
                <a:latin typeface="Cambria"/>
                <a:cs typeface="Cambria"/>
              </a:rPr>
              <a:t>Requirement</a:t>
            </a:r>
            <a:endParaRPr sz="15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mbria"/>
              <a:buChar char="•"/>
            </a:pPr>
            <a:endParaRPr sz="1500">
              <a:latin typeface="Cambria"/>
              <a:cs typeface="Cambria"/>
            </a:endParaRPr>
          </a:p>
          <a:p>
            <a:pPr marL="297180" lvl="1" indent="-229235">
              <a:lnSpc>
                <a:spcPct val="100000"/>
              </a:lnSpc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600" b="1" spc="-5">
                <a:latin typeface="Cambria"/>
                <a:cs typeface="Cambria"/>
              </a:rPr>
              <a:t>Application</a:t>
            </a:r>
            <a:r>
              <a:rPr sz="1600" b="1" spc="-5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Software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153" y="4442586"/>
            <a:ext cx="155575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95"/>
              </a:spcBef>
              <a:buFont typeface="MS PGothic"/>
              <a:buChar char="➢"/>
              <a:tabLst>
                <a:tab pos="254000" algn="l"/>
              </a:tabLst>
            </a:pPr>
            <a:r>
              <a:rPr sz="1550" spc="-5">
                <a:latin typeface="Cambria"/>
                <a:cs typeface="Cambria"/>
              </a:rPr>
              <a:t>Front-End</a:t>
            </a:r>
            <a:r>
              <a:rPr sz="1550" spc="-55">
                <a:latin typeface="Cambria"/>
                <a:cs typeface="Cambria"/>
              </a:rPr>
              <a:t> </a:t>
            </a:r>
            <a:r>
              <a:rPr sz="1550">
                <a:latin typeface="Cambria"/>
                <a:cs typeface="Cambria"/>
              </a:rPr>
              <a:t>Tool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45789" y="4442586"/>
            <a:ext cx="24009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5">
                <a:latin typeface="Cambria"/>
                <a:cs typeface="Cambria"/>
              </a:rPr>
              <a:t>:HTML,</a:t>
            </a:r>
            <a:r>
              <a:rPr sz="1550" spc="-30">
                <a:latin typeface="Cambria"/>
                <a:cs typeface="Cambria"/>
              </a:rPr>
              <a:t> </a:t>
            </a:r>
            <a:r>
              <a:rPr sz="1550" spc="-5">
                <a:latin typeface="Cambria"/>
                <a:cs typeface="Cambria"/>
              </a:rPr>
              <a:t>CSS,</a:t>
            </a:r>
            <a:r>
              <a:rPr sz="1550" spc="-15">
                <a:latin typeface="Cambria"/>
                <a:cs typeface="Cambria"/>
              </a:rPr>
              <a:t> </a:t>
            </a:r>
            <a:r>
              <a:rPr sz="1550">
                <a:latin typeface="Cambria"/>
                <a:cs typeface="Cambria"/>
              </a:rPr>
              <a:t>JavaScript,</a:t>
            </a:r>
            <a:r>
              <a:rPr sz="1550" spc="-25">
                <a:latin typeface="Cambria"/>
                <a:cs typeface="Cambria"/>
              </a:rPr>
              <a:t> </a:t>
            </a:r>
            <a:r>
              <a:rPr sz="1550" spc="-5" smtClean="0">
                <a:latin typeface="Cambria"/>
                <a:cs typeface="Cambria"/>
              </a:rPr>
              <a:t>PHP</a:t>
            </a: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5174360"/>
            <a:ext cx="1539240" cy="69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indent="-248920">
              <a:lnSpc>
                <a:spcPct val="100000"/>
              </a:lnSpc>
              <a:spcBef>
                <a:spcPts val="95"/>
              </a:spcBef>
              <a:buFont typeface="MS PGothic"/>
              <a:buChar char="➢"/>
              <a:tabLst>
                <a:tab pos="261620" algn="l"/>
              </a:tabLst>
            </a:pPr>
            <a:r>
              <a:rPr sz="1600" spc="-5">
                <a:latin typeface="Cambria"/>
                <a:cs typeface="Cambria"/>
              </a:rPr>
              <a:t>Back-End</a:t>
            </a:r>
            <a:r>
              <a:rPr sz="1600" spc="-6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Tool</a:t>
            </a:r>
            <a:endParaRPr sz="1600">
              <a:latin typeface="Cambria"/>
              <a:cs typeface="Cambria"/>
            </a:endParaRPr>
          </a:p>
          <a:p>
            <a:pPr marL="260985" indent="-248920">
              <a:lnSpc>
                <a:spcPct val="100000"/>
              </a:lnSpc>
              <a:spcBef>
                <a:spcPts val="1430"/>
              </a:spcBef>
              <a:buFont typeface="MS PGothic"/>
              <a:buChar char="➢"/>
              <a:tabLst>
                <a:tab pos="261620" algn="l"/>
              </a:tabLst>
            </a:pPr>
            <a:r>
              <a:rPr sz="1600" spc="-10">
                <a:latin typeface="Cambria"/>
                <a:cs typeface="Cambria"/>
              </a:rPr>
              <a:t>Other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Tool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5789" y="5174360"/>
            <a:ext cx="1878330" cy="9303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latin typeface="Cambria"/>
                <a:cs typeface="Cambria"/>
              </a:rPr>
              <a:t>: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MySQL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600" spc="-5">
                <a:latin typeface="Cambria"/>
                <a:cs typeface="Cambria"/>
              </a:rPr>
              <a:t>: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lang="en-US" sz="1600" spc="-15" smtClean="0">
                <a:latin typeface="Cambria"/>
                <a:cs typeface="Cambria"/>
              </a:rPr>
              <a:t>Xampp and Wamp Server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36B481-5D74-F3CB-1675-F448A747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8254" y="885189"/>
            <a:ext cx="24695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Employee</a:t>
            </a:r>
            <a:r>
              <a:rPr sz="2600" b="1" spc="-7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Section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EC95-2582-1DA8-DBD5-556C89FF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40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191955"/>
            <a:ext cx="7086600" cy="4309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4173-7EC5-0A5C-E751-265D6085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" y="850708"/>
            <a:ext cx="7339013" cy="4027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" y="4878209"/>
            <a:ext cx="7339013" cy="34179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7050" y="16510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      Add Employee Section</a:t>
            </a:r>
            <a:endParaRPr lang="en-US" sz="20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3" y="8296162"/>
            <a:ext cx="7339013" cy="191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8235" y="885189"/>
            <a:ext cx="27870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latin typeface="Calibri"/>
                <a:cs typeface="Calibri"/>
              </a:rPr>
              <a:t>Department</a:t>
            </a:r>
            <a:r>
              <a:rPr sz="2600" b="1" spc="-5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Section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FD33-A257-54EF-6FFF-41924DB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42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3164717"/>
            <a:ext cx="6981825" cy="4363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910" y="885189"/>
            <a:ext cx="34156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Add</a:t>
            </a:r>
            <a:r>
              <a:rPr sz="2600" b="1" spc="-25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Department</a:t>
            </a:r>
            <a:r>
              <a:rPr sz="2600" b="1" spc="-30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Section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5AE0-9494-E653-432D-C51FB3CE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43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315092"/>
            <a:ext cx="7086600" cy="4063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670" y="885189"/>
            <a:ext cx="19037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Leave</a:t>
            </a:r>
            <a:r>
              <a:rPr sz="2600" b="1" spc="-65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Section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62C8-2C3F-EA40-F681-B4391382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3180840"/>
            <a:ext cx="7239000" cy="4331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4726" y="885189"/>
            <a:ext cx="25336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Add</a:t>
            </a:r>
            <a:r>
              <a:rPr sz="2600" b="1" spc="-30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Leave</a:t>
            </a:r>
            <a:r>
              <a:rPr sz="2600" b="1" spc="-4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Section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EB7A-2DE1-44E9-1CE9-1317A588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45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3710354"/>
            <a:ext cx="7010400" cy="3272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2847" y="885189"/>
            <a:ext cx="21374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latin typeface="Calibri"/>
                <a:cs typeface="Calibri"/>
              </a:rPr>
              <a:t>Pending</a:t>
            </a:r>
            <a:r>
              <a:rPr sz="2600" b="1" spc="-5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Leaves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9BA1-3FC7-D80F-E2E7-D9C59AD2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46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679700"/>
            <a:ext cx="7556500" cy="3193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975" y="885189"/>
            <a:ext cx="23742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Approved</a:t>
            </a:r>
            <a:r>
              <a:rPr sz="2600" b="1" spc="-8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Leaves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EDC9-C626-DA98-12E8-EB56583B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47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700"/>
            <a:ext cx="7556500" cy="29448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698" y="1557273"/>
            <a:ext cx="22193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latin typeface="Calibri"/>
                <a:cs typeface="Calibri"/>
              </a:rPr>
              <a:t>Declined</a:t>
            </a:r>
            <a:r>
              <a:rPr sz="2600" b="1" spc="-7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Leaves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461E0-55B4-6BB7-3381-F069058E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48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" y="2908300"/>
            <a:ext cx="7556500" cy="3038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5330" y="885189"/>
            <a:ext cx="20116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Leaves</a:t>
            </a:r>
            <a:r>
              <a:rPr sz="2600" b="1" spc="-60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History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63D6-E8A5-8864-E3C2-8B95BC2E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" y="2222500"/>
            <a:ext cx="7556500" cy="430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0154" y="1333245"/>
            <a:ext cx="40532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>
                <a:solidFill>
                  <a:srgbClr val="0070C0"/>
                </a:solidFill>
                <a:latin typeface="Cambria"/>
                <a:cs typeface="Cambria"/>
              </a:rPr>
              <a:t>Minimum Client</a:t>
            </a:r>
            <a:r>
              <a:rPr sz="2000" b="1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>
                <a:solidFill>
                  <a:srgbClr val="0070C0"/>
                </a:solidFill>
                <a:latin typeface="Cambria"/>
                <a:cs typeface="Cambria"/>
              </a:rPr>
              <a:t>Side Requirement</a:t>
            </a:r>
            <a:endParaRPr sz="2000">
              <a:solidFill>
                <a:srgbClr val="0070C0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16304" y="1909252"/>
          <a:ext cx="6154420" cy="273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marR="71120" algn="r">
                        <a:lnSpc>
                          <a:spcPts val="1850"/>
                        </a:lnSpc>
                      </a:pPr>
                      <a:r>
                        <a:rPr sz="1600">
                          <a:latin typeface="Arial MT"/>
                          <a:cs typeface="Arial MT"/>
                        </a:rPr>
                        <a:t>•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35"/>
                        </a:lnSpc>
                      </a:pPr>
                      <a:r>
                        <a:rPr sz="1600" b="1" spc="-5">
                          <a:latin typeface="Cambria"/>
                          <a:cs typeface="Cambria"/>
                        </a:rPr>
                        <a:t>Hardware</a:t>
                      </a:r>
                      <a:r>
                        <a:rPr sz="1600" b="1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5">
                          <a:latin typeface="Cambria"/>
                          <a:cs typeface="Cambria"/>
                        </a:rPr>
                        <a:t>Requirement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3720" indent="-24701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MS PGothic"/>
                        <a:buChar char="➢"/>
                        <a:tabLst>
                          <a:tab pos="554355" algn="l"/>
                        </a:tabLst>
                      </a:pPr>
                      <a:r>
                        <a:rPr sz="1600" spc="-10">
                          <a:latin typeface="Cambria"/>
                          <a:cs typeface="Cambria"/>
                        </a:rPr>
                        <a:t>Ram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:2GB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3720" indent="-24701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MS PGothic"/>
                        <a:buChar char="➢"/>
                        <a:tabLst>
                          <a:tab pos="554355" algn="l"/>
                        </a:tabLst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Processor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spc="-15">
                          <a:latin typeface="Cambria"/>
                          <a:cs typeface="Cambria"/>
                        </a:rPr>
                        <a:t> Pentium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(R) </a:t>
                      </a:r>
                      <a:r>
                        <a:rPr sz="1600" spc="-15">
                          <a:latin typeface="Cambria"/>
                          <a:cs typeface="Cambria"/>
                        </a:rPr>
                        <a:t>Dual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5">
                          <a:latin typeface="Cambria"/>
                          <a:cs typeface="Cambria"/>
                        </a:rPr>
                        <a:t>Core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 Processor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3720" indent="-24701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MS PGothic"/>
                        <a:buChar char="➢"/>
                        <a:tabLst>
                          <a:tab pos="554355" algn="l"/>
                        </a:tabLst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Hard</a:t>
                      </a:r>
                      <a:r>
                        <a:rPr sz="16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Disk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128</a:t>
                      </a:r>
                      <a:r>
                        <a:rPr sz="16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GB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>
                          <a:latin typeface="Arial MT"/>
                          <a:cs typeface="Arial MT"/>
                        </a:rPr>
                        <a:t>•</a:t>
                      </a: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b="1" spc="-10">
                          <a:latin typeface="Cambria"/>
                          <a:cs typeface="Cambria"/>
                        </a:rPr>
                        <a:t>Software</a:t>
                      </a:r>
                      <a:r>
                        <a:rPr sz="1600" b="1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5">
                          <a:latin typeface="Cambria"/>
                          <a:cs typeface="Cambria"/>
                        </a:rPr>
                        <a:t>Requirement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62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3720" indent="-247015">
                        <a:lnSpc>
                          <a:spcPct val="100000"/>
                        </a:lnSpc>
                        <a:spcBef>
                          <a:spcPts val="555"/>
                        </a:spcBef>
                        <a:buFont typeface="MS PGothic"/>
                        <a:buChar char="➢"/>
                        <a:tabLst>
                          <a:tab pos="554355" algn="l"/>
                        </a:tabLst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Operating</a:t>
                      </a:r>
                      <a:r>
                        <a:rPr sz="16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System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0485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Windows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23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3720" indent="-247015">
                        <a:lnSpc>
                          <a:spcPts val="1880"/>
                        </a:lnSpc>
                        <a:spcBef>
                          <a:spcPts val="844"/>
                        </a:spcBef>
                        <a:buFont typeface="MS PGothic"/>
                        <a:buChar char="➢"/>
                        <a:tabLst>
                          <a:tab pos="554355" algn="l"/>
                        </a:tabLst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Application</a:t>
                      </a:r>
                      <a:r>
                        <a:rPr sz="16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Software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07314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1855"/>
                        </a:lnSpc>
                        <a:spcBef>
                          <a:spcPts val="869"/>
                        </a:spcBef>
                      </a:pPr>
                      <a:r>
                        <a:rPr sz="1600" spc="-5">
                          <a:latin typeface="Cambria"/>
                          <a:cs typeface="Cambria"/>
                        </a:rPr>
                        <a:t>: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 Internet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Explorer</a:t>
                      </a:r>
                      <a:r>
                        <a:rPr sz="160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5.0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OR</a:t>
                      </a:r>
                      <a:r>
                        <a:rPr sz="16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5">
                          <a:latin typeface="Cambria"/>
                          <a:cs typeface="Cambria"/>
                        </a:rPr>
                        <a:t>Above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1048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DD69-2454-D5AF-6BB5-63A36321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0467" y="885189"/>
            <a:ext cx="21196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>
                <a:latin typeface="Calibri"/>
                <a:cs typeface="Calibri"/>
              </a:rPr>
              <a:t>Manage</a:t>
            </a:r>
            <a:r>
              <a:rPr sz="2600" b="1" spc="-70">
                <a:latin typeface="Calibri"/>
                <a:cs typeface="Calibri"/>
              </a:rPr>
              <a:t> </a:t>
            </a:r>
            <a:r>
              <a:rPr sz="2600" b="1" spc="-5">
                <a:latin typeface="Calibri"/>
                <a:cs typeface="Calibri"/>
              </a:rPr>
              <a:t>Admin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506D-0A3B-AEEF-FB2D-FF4F8BCF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50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603500"/>
            <a:ext cx="7162800" cy="3230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8339" y="885189"/>
            <a:ext cx="26466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Add</a:t>
            </a:r>
            <a:r>
              <a:rPr sz="2600" b="1" spc="-3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Admin</a:t>
            </a:r>
            <a:r>
              <a:rPr sz="2600" b="1" spc="-5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Section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44961-0BE3-84E4-9412-3E7E45B8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51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2527300"/>
            <a:ext cx="7239000" cy="4560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3286" y="1220469"/>
            <a:ext cx="27171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>
                <a:latin typeface="Calibri"/>
                <a:cs typeface="Calibri"/>
              </a:rPr>
              <a:t>Notification</a:t>
            </a:r>
            <a:r>
              <a:rPr sz="2600" b="1" spc="-85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section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3308-27AA-4956-11C2-634C520E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52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05" y="2881416"/>
            <a:ext cx="3795089" cy="4930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8237"/>
            <a:ext cx="4585970" cy="469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100"/>
              </a:spcBef>
            </a:pPr>
            <a:r>
              <a:rPr sz="2000" b="1" spc="-5">
                <a:latin typeface="Cambria"/>
                <a:cs typeface="Cambria"/>
              </a:rPr>
              <a:t>REFERENCES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mbria"/>
              <a:cs typeface="Cambria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SzPct val="87500"/>
              <a:buFont typeface="Cambria"/>
              <a:buAutoNum type="arabicPeriod"/>
              <a:tabLst>
                <a:tab pos="241300" algn="l"/>
              </a:tabLst>
            </a:pPr>
            <a:r>
              <a:rPr sz="1600" b="1" spc="-5">
                <a:latin typeface="Cambria"/>
                <a:cs typeface="Cambria"/>
              </a:rPr>
              <a:t>HTML,</a:t>
            </a:r>
            <a:r>
              <a:rPr sz="1600" b="1" spc="-35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CSS,</a:t>
            </a:r>
            <a:r>
              <a:rPr sz="1600" b="1" spc="-10">
                <a:latin typeface="Cambria"/>
                <a:cs typeface="Cambria"/>
              </a:rPr>
              <a:t> </a:t>
            </a:r>
            <a:r>
              <a:rPr sz="1600" b="1" spc="-5">
                <a:latin typeface="Cambria"/>
                <a:cs typeface="Cambria"/>
              </a:rPr>
              <a:t>JavaScript</a:t>
            </a:r>
            <a:endParaRPr sz="1600">
              <a:latin typeface="Cambria"/>
              <a:cs typeface="Cambria"/>
            </a:endParaRPr>
          </a:p>
          <a:p>
            <a:pPr marL="419100" lvl="1" indent="-179070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419734" algn="l"/>
              </a:tabLst>
            </a:pPr>
            <a:r>
              <a:rPr sz="1400" spc="-5">
                <a:latin typeface="Cambria"/>
                <a:cs typeface="Cambria"/>
              </a:rPr>
              <a:t>W3Schools</a:t>
            </a:r>
            <a:r>
              <a:rPr sz="1400" spc="-15">
                <a:latin typeface="Cambria"/>
                <a:cs typeface="Cambria"/>
              </a:rPr>
              <a:t> </a:t>
            </a:r>
            <a:r>
              <a:rPr sz="1400" spc="-5">
                <a:latin typeface="Cambria"/>
                <a:cs typeface="Cambria"/>
              </a:rPr>
              <a:t>(https:/</a:t>
            </a:r>
            <a:r>
              <a:rPr sz="1400" spc="-5">
                <a:latin typeface="Cambria"/>
                <a:cs typeface="Cambria"/>
                <a:hlinkClick r:id="rId2"/>
              </a:rPr>
              <a:t>/ww</a:t>
            </a:r>
            <a:r>
              <a:rPr sz="1400" spc="-5">
                <a:latin typeface="Cambria"/>
                <a:cs typeface="Cambria"/>
              </a:rPr>
              <a:t>w</a:t>
            </a:r>
            <a:r>
              <a:rPr sz="1400" spc="-5">
                <a:latin typeface="Cambria"/>
                <a:cs typeface="Cambria"/>
                <a:hlinkClick r:id="rId2"/>
              </a:rPr>
              <a:t>.w3schools.com/)</a:t>
            </a:r>
            <a:endParaRPr sz="1400">
              <a:latin typeface="Cambria"/>
              <a:cs typeface="Cambria"/>
            </a:endParaRPr>
          </a:p>
          <a:p>
            <a:pPr marL="419100" lvl="1" indent="-179070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419734" algn="l"/>
              </a:tabLst>
            </a:pPr>
            <a:r>
              <a:rPr sz="1400" spc="-5">
                <a:latin typeface="Cambria"/>
                <a:cs typeface="Cambria"/>
              </a:rPr>
              <a:t>MDN</a:t>
            </a:r>
            <a:r>
              <a:rPr sz="1400" spc="15">
                <a:latin typeface="Cambria"/>
                <a:cs typeface="Cambria"/>
              </a:rPr>
              <a:t> </a:t>
            </a:r>
            <a:r>
              <a:rPr sz="1400" spc="-5">
                <a:latin typeface="Cambria"/>
                <a:cs typeface="Cambria"/>
              </a:rPr>
              <a:t>Web</a:t>
            </a:r>
            <a:r>
              <a:rPr sz="1400" spc="5">
                <a:latin typeface="Cambria"/>
                <a:cs typeface="Cambria"/>
              </a:rPr>
              <a:t> </a:t>
            </a:r>
            <a:r>
              <a:rPr sz="1400">
                <a:latin typeface="Cambria"/>
                <a:cs typeface="Cambria"/>
              </a:rPr>
              <a:t>Docs</a:t>
            </a:r>
            <a:r>
              <a:rPr sz="1400" spc="5">
                <a:latin typeface="Cambria"/>
                <a:cs typeface="Cambria"/>
              </a:rPr>
              <a:t> </a:t>
            </a:r>
            <a:r>
              <a:rPr sz="1400" spc="-5">
                <a:latin typeface="Cambria"/>
                <a:cs typeface="Cambria"/>
              </a:rPr>
              <a:t>(https://developer.mozilla.org/en-US)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mbria"/>
              <a:buAutoNum type="arabicPeriod"/>
            </a:pPr>
            <a:endParaRPr sz="1500">
              <a:latin typeface="Cambria"/>
              <a:cs typeface="Cambria"/>
            </a:endParaRPr>
          </a:p>
          <a:p>
            <a:pPr marL="240665" indent="-228600">
              <a:lnSpc>
                <a:spcPct val="100000"/>
              </a:lnSpc>
              <a:buSzPct val="87500"/>
              <a:buFont typeface="Cambria"/>
              <a:buAutoNum type="arabicPeriod"/>
              <a:tabLst>
                <a:tab pos="241300" algn="l"/>
              </a:tabLst>
            </a:pPr>
            <a:r>
              <a:rPr sz="1600" b="1" spc="-5">
                <a:latin typeface="Cambria"/>
                <a:cs typeface="Cambria"/>
              </a:rPr>
              <a:t>PHP</a:t>
            </a:r>
            <a:endParaRPr sz="1600">
              <a:latin typeface="Cambria"/>
              <a:cs typeface="Cambria"/>
            </a:endParaRPr>
          </a:p>
          <a:p>
            <a:pPr marL="419100" lvl="1" indent="-17907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19734" algn="l"/>
              </a:tabLst>
            </a:pPr>
            <a:r>
              <a:rPr sz="1400" spc="-5">
                <a:latin typeface="Cambria"/>
                <a:cs typeface="Cambria"/>
              </a:rPr>
              <a:t>PHP.net</a:t>
            </a:r>
            <a:r>
              <a:rPr sz="1400" spc="-25">
                <a:latin typeface="Cambria"/>
                <a:cs typeface="Cambria"/>
              </a:rPr>
              <a:t> </a:t>
            </a:r>
            <a:r>
              <a:rPr sz="1400" spc="-5">
                <a:latin typeface="Cambria"/>
                <a:cs typeface="Cambria"/>
              </a:rPr>
              <a:t>(https://www.php.net)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mbria"/>
              <a:buAutoNum type="arabicPeriod"/>
            </a:pPr>
            <a:endParaRPr sz="1500">
              <a:latin typeface="Cambria"/>
              <a:cs typeface="Cambria"/>
            </a:endParaRPr>
          </a:p>
          <a:p>
            <a:pPr marL="240665" indent="-228600">
              <a:lnSpc>
                <a:spcPct val="100000"/>
              </a:lnSpc>
              <a:buSzPct val="87500"/>
              <a:buFont typeface="Cambria"/>
              <a:buAutoNum type="arabicPeriod"/>
              <a:tabLst>
                <a:tab pos="241300" algn="l"/>
              </a:tabLst>
            </a:pPr>
            <a:r>
              <a:rPr sz="1600" b="1" spc="-5">
                <a:latin typeface="Cambria"/>
                <a:cs typeface="Cambria"/>
              </a:rPr>
              <a:t>MySQL</a:t>
            </a:r>
            <a:endParaRPr sz="1600">
              <a:latin typeface="Cambria"/>
              <a:cs typeface="Cambria"/>
            </a:endParaRPr>
          </a:p>
          <a:p>
            <a:pPr marL="419100" lvl="1" indent="-179070">
              <a:lnSpc>
                <a:spcPct val="100000"/>
              </a:lnSpc>
              <a:spcBef>
                <a:spcPts val="894"/>
              </a:spcBef>
              <a:buAutoNum type="arabicPeriod"/>
              <a:tabLst>
                <a:tab pos="419734" algn="l"/>
              </a:tabLst>
            </a:pPr>
            <a:r>
              <a:rPr sz="1400">
                <a:latin typeface="Cambria"/>
                <a:cs typeface="Cambria"/>
              </a:rPr>
              <a:t>MySQL.com</a:t>
            </a:r>
            <a:r>
              <a:rPr sz="1400" spc="-20">
                <a:latin typeface="Cambria"/>
                <a:cs typeface="Cambria"/>
              </a:rPr>
              <a:t> </a:t>
            </a:r>
            <a:r>
              <a:rPr sz="1400" spc="-5">
                <a:latin typeface="Cambria"/>
                <a:cs typeface="Cambria"/>
              </a:rPr>
              <a:t>(https://www.mysql.com)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mbria"/>
              <a:buAutoNum type="arabicPeriod"/>
            </a:pPr>
            <a:endParaRPr sz="1500">
              <a:latin typeface="Cambria"/>
              <a:cs typeface="Cambria"/>
            </a:endParaRPr>
          </a:p>
          <a:p>
            <a:pPr marL="240665" indent="-228600">
              <a:lnSpc>
                <a:spcPct val="100000"/>
              </a:lnSpc>
              <a:buSzPct val="87500"/>
              <a:buFont typeface="Cambria"/>
              <a:buAutoNum type="arabicPeriod"/>
              <a:tabLst>
                <a:tab pos="241300" algn="l"/>
              </a:tabLst>
            </a:pPr>
            <a:r>
              <a:rPr sz="1600" b="1" spc="-5">
                <a:latin typeface="Cambria"/>
                <a:cs typeface="Cambria"/>
              </a:rPr>
              <a:t>Bootstrap</a:t>
            </a:r>
            <a:endParaRPr sz="1600">
              <a:latin typeface="Cambria"/>
              <a:cs typeface="Cambria"/>
            </a:endParaRPr>
          </a:p>
          <a:p>
            <a:pPr marL="419100" lvl="1" indent="-17907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419734" algn="l"/>
              </a:tabLst>
            </a:pPr>
            <a:r>
              <a:rPr sz="1400" spc="-5">
                <a:latin typeface="Cambria"/>
                <a:cs typeface="Cambria"/>
              </a:rPr>
              <a:t>Bootstrap</a:t>
            </a:r>
            <a:r>
              <a:rPr sz="1400" spc="-10">
                <a:latin typeface="Cambria"/>
                <a:cs typeface="Cambria"/>
              </a:rPr>
              <a:t> </a:t>
            </a:r>
            <a:r>
              <a:rPr sz="1400" spc="-5">
                <a:latin typeface="Cambria"/>
                <a:cs typeface="Cambria"/>
              </a:rPr>
              <a:t>(https://getbootstrap.com)</a:t>
            </a:r>
            <a:endParaRPr sz="1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mbria"/>
              <a:buAutoNum type="arabicPeriod"/>
            </a:pPr>
            <a:endParaRPr sz="1500">
              <a:latin typeface="Cambria"/>
              <a:cs typeface="Cambria"/>
            </a:endParaRPr>
          </a:p>
          <a:p>
            <a:pPr marL="240665" indent="-228600">
              <a:lnSpc>
                <a:spcPct val="100000"/>
              </a:lnSpc>
              <a:buSzPct val="87500"/>
              <a:buFont typeface="Cambria"/>
              <a:buAutoNum type="arabicPeriod"/>
              <a:tabLst>
                <a:tab pos="241300" algn="l"/>
              </a:tabLst>
            </a:pPr>
            <a:r>
              <a:rPr sz="1600" b="1" spc="-5">
                <a:latin typeface="Cambria"/>
                <a:cs typeface="Cambria"/>
              </a:rPr>
              <a:t>jQuery</a:t>
            </a:r>
            <a:endParaRPr sz="1600">
              <a:latin typeface="Cambria"/>
              <a:cs typeface="Cambria"/>
            </a:endParaRPr>
          </a:p>
          <a:p>
            <a:pPr marL="419100" lvl="1" indent="-179070">
              <a:lnSpc>
                <a:spcPct val="100000"/>
              </a:lnSpc>
              <a:spcBef>
                <a:spcPts val="894"/>
              </a:spcBef>
              <a:buAutoNum type="arabicPeriod"/>
              <a:tabLst>
                <a:tab pos="419734" algn="l"/>
              </a:tabLst>
            </a:pPr>
            <a:r>
              <a:rPr sz="1400" spc="-5">
                <a:latin typeface="Cambria"/>
                <a:cs typeface="Cambria"/>
              </a:rPr>
              <a:t>jQuery.com</a:t>
            </a:r>
            <a:r>
              <a:rPr sz="1400" spc="-25">
                <a:latin typeface="Cambria"/>
                <a:cs typeface="Cambria"/>
              </a:rPr>
              <a:t> </a:t>
            </a:r>
            <a:r>
              <a:rPr sz="1400" spc="-5">
                <a:latin typeface="Cambria"/>
                <a:cs typeface="Cambria"/>
              </a:rPr>
              <a:t>(</a:t>
            </a:r>
            <a:r>
              <a:rPr sz="1400" u="sng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3"/>
              </a:rPr>
              <a:t>https://jquery.com</a:t>
            </a:r>
            <a:r>
              <a:rPr sz="1400" spc="-5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4833-F51D-391E-42D2-49A87BE1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8746036">
            <a:off x="1478798" y="2771650"/>
            <a:ext cx="562701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smtClean="0">
                <a:solidFill>
                  <a:srgbClr val="0070C0"/>
                </a:solidFill>
                <a:latin typeface="Bauhaus 93" panose="04030905020B02020C02" pitchFamily="82" charset="0"/>
              </a:rPr>
              <a:t>THANK                           YOU</a:t>
            </a:r>
            <a:endParaRPr lang="en-US" sz="13800">
              <a:solidFill>
                <a:srgbClr val="0070C0"/>
              </a:solidFill>
              <a:latin typeface="Bauhaus 93" panose="04030905020B02020C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165100"/>
            <a:ext cx="3114197" cy="470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93008-C775-6C55-6942-85054053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1304289" y="950111"/>
            <a:ext cx="5912485" cy="8943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marR="81280" indent="-228600" algn="just">
              <a:lnSpc>
                <a:spcPct val="112300"/>
              </a:lnSpc>
              <a:spcBef>
                <a:spcPts val="105"/>
              </a:spcBef>
              <a:buFont typeface="Wingdings"/>
              <a:buChar char=""/>
              <a:tabLst>
                <a:tab pos="296545" algn="l"/>
              </a:tabLst>
            </a:pPr>
            <a:r>
              <a:rPr sz="1600" spc="-5">
                <a:latin typeface="Cambria"/>
                <a:cs typeface="Cambria"/>
              </a:rPr>
              <a:t>An employee leave management system is a crucial </a:t>
            </a:r>
            <a:r>
              <a:rPr sz="1600">
                <a:latin typeface="Cambria"/>
                <a:cs typeface="Cambria"/>
              </a:rPr>
              <a:t>tool </a:t>
            </a:r>
            <a:r>
              <a:rPr sz="1600" spc="-5">
                <a:latin typeface="Cambria"/>
                <a:cs typeface="Cambria"/>
              </a:rPr>
              <a:t>for </a:t>
            </a:r>
            <a:r>
              <a:rPr sz="1600" spc="-10">
                <a:latin typeface="Cambria"/>
                <a:cs typeface="Cambria"/>
              </a:rPr>
              <a:t>any </a:t>
            </a:r>
            <a:r>
              <a:rPr sz="1600" spc="-5">
                <a:latin typeface="Cambria"/>
                <a:cs typeface="Cambria"/>
              </a:rPr>
              <a:t> organization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their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employee's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efficiently.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With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efficient</a:t>
            </a:r>
            <a:r>
              <a:rPr sz="1600">
                <a:latin typeface="Cambria"/>
                <a:cs typeface="Cambria"/>
              </a:rPr>
              <a:t> system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place,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companies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can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reduce </a:t>
            </a:r>
            <a:r>
              <a:rPr sz="1600" spc="-10">
                <a:latin typeface="Cambria"/>
                <a:cs typeface="Cambria"/>
              </a:rPr>
              <a:t>the </a:t>
            </a:r>
            <a:r>
              <a:rPr sz="1600" spc="-5">
                <a:latin typeface="Cambria"/>
                <a:cs typeface="Cambria"/>
              </a:rPr>
              <a:t>administrative burden of managing employee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 requests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improve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productivity.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800" b="1" spc="-5">
                <a:latin typeface="Cambria"/>
                <a:cs typeface="Cambria"/>
              </a:rPr>
              <a:t>Overview</a:t>
            </a:r>
            <a:r>
              <a:rPr sz="1800" b="1" spc="-1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of</a:t>
            </a:r>
            <a:r>
              <a:rPr sz="1800" b="1" spc="-1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employee</a:t>
            </a:r>
            <a:r>
              <a:rPr sz="1800" b="1" spc="-1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leave</a:t>
            </a:r>
            <a:r>
              <a:rPr sz="1800" b="1" spc="-1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management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>
                <a:latin typeface="Cambria"/>
                <a:cs typeface="Cambria"/>
              </a:rPr>
              <a:t>system:</a:t>
            </a:r>
            <a:endParaRPr sz="1800">
              <a:latin typeface="Cambria"/>
              <a:cs typeface="Cambria"/>
            </a:endParaRPr>
          </a:p>
          <a:p>
            <a:pPr marL="241300" marR="84455" indent="-228600" algn="just">
              <a:lnSpc>
                <a:spcPct val="112300"/>
              </a:lnSpc>
              <a:spcBef>
                <a:spcPts val="151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 spc="6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 spc="8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 spc="6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management</a:t>
            </a:r>
            <a:r>
              <a:rPr sz="1600" spc="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 spc="6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is</a:t>
            </a:r>
            <a:r>
              <a:rPr sz="1600" spc="7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designed</a:t>
            </a:r>
            <a:r>
              <a:rPr sz="1600" spc="7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7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provide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 user-friendly interface for employees to submit leave requests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for managers to review and approve those requests. The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 automates the entire process, from </a:t>
            </a:r>
            <a:r>
              <a:rPr sz="1600" spc="-10">
                <a:latin typeface="Cambria"/>
                <a:cs typeface="Cambria"/>
              </a:rPr>
              <a:t>the </a:t>
            </a:r>
            <a:r>
              <a:rPr sz="1600" spc="-5">
                <a:latin typeface="Cambria"/>
                <a:cs typeface="Cambria"/>
              </a:rPr>
              <a:t>time an employee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submits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 request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until it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approved or rejected.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800" b="1" spc="-5">
                <a:latin typeface="Cambria"/>
                <a:cs typeface="Cambria"/>
              </a:rPr>
              <a:t>Objectives</a:t>
            </a:r>
            <a:r>
              <a:rPr sz="1800" b="1" spc="-2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of</a:t>
            </a:r>
            <a:r>
              <a:rPr sz="1800" b="1" spc="-25">
                <a:latin typeface="Cambria"/>
                <a:cs typeface="Cambria"/>
              </a:rPr>
              <a:t> </a:t>
            </a:r>
            <a:r>
              <a:rPr sz="1800" b="1">
                <a:latin typeface="Cambria"/>
                <a:cs typeface="Cambria"/>
              </a:rPr>
              <a:t>the</a:t>
            </a:r>
            <a:r>
              <a:rPr sz="1800" b="1" spc="-15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project:</a:t>
            </a:r>
            <a:endParaRPr sz="1800">
              <a:latin typeface="Cambria"/>
              <a:cs typeface="Cambria"/>
            </a:endParaRPr>
          </a:p>
          <a:p>
            <a:pPr marL="295910" marR="118745" lvl="1" indent="-228600">
              <a:lnSpc>
                <a:spcPct val="112500"/>
              </a:lnSpc>
              <a:spcBef>
                <a:spcPts val="1850"/>
              </a:spcBef>
              <a:buFont typeface="Wingdings"/>
              <a:buChar char=""/>
              <a:tabLst>
                <a:tab pos="296545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primary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objective of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 employee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management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project</a:t>
            </a:r>
            <a:r>
              <a:rPr sz="1600" spc="-5">
                <a:latin typeface="Cambria"/>
                <a:cs typeface="Cambria"/>
              </a:rPr>
              <a:t> is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 </a:t>
            </a:r>
            <a:r>
              <a:rPr sz="1600">
                <a:latin typeface="Cambria"/>
                <a:cs typeface="Cambria"/>
              </a:rPr>
              <a:t>create </a:t>
            </a:r>
            <a:r>
              <a:rPr sz="1600" spc="-5">
                <a:latin typeface="Cambria"/>
                <a:cs typeface="Cambria"/>
              </a:rPr>
              <a:t>an efficient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user-friendly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managing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requests.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project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aims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achieve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following goals:</a:t>
            </a:r>
            <a:endParaRPr sz="1600">
              <a:latin typeface="Cambria"/>
              <a:cs typeface="Cambria"/>
            </a:endParaRPr>
          </a:p>
          <a:p>
            <a:pPr marL="295910" marR="5080" lvl="1" indent="-228600">
              <a:lnSpc>
                <a:spcPct val="112200"/>
              </a:lnSpc>
              <a:spcBef>
                <a:spcPts val="5"/>
              </a:spcBef>
              <a:buFont typeface="Wingdings"/>
              <a:buChar char=""/>
              <a:tabLst>
                <a:tab pos="296545" algn="l"/>
              </a:tabLst>
            </a:pPr>
            <a:r>
              <a:rPr sz="1600" spc="-10">
                <a:latin typeface="Cambria"/>
                <a:cs typeface="Cambria"/>
              </a:rPr>
              <a:t>Streamline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 </a:t>
            </a:r>
            <a:r>
              <a:rPr sz="1600">
                <a:latin typeface="Cambria"/>
                <a:cs typeface="Cambria"/>
              </a:rPr>
              <a:t>request </a:t>
            </a:r>
            <a:r>
              <a:rPr sz="1600" spc="-5">
                <a:latin typeface="Cambria"/>
                <a:cs typeface="Cambria"/>
              </a:rPr>
              <a:t>process: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 project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aims </a:t>
            </a:r>
            <a:r>
              <a:rPr sz="1600" spc="-10">
                <a:latin typeface="Cambria"/>
                <a:cs typeface="Cambria"/>
              </a:rPr>
              <a:t>to 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automate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entire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process</a:t>
            </a:r>
            <a:r>
              <a:rPr sz="1600">
                <a:latin typeface="Cambria"/>
                <a:cs typeface="Cambria"/>
              </a:rPr>
              <a:t> of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submission,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review,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approval,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thus eliminating manual paperwork.</a:t>
            </a:r>
            <a:endParaRPr sz="1600">
              <a:latin typeface="Cambria"/>
              <a:cs typeface="Cambria"/>
            </a:endParaRPr>
          </a:p>
          <a:p>
            <a:pPr marL="295910" marR="237490" lvl="1" indent="-228600" algn="just">
              <a:lnSpc>
                <a:spcPct val="112200"/>
              </a:lnSpc>
              <a:spcBef>
                <a:spcPts val="10"/>
              </a:spcBef>
              <a:buFont typeface="Wingdings"/>
              <a:buChar char=""/>
              <a:tabLst>
                <a:tab pos="296545" algn="l"/>
              </a:tabLst>
            </a:pPr>
            <a:r>
              <a:rPr sz="1600" spc="-5">
                <a:latin typeface="Cambria"/>
                <a:cs typeface="Cambria"/>
              </a:rPr>
              <a:t>Improve accuracy: </a:t>
            </a:r>
            <a:r>
              <a:rPr sz="1600" spc="-10">
                <a:latin typeface="Cambria"/>
                <a:cs typeface="Cambria"/>
              </a:rPr>
              <a:t>By </a:t>
            </a:r>
            <a:r>
              <a:rPr sz="1600" spc="-5">
                <a:latin typeface="Cambria"/>
                <a:cs typeface="Cambria"/>
              </a:rPr>
              <a:t>automating the process, the system can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reduce the risk of human error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ensure that leave balances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-5">
                <a:latin typeface="Cambria"/>
                <a:cs typeface="Cambria"/>
              </a:rPr>
              <a:t> entitlements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are</a:t>
            </a:r>
            <a:r>
              <a:rPr sz="1600" spc="-5">
                <a:latin typeface="Cambria"/>
                <a:cs typeface="Cambria"/>
              </a:rPr>
              <a:t> accurately calculated.</a:t>
            </a:r>
            <a:endParaRPr sz="1600">
              <a:latin typeface="Cambria"/>
              <a:cs typeface="Cambria"/>
            </a:endParaRPr>
          </a:p>
          <a:p>
            <a:pPr marL="295910" marR="29209" lvl="1" indent="-228600">
              <a:lnSpc>
                <a:spcPct val="112300"/>
              </a:lnSpc>
              <a:buFont typeface="Wingdings"/>
              <a:buChar char=""/>
              <a:tabLst>
                <a:tab pos="296545" algn="l"/>
              </a:tabLst>
            </a:pPr>
            <a:r>
              <a:rPr sz="1600" spc="-10">
                <a:latin typeface="Cambria"/>
                <a:cs typeface="Cambria"/>
              </a:rPr>
              <a:t>Increase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transparency: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With the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management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system,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managers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can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easily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track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balances </a:t>
            </a:r>
            <a:r>
              <a:rPr sz="1600" spc="-33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requests, which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increases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transparency</a:t>
            </a:r>
            <a:r>
              <a:rPr sz="1600">
                <a:latin typeface="Cambria"/>
                <a:cs typeface="Cambria"/>
              </a:rPr>
              <a:t> and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reduces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conflicts.</a:t>
            </a:r>
            <a:endParaRPr sz="1600">
              <a:latin typeface="Cambria"/>
              <a:cs typeface="Cambria"/>
            </a:endParaRPr>
          </a:p>
          <a:p>
            <a:pPr marL="295910" lvl="1" indent="-229235">
              <a:lnSpc>
                <a:spcPct val="100000"/>
              </a:lnSpc>
              <a:spcBef>
                <a:spcPts val="240"/>
              </a:spcBef>
              <a:buFont typeface="Wingdings"/>
              <a:buChar char=""/>
              <a:tabLst>
                <a:tab pos="296545" algn="l"/>
              </a:tabLst>
            </a:pPr>
            <a:r>
              <a:rPr sz="1600" spc="-5">
                <a:latin typeface="Cambria"/>
                <a:cs typeface="Cambria"/>
              </a:rPr>
              <a:t>Improve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efficiency: The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enables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managers to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make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quick</a:t>
            </a:r>
            <a:endParaRPr sz="1600">
              <a:latin typeface="Cambria"/>
              <a:cs typeface="Cambria"/>
            </a:endParaRPr>
          </a:p>
          <a:p>
            <a:pPr marL="295910" marR="383540">
              <a:lnSpc>
                <a:spcPct val="112500"/>
              </a:lnSpc>
              <a:spcBef>
                <a:spcPts val="5"/>
              </a:spcBef>
            </a:pPr>
            <a:r>
              <a:rPr sz="1600" spc="-5">
                <a:latin typeface="Cambria"/>
                <a:cs typeface="Cambria"/>
              </a:rPr>
              <a:t>decisions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on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 requests,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which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reduces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time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taken </a:t>
            </a:r>
            <a:r>
              <a:rPr sz="1600" spc="-10">
                <a:latin typeface="Cambria"/>
                <a:cs typeface="Cambria"/>
              </a:rPr>
              <a:t>to </a:t>
            </a:r>
            <a:r>
              <a:rPr sz="1600" spc="-3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process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94" y="639571"/>
            <a:ext cx="401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solidFill>
                  <a:srgbClr val="0070C0"/>
                </a:solidFill>
              </a:rPr>
              <a:t>Features</a:t>
            </a:r>
            <a:r>
              <a:rPr sz="2400" spc="-20">
                <a:solidFill>
                  <a:srgbClr val="0070C0"/>
                </a:solidFill>
              </a:rPr>
              <a:t> </a:t>
            </a:r>
            <a:r>
              <a:rPr sz="2400">
                <a:solidFill>
                  <a:srgbClr val="0070C0"/>
                </a:solidFill>
              </a:rPr>
              <a:t>and</a:t>
            </a:r>
            <a:r>
              <a:rPr sz="2400" spc="-15">
                <a:solidFill>
                  <a:srgbClr val="0070C0"/>
                </a:solidFill>
              </a:rPr>
              <a:t> </a:t>
            </a:r>
            <a:r>
              <a:rPr sz="2400" spc="-5">
                <a:solidFill>
                  <a:srgbClr val="0070C0"/>
                </a:solidFill>
              </a:rPr>
              <a:t>Functionalities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2954D-2D63-F68F-386B-FC2ECAFB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40680" y="9993630"/>
            <a:ext cx="1737995" cy="534670"/>
          </a:xfrm>
        </p:spPr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3" name="object 3"/>
          <p:cNvSpPr txBox="1"/>
          <p:nvPr/>
        </p:nvSpPr>
        <p:spPr>
          <a:xfrm>
            <a:off x="1122984" y="1383537"/>
            <a:ext cx="5987415" cy="863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511175" algn="l"/>
              </a:tabLst>
            </a:pPr>
            <a:r>
              <a:rPr sz="2000" b="1">
                <a:latin typeface="Cambria"/>
                <a:cs typeface="Cambria"/>
              </a:rPr>
              <a:t>Employee</a:t>
            </a:r>
            <a:r>
              <a:rPr sz="2000" b="1" spc="-25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profile</a:t>
            </a:r>
            <a:r>
              <a:rPr sz="2000" b="1" spc="-15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management</a:t>
            </a:r>
            <a:endParaRPr sz="2000">
              <a:latin typeface="Cambria"/>
              <a:cs typeface="Cambria"/>
            </a:endParaRPr>
          </a:p>
          <a:p>
            <a:pPr marL="248285" marR="5080" indent="-228600">
              <a:lnSpc>
                <a:spcPct val="112400"/>
              </a:lnSpc>
              <a:spcBef>
                <a:spcPts val="1470"/>
              </a:spcBef>
              <a:buFont typeface="Wingdings"/>
              <a:buChar char=""/>
              <a:tabLst>
                <a:tab pos="24892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 management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 allows </a:t>
            </a:r>
            <a:r>
              <a:rPr sz="1600">
                <a:latin typeface="Cambria"/>
                <a:cs typeface="Cambria"/>
              </a:rPr>
              <a:t>employees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to </a:t>
            </a:r>
            <a:r>
              <a:rPr sz="1600" spc="-5">
                <a:latin typeface="Cambria"/>
                <a:cs typeface="Cambria"/>
              </a:rPr>
              <a:t> create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-5">
                <a:latin typeface="Cambria"/>
                <a:cs typeface="Cambria"/>
              </a:rPr>
              <a:t> manage their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profiles,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which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includes personal and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contact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information,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employment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details,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entitlements.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can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update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their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profiles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reflect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any changes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their </a:t>
            </a:r>
            <a:r>
              <a:rPr sz="1600" spc="-33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personal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or professional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lives.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mbria"/>
              <a:cs typeface="Cambria"/>
            </a:endParaRPr>
          </a:p>
          <a:p>
            <a:pPr marL="248285" indent="-229235">
              <a:lnSpc>
                <a:spcPct val="100000"/>
              </a:lnSpc>
              <a:buFont typeface="Symbol"/>
              <a:buChar char=""/>
              <a:tabLst>
                <a:tab pos="248920" algn="l"/>
              </a:tabLst>
            </a:pPr>
            <a:r>
              <a:rPr sz="2000" b="1">
                <a:latin typeface="Cambria"/>
                <a:cs typeface="Cambria"/>
              </a:rPr>
              <a:t>Leave </a:t>
            </a:r>
            <a:r>
              <a:rPr sz="2000" b="1" spc="-5">
                <a:latin typeface="Cambria"/>
                <a:cs typeface="Cambria"/>
              </a:rPr>
              <a:t>request</a:t>
            </a:r>
            <a:r>
              <a:rPr sz="2000" b="1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submission</a:t>
            </a:r>
            <a:r>
              <a:rPr sz="2000" b="1" spc="-10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and approval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mbria"/>
              <a:cs typeface="Cambria"/>
            </a:endParaRPr>
          </a:p>
          <a:p>
            <a:pPr marL="248285" marR="80010" indent="-228600">
              <a:lnSpc>
                <a:spcPct val="112400"/>
              </a:lnSpc>
              <a:spcBef>
                <a:spcPts val="5"/>
              </a:spcBef>
              <a:buFont typeface="Wingdings"/>
              <a:buChar char=""/>
              <a:tabLst>
                <a:tab pos="24892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enables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submit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online,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-5">
                <a:latin typeface="Cambria"/>
                <a:cs typeface="Cambria"/>
              </a:rPr>
              <a:t> managers </a:t>
            </a:r>
            <a:r>
              <a:rPr sz="1600">
                <a:latin typeface="Cambria"/>
                <a:cs typeface="Cambria"/>
              </a:rPr>
              <a:t>can</a:t>
            </a:r>
            <a:r>
              <a:rPr sz="1600" spc="-5">
                <a:latin typeface="Cambria"/>
                <a:cs typeface="Cambria"/>
              </a:rPr>
              <a:t> review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approve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those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 in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real- 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time.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can track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status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their 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requests, and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managers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can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view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team's </a:t>
            </a:r>
            <a:r>
              <a:rPr sz="160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calendar</a:t>
            </a:r>
            <a:r>
              <a:rPr sz="1600" spc="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ensure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that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not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clash.</a:t>
            </a:r>
            <a:endParaRPr sz="1600">
              <a:latin typeface="Cambria"/>
              <a:cs typeface="Cambria"/>
            </a:endParaRPr>
          </a:p>
          <a:p>
            <a:pPr marL="248285" indent="-229235">
              <a:lnSpc>
                <a:spcPct val="100000"/>
              </a:lnSpc>
              <a:spcBef>
                <a:spcPts val="1590"/>
              </a:spcBef>
              <a:buFont typeface="Symbol"/>
              <a:buChar char=""/>
              <a:tabLst>
                <a:tab pos="248920" algn="l"/>
              </a:tabLst>
            </a:pPr>
            <a:r>
              <a:rPr sz="2000" b="1">
                <a:latin typeface="Cambria"/>
                <a:cs typeface="Cambria"/>
              </a:rPr>
              <a:t>Leave</a:t>
            </a:r>
            <a:r>
              <a:rPr sz="2000" b="1" spc="-20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balance</a:t>
            </a:r>
            <a:r>
              <a:rPr sz="2000" b="1" spc="-15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tracking</a:t>
            </a:r>
            <a:endParaRPr sz="2000">
              <a:latin typeface="Cambria"/>
              <a:cs typeface="Cambria"/>
            </a:endParaRPr>
          </a:p>
          <a:p>
            <a:pPr marL="248285" marR="30480" indent="-228600">
              <a:lnSpc>
                <a:spcPct val="112400"/>
              </a:lnSpc>
              <a:spcBef>
                <a:spcPts val="1470"/>
              </a:spcBef>
              <a:buFont typeface="Wingdings"/>
              <a:buChar char=""/>
              <a:tabLst>
                <a:tab pos="24892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>
                <a:latin typeface="Cambria"/>
                <a:cs typeface="Cambria"/>
              </a:rPr>
              <a:t> tracks </a:t>
            </a:r>
            <a:r>
              <a:rPr sz="1600" spc="-5">
                <a:latin typeface="Cambria"/>
                <a:cs typeface="Cambria"/>
              </a:rPr>
              <a:t>each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employee's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balances, including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annual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leave,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sick</a:t>
            </a:r>
            <a:r>
              <a:rPr sz="1600" spc="2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leave,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other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types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leave.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can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view their leave balances </a:t>
            </a:r>
            <a:r>
              <a:rPr sz="1600">
                <a:latin typeface="Cambria"/>
                <a:cs typeface="Cambria"/>
              </a:rPr>
              <a:t>in real-time,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managers can </a:t>
            </a:r>
            <a:r>
              <a:rPr sz="1600">
                <a:latin typeface="Cambria"/>
                <a:cs typeface="Cambria"/>
              </a:rPr>
              <a:t>generate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reports on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balances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individual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or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entire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team.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Cambria"/>
              <a:cs typeface="Cambria"/>
            </a:endParaRPr>
          </a:p>
          <a:p>
            <a:pPr marL="248285" indent="-22923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8920" algn="l"/>
              </a:tabLst>
            </a:pPr>
            <a:r>
              <a:rPr sz="2000" b="1" spc="-5">
                <a:latin typeface="Cambria"/>
                <a:cs typeface="Cambria"/>
              </a:rPr>
              <a:t>Automated notifications</a:t>
            </a:r>
            <a:r>
              <a:rPr sz="2000" b="1" spc="-20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and</a:t>
            </a:r>
            <a:r>
              <a:rPr sz="2000" b="1" spc="5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reminders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mbria"/>
              <a:cs typeface="Cambria"/>
            </a:endParaRPr>
          </a:p>
          <a:p>
            <a:pPr marL="240665" marR="78105" indent="-228600">
              <a:lnSpc>
                <a:spcPct val="112400"/>
              </a:lnSpc>
              <a:buFont typeface="Wingdings"/>
              <a:buChar char=""/>
              <a:tabLst>
                <a:tab pos="241300" algn="l"/>
              </a:tabLst>
            </a:pPr>
            <a:r>
              <a:rPr sz="1600" spc="-5">
                <a:latin typeface="Cambria"/>
                <a:cs typeface="Cambria"/>
              </a:rPr>
              <a:t>The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sends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automated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notifications to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managers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regarding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status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 leave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requests, approvals,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 rejections.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also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sends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reminders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take </a:t>
            </a:r>
            <a:r>
              <a:rPr sz="1600" spc="-33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their </a:t>
            </a:r>
            <a:r>
              <a:rPr sz="1600" spc="-5">
                <a:latin typeface="Cambria"/>
                <a:cs typeface="Cambria"/>
              </a:rPr>
              <a:t>leave before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year to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prevent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accumulation.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836" y="529844"/>
            <a:ext cx="5969000" cy="393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292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82575" algn="l"/>
              </a:tabLst>
            </a:pPr>
            <a:r>
              <a:rPr sz="2000" b="1">
                <a:latin typeface="Cambria"/>
                <a:cs typeface="Cambria"/>
              </a:rPr>
              <a:t>Reports</a:t>
            </a:r>
            <a:r>
              <a:rPr sz="2000" b="1" spc="-20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and</a:t>
            </a:r>
            <a:r>
              <a:rPr sz="2000" b="1" spc="-40">
                <a:latin typeface="Cambria"/>
                <a:cs typeface="Cambria"/>
              </a:rPr>
              <a:t> </a:t>
            </a:r>
            <a:r>
              <a:rPr sz="2000" b="1" spc="-5">
                <a:latin typeface="Cambria"/>
                <a:cs typeface="Cambria"/>
              </a:rPr>
              <a:t>analytics</a:t>
            </a:r>
            <a:endParaRPr sz="2000">
              <a:latin typeface="Cambria"/>
              <a:cs typeface="Cambria"/>
            </a:endParaRPr>
          </a:p>
          <a:p>
            <a:pPr marL="281940" marR="5715" indent="-228600" algn="just">
              <a:lnSpc>
                <a:spcPct val="112400"/>
              </a:lnSpc>
              <a:spcBef>
                <a:spcPts val="900"/>
              </a:spcBef>
              <a:buFont typeface="Wingdings"/>
              <a:buChar char=""/>
              <a:tabLst>
                <a:tab pos="282575" algn="l"/>
              </a:tabLst>
            </a:pPr>
            <a:r>
              <a:rPr sz="1600" spc="-5">
                <a:latin typeface="Cambria"/>
                <a:cs typeface="Cambria"/>
              </a:rPr>
              <a:t>The employee leave management system generates reports and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analytics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on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-5">
                <a:latin typeface="Cambria"/>
                <a:cs typeface="Cambria"/>
              </a:rPr>
              <a:t> balances,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5">
                <a:latin typeface="Cambria"/>
                <a:cs typeface="Cambria"/>
              </a:rPr>
              <a:t>leave</a:t>
            </a:r>
            <a:r>
              <a:rPr sz="1600" spc="36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 approvals. The reports </a:t>
            </a:r>
            <a:r>
              <a:rPr sz="1600">
                <a:latin typeface="Cambria"/>
                <a:cs typeface="Cambria"/>
              </a:rPr>
              <a:t>provide </a:t>
            </a:r>
            <a:r>
              <a:rPr sz="1600" spc="-5">
                <a:latin typeface="Cambria"/>
                <a:cs typeface="Cambria"/>
              </a:rPr>
              <a:t>insights into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patterns, such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as </a:t>
            </a:r>
            <a:r>
              <a:rPr sz="1600" spc="-10">
                <a:latin typeface="Cambria"/>
                <a:cs typeface="Cambria"/>
              </a:rPr>
              <a:t>peak leave </a:t>
            </a:r>
            <a:r>
              <a:rPr sz="1600" spc="-5">
                <a:latin typeface="Cambria"/>
                <a:cs typeface="Cambria"/>
              </a:rPr>
              <a:t>periods, leave </a:t>
            </a:r>
            <a:r>
              <a:rPr sz="1600">
                <a:latin typeface="Cambria"/>
                <a:cs typeface="Cambria"/>
              </a:rPr>
              <a:t>types, </a:t>
            </a:r>
            <a:r>
              <a:rPr sz="1600" spc="-5">
                <a:latin typeface="Cambria"/>
                <a:cs typeface="Cambria"/>
              </a:rPr>
              <a:t>and the impact of </a:t>
            </a:r>
            <a:r>
              <a:rPr sz="1600" spc="-1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on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productivity.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Managers</a:t>
            </a:r>
            <a:r>
              <a:rPr sz="1600" spc="-5">
                <a:latin typeface="Cambria"/>
                <a:cs typeface="Cambria"/>
              </a:rPr>
              <a:t> can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use</a:t>
            </a:r>
            <a:r>
              <a:rPr sz="1600" spc="-5">
                <a:latin typeface="Cambria"/>
                <a:cs typeface="Cambria"/>
              </a:rPr>
              <a:t> the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reports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make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informed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decisions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on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 requests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plan for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cover.</a:t>
            </a: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400">
              <a:latin typeface="Cambria"/>
              <a:cs typeface="Cambria"/>
            </a:endParaRPr>
          </a:p>
          <a:p>
            <a:pPr marL="281940" marR="5080" indent="-269875" algn="just">
              <a:lnSpc>
                <a:spcPct val="112300"/>
              </a:lnSpc>
              <a:buFont typeface="Wingdings"/>
              <a:buChar char=""/>
              <a:tabLst>
                <a:tab pos="282575" algn="l"/>
              </a:tabLst>
            </a:pPr>
            <a:r>
              <a:rPr sz="1600" spc="-10">
                <a:latin typeface="Cambria"/>
                <a:cs typeface="Cambria"/>
              </a:rPr>
              <a:t>Overall, </a:t>
            </a:r>
            <a:r>
              <a:rPr sz="1600" spc="-5">
                <a:latin typeface="Cambria"/>
                <a:cs typeface="Cambria"/>
              </a:rPr>
              <a:t>these features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functionalities of </a:t>
            </a:r>
            <a:r>
              <a:rPr sz="1600" spc="-10">
                <a:latin typeface="Cambria"/>
                <a:cs typeface="Cambria"/>
              </a:rPr>
              <a:t>the </a:t>
            </a:r>
            <a:r>
              <a:rPr sz="1600" spc="-5">
                <a:latin typeface="Cambria"/>
                <a:cs typeface="Cambria"/>
              </a:rPr>
              <a:t>employee leave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management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system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ensure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that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employees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can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manage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their </a:t>
            </a:r>
            <a:r>
              <a:rPr sz="1600" spc="-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</a:t>
            </a:r>
            <a:r>
              <a:rPr sz="1600" spc="-5">
                <a:latin typeface="Cambria"/>
                <a:cs typeface="Cambria"/>
              </a:rPr>
              <a:t> requests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efficiently,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 spc="-5">
                <a:latin typeface="Cambria"/>
                <a:cs typeface="Cambria"/>
              </a:rPr>
              <a:t> managers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can</a:t>
            </a:r>
            <a:r>
              <a:rPr sz="1600">
                <a:latin typeface="Cambria"/>
                <a:cs typeface="Cambria"/>
              </a:rPr>
              <a:t> make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informed 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decisions on </a:t>
            </a:r>
            <a:r>
              <a:rPr sz="1600">
                <a:latin typeface="Cambria"/>
                <a:cs typeface="Cambria"/>
              </a:rPr>
              <a:t>leave </a:t>
            </a:r>
            <a:r>
              <a:rPr sz="1600" spc="-5">
                <a:latin typeface="Cambria"/>
                <a:cs typeface="Cambria"/>
              </a:rPr>
              <a:t>requests, leading to increased productivity and </a:t>
            </a:r>
            <a:r>
              <a:rPr sz="1600" spc="-3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reduced administrative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burden.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BB886-4FAF-E82F-EEDB-408065A8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2300"/>
            <a:ext cx="6146165" cy="9406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200" b="1" spc="-10">
                <a:solidFill>
                  <a:srgbClr val="0070C0"/>
                </a:solidFill>
                <a:latin typeface="Cambria"/>
                <a:cs typeface="Cambria"/>
              </a:rPr>
              <a:t>User</a:t>
            </a:r>
            <a:r>
              <a:rPr sz="2200" b="1" spc="-1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0070C0"/>
                </a:solidFill>
                <a:latin typeface="Cambria"/>
                <a:cs typeface="Cambria"/>
              </a:rPr>
              <a:t>Interface</a:t>
            </a:r>
            <a:r>
              <a:rPr sz="2200" b="1" spc="-15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200" b="1" spc="-5">
                <a:solidFill>
                  <a:srgbClr val="0070C0"/>
                </a:solidFill>
                <a:latin typeface="Cambria"/>
                <a:cs typeface="Cambria"/>
              </a:rPr>
              <a:t>Design</a:t>
            </a:r>
            <a:endParaRPr sz="2200">
              <a:solidFill>
                <a:srgbClr val="0070C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Cambria"/>
              <a:cs typeface="Cambria"/>
            </a:endParaRPr>
          </a:p>
          <a:p>
            <a:pPr marL="251460" indent="-239395">
              <a:lnSpc>
                <a:spcPct val="100000"/>
              </a:lnSpc>
              <a:buAutoNum type="arabicPeriod"/>
              <a:tabLst>
                <a:tab pos="252095" algn="l"/>
              </a:tabLst>
            </a:pPr>
            <a:r>
              <a:rPr sz="1800" b="1">
                <a:latin typeface="Cambria"/>
                <a:cs typeface="Cambria"/>
              </a:rPr>
              <a:t>Login</a:t>
            </a:r>
            <a:r>
              <a:rPr sz="1800" b="1" spc="-4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Screen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107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Username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password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fields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"Forgot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password"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link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10">
                <a:latin typeface="Cambria"/>
                <a:cs typeface="Cambria"/>
              </a:rPr>
              <a:t>"Create</a:t>
            </a:r>
            <a:r>
              <a:rPr sz="1600" spc="-5">
                <a:latin typeface="Cambria"/>
                <a:cs typeface="Cambria"/>
              </a:rPr>
              <a:t> account"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link (if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applicable)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Remember</a:t>
            </a:r>
            <a:r>
              <a:rPr sz="1600" spc="-2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me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option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Login</a:t>
            </a:r>
            <a:r>
              <a:rPr sz="1600" spc="-4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button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Error message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 incorrect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credentials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Captcha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>
                <a:latin typeface="Cambria"/>
                <a:cs typeface="Cambria"/>
              </a:rPr>
              <a:t>verification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(if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necessary)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2150">
              <a:latin typeface="Cambria"/>
              <a:cs typeface="Cambria"/>
            </a:endParaRPr>
          </a:p>
          <a:p>
            <a:pPr marL="251460" indent="-239395">
              <a:lnSpc>
                <a:spcPct val="100000"/>
              </a:lnSpc>
              <a:buAutoNum type="arabicPeriod"/>
              <a:tabLst>
                <a:tab pos="252095" algn="l"/>
              </a:tabLst>
            </a:pPr>
            <a:r>
              <a:rPr sz="1800" b="1" spc="-5">
                <a:latin typeface="Cambria"/>
                <a:cs typeface="Cambria"/>
              </a:rPr>
              <a:t>Dashboard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106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10">
                <a:latin typeface="Cambria"/>
                <a:cs typeface="Cambria"/>
              </a:rPr>
              <a:t>Overview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5">
                <a:latin typeface="Cambria"/>
                <a:cs typeface="Cambria"/>
              </a:rPr>
              <a:t>of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balances</a:t>
            </a:r>
            <a:r>
              <a:rPr sz="1600" spc="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(e.g.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sick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leave,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vacation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leave)</a:t>
            </a:r>
            <a:endParaRPr sz="1600">
              <a:latin typeface="Cambria"/>
              <a:cs typeface="Cambria"/>
            </a:endParaRPr>
          </a:p>
          <a:p>
            <a:pPr marL="469265" marR="5080" lvl="1" indent="-228600">
              <a:lnSpc>
                <a:spcPct val="146200"/>
              </a:lnSpc>
              <a:spcBef>
                <a:spcPts val="1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10">
                <a:latin typeface="Cambria"/>
                <a:cs typeface="Cambria"/>
              </a:rPr>
              <a:t>Quick</a:t>
            </a:r>
            <a:r>
              <a:rPr sz="1600" spc="15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links</a:t>
            </a:r>
            <a:r>
              <a:rPr sz="1600" spc="15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to</a:t>
            </a:r>
            <a:r>
              <a:rPr sz="1600" spc="1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frequently</a:t>
            </a:r>
            <a:r>
              <a:rPr sz="1600" spc="1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used</a:t>
            </a:r>
            <a:r>
              <a:rPr sz="1600" spc="16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pages</a:t>
            </a:r>
            <a:r>
              <a:rPr sz="1600" spc="15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(e.g.</a:t>
            </a:r>
            <a:r>
              <a:rPr sz="1600" spc="17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Apply</a:t>
            </a:r>
            <a:r>
              <a:rPr sz="1600" spc="15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</a:t>
            </a:r>
            <a:r>
              <a:rPr sz="1600" spc="16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Leave,</a:t>
            </a:r>
            <a:r>
              <a:rPr sz="1600" spc="16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View </a:t>
            </a:r>
            <a:r>
              <a:rPr sz="1600" spc="-33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History)</a:t>
            </a:r>
            <a:endParaRPr sz="1600">
              <a:latin typeface="Cambria"/>
              <a:cs typeface="Cambria"/>
            </a:endParaRPr>
          </a:p>
          <a:p>
            <a:pPr marL="469265" marR="5080" lvl="1" indent="-228600">
              <a:lnSpc>
                <a:spcPct val="146200"/>
              </a:lnSpc>
              <a:spcBef>
                <a:spcPts val="1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Notification</a:t>
            </a:r>
            <a:r>
              <a:rPr sz="1600" spc="9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section</a:t>
            </a:r>
            <a:r>
              <a:rPr sz="1600" spc="1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for</a:t>
            </a:r>
            <a:r>
              <a:rPr sz="1600" spc="1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pending</a:t>
            </a:r>
            <a:r>
              <a:rPr sz="1600" spc="1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 spc="1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requests,</a:t>
            </a:r>
            <a:r>
              <a:rPr sz="1600" spc="1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approved</a:t>
            </a:r>
            <a:r>
              <a:rPr sz="1600" spc="10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leaves, </a:t>
            </a:r>
            <a:r>
              <a:rPr sz="1600" spc="-33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and </a:t>
            </a:r>
            <a:r>
              <a:rPr sz="1600" spc="-5">
                <a:latin typeface="Cambria"/>
                <a:cs typeface="Cambria"/>
              </a:rPr>
              <a:t>upcoming leaves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Calendar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view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of</a:t>
            </a:r>
            <a:r>
              <a:rPr sz="160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leave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schedule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8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Personal details</a:t>
            </a:r>
            <a:r>
              <a:rPr sz="1600" spc="-1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and employee</a:t>
            </a:r>
            <a:r>
              <a:rPr sz="1600" spc="10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ID</a:t>
            </a:r>
            <a:endParaRPr sz="16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450">
              <a:latin typeface="Cambria"/>
              <a:cs typeface="Cambria"/>
            </a:endParaRPr>
          </a:p>
          <a:p>
            <a:pPr marL="251460" indent="-239395">
              <a:lnSpc>
                <a:spcPct val="100000"/>
              </a:lnSpc>
              <a:buAutoNum type="arabicPeriod"/>
              <a:tabLst>
                <a:tab pos="252095" algn="l"/>
              </a:tabLst>
            </a:pPr>
            <a:r>
              <a:rPr sz="1800" b="1">
                <a:latin typeface="Cambria"/>
                <a:cs typeface="Cambria"/>
              </a:rPr>
              <a:t>Employee</a:t>
            </a:r>
            <a:r>
              <a:rPr sz="1800" b="1" spc="-10">
                <a:latin typeface="Cambria"/>
                <a:cs typeface="Cambria"/>
              </a:rPr>
              <a:t> Profile</a:t>
            </a:r>
            <a:r>
              <a:rPr sz="1800" b="1" spc="-20">
                <a:latin typeface="Cambria"/>
                <a:cs typeface="Cambria"/>
              </a:rPr>
              <a:t> </a:t>
            </a:r>
            <a:r>
              <a:rPr sz="1800" b="1" spc="-5">
                <a:latin typeface="Cambria"/>
                <a:cs typeface="Cambria"/>
              </a:rPr>
              <a:t>Management</a:t>
            </a:r>
            <a:endParaRPr sz="18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1075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Personal details </a:t>
            </a:r>
            <a:r>
              <a:rPr sz="1600">
                <a:latin typeface="Cambria"/>
                <a:cs typeface="Cambria"/>
              </a:rPr>
              <a:t>(e.g. </a:t>
            </a:r>
            <a:r>
              <a:rPr sz="1600" spc="-5">
                <a:latin typeface="Cambria"/>
                <a:cs typeface="Cambria"/>
              </a:rPr>
              <a:t>name, contact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information, address)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Employment </a:t>
            </a:r>
            <a:r>
              <a:rPr sz="1600">
                <a:latin typeface="Cambria"/>
                <a:cs typeface="Cambria"/>
              </a:rPr>
              <a:t>details</a:t>
            </a:r>
            <a:r>
              <a:rPr sz="1600" spc="-5">
                <a:latin typeface="Cambria"/>
                <a:cs typeface="Cambria"/>
              </a:rPr>
              <a:t> (e.g.</a:t>
            </a:r>
            <a:r>
              <a:rPr sz="1600" spc="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department,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job</a:t>
            </a:r>
            <a:r>
              <a:rPr sz="1600" spc="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title, supervisor)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89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Emergency</a:t>
            </a:r>
            <a:r>
              <a:rPr sz="1600" spc="-20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contact information</a:t>
            </a:r>
            <a:endParaRPr sz="1600">
              <a:latin typeface="Cambria"/>
              <a:cs typeface="Cambria"/>
            </a:endParaRPr>
          </a:p>
          <a:p>
            <a:pPr marL="469265" lvl="1" indent="-22860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600" spc="-5">
                <a:latin typeface="Cambria"/>
                <a:cs typeface="Cambria"/>
              </a:rPr>
              <a:t>Edit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10">
                <a:latin typeface="Cambria"/>
                <a:cs typeface="Cambria"/>
              </a:rPr>
              <a:t>profile</a:t>
            </a:r>
            <a:r>
              <a:rPr sz="1600" spc="-15">
                <a:latin typeface="Cambria"/>
                <a:cs typeface="Cambria"/>
              </a:rPr>
              <a:t> </a:t>
            </a:r>
            <a:r>
              <a:rPr sz="1600" spc="-5">
                <a:latin typeface="Cambria"/>
                <a:cs typeface="Cambria"/>
              </a:rPr>
              <a:t>button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3215C-6B95-EB84-8DF5-3D49E4FD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2466</Words>
  <Application>Microsoft Office PowerPoint</Application>
  <PresentationFormat>Custom</PresentationFormat>
  <Paragraphs>738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9" baseType="lpstr">
      <vt:lpstr>MS PGothic</vt:lpstr>
      <vt:lpstr>Algerian</vt:lpstr>
      <vt:lpstr>Arial</vt:lpstr>
      <vt:lpstr>Arial MT</vt:lpstr>
      <vt:lpstr>Bauhaus 93</vt:lpstr>
      <vt:lpstr>Berlin Sans FB</vt:lpstr>
      <vt:lpstr>Calibri</vt:lpstr>
      <vt:lpstr>Calibri Light</vt:lpstr>
      <vt:lpstr>Cambria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Features and 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Level Diagram</vt:lpstr>
      <vt:lpstr>Zero Level Diagram</vt:lpstr>
      <vt:lpstr>First Level Diagram (1.0)</vt:lpstr>
      <vt:lpstr>PowerPoint Presentation</vt:lpstr>
      <vt:lpstr>Second Level Diagram (2.0)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Gaurang Panchal</dc:creator>
  <cp:lastModifiedBy>rakhi</cp:lastModifiedBy>
  <cp:revision>110</cp:revision>
  <dcterms:created xsi:type="dcterms:W3CDTF">2023-03-02T10:38:29Z</dcterms:created>
  <dcterms:modified xsi:type="dcterms:W3CDTF">2024-02-14T06:22:42Z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2023-03-02T00:00:00Z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2023-03-02T00:00:00Z</vt:filetime>
  </property>
</Properties>
</file>