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A74D6-46BD-418F-891E-858357071FD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45B482-20DA-42AF-B1AD-AF4B838997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Selected Features:</a:t>
          </a:r>
        </a:p>
      </dgm:t>
    </dgm:pt>
    <dgm:pt modelId="{5F4FCBEF-A183-4656-ADB4-8D2D3CA8BB3B}" type="parTrans" cxnId="{5FD13D18-6B35-4121-B811-4F5B9CCF80FB}">
      <dgm:prSet/>
      <dgm:spPr/>
      <dgm:t>
        <a:bodyPr/>
        <a:lstStyle/>
        <a:p>
          <a:endParaRPr lang="en-US"/>
        </a:p>
      </dgm:t>
    </dgm:pt>
    <dgm:pt modelId="{BEC1FFA2-1970-4700-8E16-3099AC483B1F}" type="sibTrans" cxnId="{5FD13D18-6B35-4121-B811-4F5B9CCF80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9DFFF2-89FA-468B-AE1E-2448B19544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Genres (e.g., Action, Drama).</a:t>
          </a:r>
        </a:p>
      </dgm:t>
    </dgm:pt>
    <dgm:pt modelId="{B0D61683-1440-4E43-9129-0F64B1FB325F}" type="parTrans" cxnId="{3AB862C9-3A90-4BFC-91ED-FD0B1FEE5B16}">
      <dgm:prSet/>
      <dgm:spPr/>
      <dgm:t>
        <a:bodyPr/>
        <a:lstStyle/>
        <a:p>
          <a:endParaRPr lang="en-US"/>
        </a:p>
      </dgm:t>
    </dgm:pt>
    <dgm:pt modelId="{7CB3F6B8-B46B-47A4-9F53-F6D4943DD97C}" type="sibTrans" cxnId="{3AB862C9-3A90-4BFC-91ED-FD0B1FEE5B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361160-5637-4A85-B3E8-84442DB733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Keywords (key themes of the movie).</a:t>
          </a:r>
        </a:p>
      </dgm:t>
    </dgm:pt>
    <dgm:pt modelId="{E667CF21-3F05-4D3E-A5C5-8A2DE19E5604}" type="parTrans" cxnId="{B9A491A4-EF39-4F22-BC79-2C40D3111F32}">
      <dgm:prSet/>
      <dgm:spPr/>
      <dgm:t>
        <a:bodyPr/>
        <a:lstStyle/>
        <a:p>
          <a:endParaRPr lang="en-US"/>
        </a:p>
      </dgm:t>
    </dgm:pt>
    <dgm:pt modelId="{3AF7572E-4EC3-48C9-8552-B555838E2B1B}" type="sibTrans" cxnId="{B9A491A4-EF39-4F22-BC79-2C40D3111F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AA4172-B71E-4D3B-9D67-9C012F52E8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Tagline (marketing slogan or summary).</a:t>
          </a:r>
        </a:p>
      </dgm:t>
    </dgm:pt>
    <dgm:pt modelId="{AEA82174-C44E-4B11-AE86-4D36E2D93B77}" type="parTrans" cxnId="{A9EBECB7-8074-41E8-A442-8E928B4D52E3}">
      <dgm:prSet/>
      <dgm:spPr/>
      <dgm:t>
        <a:bodyPr/>
        <a:lstStyle/>
        <a:p>
          <a:endParaRPr lang="en-US"/>
        </a:p>
      </dgm:t>
    </dgm:pt>
    <dgm:pt modelId="{2DB82B76-D5B4-45F4-B74A-94243DF062AC}" type="sibTrans" cxnId="{A9EBECB7-8074-41E8-A442-8E928B4D52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BB917E-36CB-4079-9016-4D9DC41A1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Cast (main actors in the movie).</a:t>
          </a:r>
        </a:p>
      </dgm:t>
    </dgm:pt>
    <dgm:pt modelId="{43383063-FB73-4787-835E-61941994512D}" type="parTrans" cxnId="{E342C24C-857B-4C3E-B0C2-C0AD60FD6A6C}">
      <dgm:prSet/>
      <dgm:spPr/>
      <dgm:t>
        <a:bodyPr/>
        <a:lstStyle/>
        <a:p>
          <a:endParaRPr lang="en-US"/>
        </a:p>
      </dgm:t>
    </dgm:pt>
    <dgm:pt modelId="{0004B7F3-5BFA-4F1A-8DD0-23BE16DE4A47}" type="sibTrans" cxnId="{E342C24C-857B-4C3E-B0C2-C0AD60FD6A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202F96-9C9A-4FFD-B872-C968E85A3D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features represent the core elements of the movie’s content.</a:t>
          </a:r>
        </a:p>
      </dgm:t>
    </dgm:pt>
    <dgm:pt modelId="{7D2F16BF-A5F0-42A3-9E32-606358B1EEEF}" type="parTrans" cxnId="{E3C3C9E3-13F1-40A2-AE05-FC7970691D4A}">
      <dgm:prSet/>
      <dgm:spPr/>
      <dgm:t>
        <a:bodyPr/>
        <a:lstStyle/>
        <a:p>
          <a:endParaRPr lang="en-US"/>
        </a:p>
      </dgm:t>
    </dgm:pt>
    <dgm:pt modelId="{4069D4E1-10C6-4259-8FC4-0DC5E8058513}" type="sibTrans" cxnId="{E3C3C9E3-13F1-40A2-AE05-FC7970691D4A}">
      <dgm:prSet/>
      <dgm:spPr/>
      <dgm:t>
        <a:bodyPr/>
        <a:lstStyle/>
        <a:p>
          <a:endParaRPr lang="en-US"/>
        </a:p>
      </dgm:t>
    </dgm:pt>
    <dgm:pt modelId="{D4B1930B-5CB5-46BA-9E77-20607ED2997E}" type="pres">
      <dgm:prSet presAssocID="{1CCA74D6-46BD-418F-891E-858357071FD0}" presName="root" presStyleCnt="0">
        <dgm:presLayoutVars>
          <dgm:dir/>
          <dgm:resizeHandles val="exact"/>
        </dgm:presLayoutVars>
      </dgm:prSet>
      <dgm:spPr/>
    </dgm:pt>
    <dgm:pt modelId="{5C497729-06B6-459A-9FF6-56189200BEB6}" type="pres">
      <dgm:prSet presAssocID="{1CCA74D6-46BD-418F-891E-858357071FD0}" presName="container" presStyleCnt="0">
        <dgm:presLayoutVars>
          <dgm:dir/>
          <dgm:resizeHandles val="exact"/>
        </dgm:presLayoutVars>
      </dgm:prSet>
      <dgm:spPr/>
    </dgm:pt>
    <dgm:pt modelId="{BAFA8A88-D7EB-4781-BB00-4B5F44847C7D}" type="pres">
      <dgm:prSet presAssocID="{8245B482-20DA-42AF-B1AD-AF4B838997DF}" presName="compNode" presStyleCnt="0"/>
      <dgm:spPr/>
    </dgm:pt>
    <dgm:pt modelId="{1CC2973D-009D-4CF9-B3FB-C43CEA319E60}" type="pres">
      <dgm:prSet presAssocID="{8245B482-20DA-42AF-B1AD-AF4B838997DF}" presName="iconBgRect" presStyleLbl="bgShp" presStyleIdx="0" presStyleCnt="6"/>
      <dgm:spPr/>
    </dgm:pt>
    <dgm:pt modelId="{08D4749D-7282-4EC7-9BA5-A3FE3FB59903}" type="pres">
      <dgm:prSet presAssocID="{8245B482-20DA-42AF-B1AD-AF4B838997D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77EF3CE-FD26-4D7B-9BCD-EB89130B3945}" type="pres">
      <dgm:prSet presAssocID="{8245B482-20DA-42AF-B1AD-AF4B838997DF}" presName="spaceRect" presStyleCnt="0"/>
      <dgm:spPr/>
    </dgm:pt>
    <dgm:pt modelId="{EF645869-5500-4D69-A281-EBE4BB69E96D}" type="pres">
      <dgm:prSet presAssocID="{8245B482-20DA-42AF-B1AD-AF4B838997DF}" presName="textRect" presStyleLbl="revTx" presStyleIdx="0" presStyleCnt="6">
        <dgm:presLayoutVars>
          <dgm:chMax val="1"/>
          <dgm:chPref val="1"/>
        </dgm:presLayoutVars>
      </dgm:prSet>
      <dgm:spPr/>
    </dgm:pt>
    <dgm:pt modelId="{404C1D66-1091-4731-99AB-80665260C04F}" type="pres">
      <dgm:prSet presAssocID="{BEC1FFA2-1970-4700-8E16-3099AC483B1F}" presName="sibTrans" presStyleLbl="sibTrans2D1" presStyleIdx="0" presStyleCnt="0"/>
      <dgm:spPr/>
    </dgm:pt>
    <dgm:pt modelId="{F241EE01-A0EF-4AD6-8408-59139871FA8E}" type="pres">
      <dgm:prSet presAssocID="{BD9DFFF2-89FA-468B-AE1E-2448B1954471}" presName="compNode" presStyleCnt="0"/>
      <dgm:spPr/>
    </dgm:pt>
    <dgm:pt modelId="{82383857-7241-46D8-B053-239877EC7BE6}" type="pres">
      <dgm:prSet presAssocID="{BD9DFFF2-89FA-468B-AE1E-2448B1954471}" presName="iconBgRect" presStyleLbl="bgShp" presStyleIdx="1" presStyleCnt="6"/>
      <dgm:spPr/>
    </dgm:pt>
    <dgm:pt modelId="{5501DC3D-785B-4075-821F-8CA75B8C6A99}" type="pres">
      <dgm:prSet presAssocID="{BD9DFFF2-89FA-468B-AE1E-2448B195447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9C9E45C5-4D67-4A88-BB0F-431F172A04F5}" type="pres">
      <dgm:prSet presAssocID="{BD9DFFF2-89FA-468B-AE1E-2448B1954471}" presName="spaceRect" presStyleCnt="0"/>
      <dgm:spPr/>
    </dgm:pt>
    <dgm:pt modelId="{23FCE879-131D-43B8-8158-5ED0992588CA}" type="pres">
      <dgm:prSet presAssocID="{BD9DFFF2-89FA-468B-AE1E-2448B1954471}" presName="textRect" presStyleLbl="revTx" presStyleIdx="1" presStyleCnt="6">
        <dgm:presLayoutVars>
          <dgm:chMax val="1"/>
          <dgm:chPref val="1"/>
        </dgm:presLayoutVars>
      </dgm:prSet>
      <dgm:spPr/>
    </dgm:pt>
    <dgm:pt modelId="{2A23F192-600A-4447-BA42-BFCA2388799E}" type="pres">
      <dgm:prSet presAssocID="{7CB3F6B8-B46B-47A4-9F53-F6D4943DD97C}" presName="sibTrans" presStyleLbl="sibTrans2D1" presStyleIdx="0" presStyleCnt="0"/>
      <dgm:spPr/>
    </dgm:pt>
    <dgm:pt modelId="{98A7A322-363A-4B44-AD18-4CA54F650383}" type="pres">
      <dgm:prSet presAssocID="{9B361160-5637-4A85-B3E8-84442DB73371}" presName="compNode" presStyleCnt="0"/>
      <dgm:spPr/>
    </dgm:pt>
    <dgm:pt modelId="{B9C7F3E0-C0C4-4E95-994C-2322B667C8AA}" type="pres">
      <dgm:prSet presAssocID="{9B361160-5637-4A85-B3E8-84442DB73371}" presName="iconBgRect" presStyleLbl="bgShp" presStyleIdx="2" presStyleCnt="6"/>
      <dgm:spPr/>
    </dgm:pt>
    <dgm:pt modelId="{50D9A398-C99F-4932-92E6-3A12C097226D}" type="pres">
      <dgm:prSet presAssocID="{9B361160-5637-4A85-B3E8-84442DB733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CF6EDE9-A54A-48AC-A14C-7E2BFAD3D60F}" type="pres">
      <dgm:prSet presAssocID="{9B361160-5637-4A85-B3E8-84442DB73371}" presName="spaceRect" presStyleCnt="0"/>
      <dgm:spPr/>
    </dgm:pt>
    <dgm:pt modelId="{00F3EC9D-F4C2-4227-9B45-BD666F8893B8}" type="pres">
      <dgm:prSet presAssocID="{9B361160-5637-4A85-B3E8-84442DB73371}" presName="textRect" presStyleLbl="revTx" presStyleIdx="2" presStyleCnt="6">
        <dgm:presLayoutVars>
          <dgm:chMax val="1"/>
          <dgm:chPref val="1"/>
        </dgm:presLayoutVars>
      </dgm:prSet>
      <dgm:spPr/>
    </dgm:pt>
    <dgm:pt modelId="{D19B8F15-ECD4-42D3-9AE0-D7C394BB69B4}" type="pres">
      <dgm:prSet presAssocID="{3AF7572E-4EC3-48C9-8552-B555838E2B1B}" presName="sibTrans" presStyleLbl="sibTrans2D1" presStyleIdx="0" presStyleCnt="0"/>
      <dgm:spPr/>
    </dgm:pt>
    <dgm:pt modelId="{B3E591E7-8431-418A-B471-64ABA4E91739}" type="pres">
      <dgm:prSet presAssocID="{F9AA4172-B71E-4D3B-9D67-9C012F52E88B}" presName="compNode" presStyleCnt="0"/>
      <dgm:spPr/>
    </dgm:pt>
    <dgm:pt modelId="{49E57386-B8CA-4603-946C-26690BE8DD95}" type="pres">
      <dgm:prSet presAssocID="{F9AA4172-B71E-4D3B-9D67-9C012F52E88B}" presName="iconBgRect" presStyleLbl="bgShp" presStyleIdx="3" presStyleCnt="6"/>
      <dgm:spPr/>
    </dgm:pt>
    <dgm:pt modelId="{21EE06D8-4936-4913-ACB2-C1F44175E732}" type="pres">
      <dgm:prSet presAssocID="{F9AA4172-B71E-4D3B-9D67-9C012F52E8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2F8101AB-2D52-4F36-A5B3-67364F43638D}" type="pres">
      <dgm:prSet presAssocID="{F9AA4172-B71E-4D3B-9D67-9C012F52E88B}" presName="spaceRect" presStyleCnt="0"/>
      <dgm:spPr/>
    </dgm:pt>
    <dgm:pt modelId="{89FD9B21-EE8B-4EF5-86D0-FC5BF5455AA8}" type="pres">
      <dgm:prSet presAssocID="{F9AA4172-B71E-4D3B-9D67-9C012F52E88B}" presName="textRect" presStyleLbl="revTx" presStyleIdx="3" presStyleCnt="6">
        <dgm:presLayoutVars>
          <dgm:chMax val="1"/>
          <dgm:chPref val="1"/>
        </dgm:presLayoutVars>
      </dgm:prSet>
      <dgm:spPr/>
    </dgm:pt>
    <dgm:pt modelId="{5FA00A4F-B101-450B-B561-7D8DDD9A5F57}" type="pres">
      <dgm:prSet presAssocID="{2DB82B76-D5B4-45F4-B74A-94243DF062AC}" presName="sibTrans" presStyleLbl="sibTrans2D1" presStyleIdx="0" presStyleCnt="0"/>
      <dgm:spPr/>
    </dgm:pt>
    <dgm:pt modelId="{7318B60D-E170-495F-81D3-881017EBC713}" type="pres">
      <dgm:prSet presAssocID="{89BB917E-36CB-4079-9016-4D9DC41A1C61}" presName="compNode" presStyleCnt="0"/>
      <dgm:spPr/>
    </dgm:pt>
    <dgm:pt modelId="{974FE7C9-55A9-4A5E-AF69-C39593E4D10A}" type="pres">
      <dgm:prSet presAssocID="{89BB917E-36CB-4079-9016-4D9DC41A1C61}" presName="iconBgRect" presStyleLbl="bgShp" presStyleIdx="4" presStyleCnt="6"/>
      <dgm:spPr/>
    </dgm:pt>
    <dgm:pt modelId="{7B63B4B0-7E76-4D40-8CE6-2ADCBC712281}" type="pres">
      <dgm:prSet presAssocID="{89BB917E-36CB-4079-9016-4D9DC41A1C6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A8E97AE4-E881-4C38-ABED-6DD643B0FED9}" type="pres">
      <dgm:prSet presAssocID="{89BB917E-36CB-4079-9016-4D9DC41A1C61}" presName="spaceRect" presStyleCnt="0"/>
      <dgm:spPr/>
    </dgm:pt>
    <dgm:pt modelId="{60B137AD-6447-4895-928D-BC95B9BE4640}" type="pres">
      <dgm:prSet presAssocID="{89BB917E-36CB-4079-9016-4D9DC41A1C61}" presName="textRect" presStyleLbl="revTx" presStyleIdx="4" presStyleCnt="6">
        <dgm:presLayoutVars>
          <dgm:chMax val="1"/>
          <dgm:chPref val="1"/>
        </dgm:presLayoutVars>
      </dgm:prSet>
      <dgm:spPr/>
    </dgm:pt>
    <dgm:pt modelId="{7694E309-75A1-4E52-839F-69B176DFB5B2}" type="pres">
      <dgm:prSet presAssocID="{0004B7F3-5BFA-4F1A-8DD0-23BE16DE4A47}" presName="sibTrans" presStyleLbl="sibTrans2D1" presStyleIdx="0" presStyleCnt="0"/>
      <dgm:spPr/>
    </dgm:pt>
    <dgm:pt modelId="{6D0CFB88-5E65-458C-BD7E-1C307559B4D7}" type="pres">
      <dgm:prSet presAssocID="{DC202F96-9C9A-4FFD-B872-C968E85A3D53}" presName="compNode" presStyleCnt="0"/>
      <dgm:spPr/>
    </dgm:pt>
    <dgm:pt modelId="{C1DD1BA4-6B7B-45DD-8E3D-760BAAEF3F83}" type="pres">
      <dgm:prSet presAssocID="{DC202F96-9C9A-4FFD-B872-C968E85A3D53}" presName="iconBgRect" presStyleLbl="bgShp" presStyleIdx="5" presStyleCnt="6"/>
      <dgm:spPr/>
    </dgm:pt>
    <dgm:pt modelId="{51F2DD1C-C90F-49D8-9924-EA02206F61E8}" type="pres">
      <dgm:prSet presAssocID="{DC202F96-9C9A-4FFD-B872-C968E85A3D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99B8813-8052-4B73-A792-C5D5D0B4E413}" type="pres">
      <dgm:prSet presAssocID="{DC202F96-9C9A-4FFD-B872-C968E85A3D53}" presName="spaceRect" presStyleCnt="0"/>
      <dgm:spPr/>
    </dgm:pt>
    <dgm:pt modelId="{44A88E94-DA3E-4054-AA14-D30A54506C2A}" type="pres">
      <dgm:prSet presAssocID="{DC202F96-9C9A-4FFD-B872-C968E85A3D5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2858100-B0A5-493A-9658-033B66C2FF27}" type="presOf" srcId="{0004B7F3-5BFA-4F1A-8DD0-23BE16DE4A47}" destId="{7694E309-75A1-4E52-839F-69B176DFB5B2}" srcOrd="0" destOrd="0" presId="urn:microsoft.com/office/officeart/2018/2/layout/IconCircleList"/>
    <dgm:cxn modelId="{30F0300C-035E-4AD4-82FC-A9BD2836038F}" type="presOf" srcId="{89BB917E-36CB-4079-9016-4D9DC41A1C61}" destId="{60B137AD-6447-4895-928D-BC95B9BE4640}" srcOrd="0" destOrd="0" presId="urn:microsoft.com/office/officeart/2018/2/layout/IconCircleList"/>
    <dgm:cxn modelId="{F3F8A50F-1A2F-441E-9BAE-1BBA4CADCE1D}" type="presOf" srcId="{F9AA4172-B71E-4D3B-9D67-9C012F52E88B}" destId="{89FD9B21-EE8B-4EF5-86D0-FC5BF5455AA8}" srcOrd="0" destOrd="0" presId="urn:microsoft.com/office/officeart/2018/2/layout/IconCircleList"/>
    <dgm:cxn modelId="{5FD13D18-6B35-4121-B811-4F5B9CCF80FB}" srcId="{1CCA74D6-46BD-418F-891E-858357071FD0}" destId="{8245B482-20DA-42AF-B1AD-AF4B838997DF}" srcOrd="0" destOrd="0" parTransId="{5F4FCBEF-A183-4656-ADB4-8D2D3CA8BB3B}" sibTransId="{BEC1FFA2-1970-4700-8E16-3099AC483B1F}"/>
    <dgm:cxn modelId="{4F3BD338-2567-4118-8776-B5037A9120BE}" type="presOf" srcId="{9B361160-5637-4A85-B3E8-84442DB73371}" destId="{00F3EC9D-F4C2-4227-9B45-BD666F8893B8}" srcOrd="0" destOrd="0" presId="urn:microsoft.com/office/officeart/2018/2/layout/IconCircleList"/>
    <dgm:cxn modelId="{9F38A649-B087-45FA-BA94-45114A50B985}" type="presOf" srcId="{7CB3F6B8-B46B-47A4-9F53-F6D4943DD97C}" destId="{2A23F192-600A-4447-BA42-BFCA2388799E}" srcOrd="0" destOrd="0" presId="urn:microsoft.com/office/officeart/2018/2/layout/IconCircleList"/>
    <dgm:cxn modelId="{E342C24C-857B-4C3E-B0C2-C0AD60FD6A6C}" srcId="{1CCA74D6-46BD-418F-891E-858357071FD0}" destId="{89BB917E-36CB-4079-9016-4D9DC41A1C61}" srcOrd="4" destOrd="0" parTransId="{43383063-FB73-4787-835E-61941994512D}" sibTransId="{0004B7F3-5BFA-4F1A-8DD0-23BE16DE4A47}"/>
    <dgm:cxn modelId="{27598B6F-0781-40D6-A709-10F182B8A503}" type="presOf" srcId="{3AF7572E-4EC3-48C9-8552-B555838E2B1B}" destId="{D19B8F15-ECD4-42D3-9AE0-D7C394BB69B4}" srcOrd="0" destOrd="0" presId="urn:microsoft.com/office/officeart/2018/2/layout/IconCircleList"/>
    <dgm:cxn modelId="{C043FE7C-F35E-4B61-8807-C4E26341FD99}" type="presOf" srcId="{BD9DFFF2-89FA-468B-AE1E-2448B1954471}" destId="{23FCE879-131D-43B8-8158-5ED0992588CA}" srcOrd="0" destOrd="0" presId="urn:microsoft.com/office/officeart/2018/2/layout/IconCircleList"/>
    <dgm:cxn modelId="{264BA78F-323E-4BF9-B703-8AD41BF9525C}" type="presOf" srcId="{BEC1FFA2-1970-4700-8E16-3099AC483B1F}" destId="{404C1D66-1091-4731-99AB-80665260C04F}" srcOrd="0" destOrd="0" presId="urn:microsoft.com/office/officeart/2018/2/layout/IconCircleList"/>
    <dgm:cxn modelId="{B9A491A4-EF39-4F22-BC79-2C40D3111F32}" srcId="{1CCA74D6-46BD-418F-891E-858357071FD0}" destId="{9B361160-5637-4A85-B3E8-84442DB73371}" srcOrd="2" destOrd="0" parTransId="{E667CF21-3F05-4D3E-A5C5-8A2DE19E5604}" sibTransId="{3AF7572E-4EC3-48C9-8552-B555838E2B1B}"/>
    <dgm:cxn modelId="{A9EBECB7-8074-41E8-A442-8E928B4D52E3}" srcId="{1CCA74D6-46BD-418F-891E-858357071FD0}" destId="{F9AA4172-B71E-4D3B-9D67-9C012F52E88B}" srcOrd="3" destOrd="0" parTransId="{AEA82174-C44E-4B11-AE86-4D36E2D93B77}" sibTransId="{2DB82B76-D5B4-45F4-B74A-94243DF062AC}"/>
    <dgm:cxn modelId="{3AB862C9-3A90-4BFC-91ED-FD0B1FEE5B16}" srcId="{1CCA74D6-46BD-418F-891E-858357071FD0}" destId="{BD9DFFF2-89FA-468B-AE1E-2448B1954471}" srcOrd="1" destOrd="0" parTransId="{B0D61683-1440-4E43-9129-0F64B1FB325F}" sibTransId="{7CB3F6B8-B46B-47A4-9F53-F6D4943DD97C}"/>
    <dgm:cxn modelId="{57AF08CC-8D87-470D-8127-A4AE181B3191}" type="presOf" srcId="{2DB82B76-D5B4-45F4-B74A-94243DF062AC}" destId="{5FA00A4F-B101-450B-B561-7D8DDD9A5F57}" srcOrd="0" destOrd="0" presId="urn:microsoft.com/office/officeart/2018/2/layout/IconCircleList"/>
    <dgm:cxn modelId="{6411E5D4-CDD9-4A5F-BF82-D0F22B2C57BB}" type="presOf" srcId="{1CCA74D6-46BD-418F-891E-858357071FD0}" destId="{D4B1930B-5CB5-46BA-9E77-20607ED2997E}" srcOrd="0" destOrd="0" presId="urn:microsoft.com/office/officeart/2018/2/layout/IconCircleList"/>
    <dgm:cxn modelId="{0701ECD4-EC7C-4894-A913-046A22839D25}" type="presOf" srcId="{DC202F96-9C9A-4FFD-B872-C968E85A3D53}" destId="{44A88E94-DA3E-4054-AA14-D30A54506C2A}" srcOrd="0" destOrd="0" presId="urn:microsoft.com/office/officeart/2018/2/layout/IconCircleList"/>
    <dgm:cxn modelId="{D5B44AE1-763C-482A-8CA4-F16246DAA061}" type="presOf" srcId="{8245B482-20DA-42AF-B1AD-AF4B838997DF}" destId="{EF645869-5500-4D69-A281-EBE4BB69E96D}" srcOrd="0" destOrd="0" presId="urn:microsoft.com/office/officeart/2018/2/layout/IconCircleList"/>
    <dgm:cxn modelId="{E3C3C9E3-13F1-40A2-AE05-FC7970691D4A}" srcId="{1CCA74D6-46BD-418F-891E-858357071FD0}" destId="{DC202F96-9C9A-4FFD-B872-C968E85A3D53}" srcOrd="5" destOrd="0" parTransId="{7D2F16BF-A5F0-42A3-9E32-606358B1EEEF}" sibTransId="{4069D4E1-10C6-4259-8FC4-0DC5E8058513}"/>
    <dgm:cxn modelId="{0AD3DD03-ED8C-4EB1-8722-F690681405EF}" type="presParOf" srcId="{D4B1930B-5CB5-46BA-9E77-20607ED2997E}" destId="{5C497729-06B6-459A-9FF6-56189200BEB6}" srcOrd="0" destOrd="0" presId="urn:microsoft.com/office/officeart/2018/2/layout/IconCircleList"/>
    <dgm:cxn modelId="{5C2F25EF-2615-498D-9450-E085AF96EEC6}" type="presParOf" srcId="{5C497729-06B6-459A-9FF6-56189200BEB6}" destId="{BAFA8A88-D7EB-4781-BB00-4B5F44847C7D}" srcOrd="0" destOrd="0" presId="urn:microsoft.com/office/officeart/2018/2/layout/IconCircleList"/>
    <dgm:cxn modelId="{309C7006-60DB-4E06-ACAA-BC0D1246DC53}" type="presParOf" srcId="{BAFA8A88-D7EB-4781-BB00-4B5F44847C7D}" destId="{1CC2973D-009D-4CF9-B3FB-C43CEA319E60}" srcOrd="0" destOrd="0" presId="urn:microsoft.com/office/officeart/2018/2/layout/IconCircleList"/>
    <dgm:cxn modelId="{3A2A5EF7-5376-4A45-8B77-496FFF691361}" type="presParOf" srcId="{BAFA8A88-D7EB-4781-BB00-4B5F44847C7D}" destId="{08D4749D-7282-4EC7-9BA5-A3FE3FB59903}" srcOrd="1" destOrd="0" presId="urn:microsoft.com/office/officeart/2018/2/layout/IconCircleList"/>
    <dgm:cxn modelId="{DC3B65B8-EEF6-4611-ADA6-9C9B9AF60F90}" type="presParOf" srcId="{BAFA8A88-D7EB-4781-BB00-4B5F44847C7D}" destId="{077EF3CE-FD26-4D7B-9BCD-EB89130B3945}" srcOrd="2" destOrd="0" presId="urn:microsoft.com/office/officeart/2018/2/layout/IconCircleList"/>
    <dgm:cxn modelId="{5CA96AA9-9011-4147-96DF-EBC8A0E6006E}" type="presParOf" srcId="{BAFA8A88-D7EB-4781-BB00-4B5F44847C7D}" destId="{EF645869-5500-4D69-A281-EBE4BB69E96D}" srcOrd="3" destOrd="0" presId="urn:microsoft.com/office/officeart/2018/2/layout/IconCircleList"/>
    <dgm:cxn modelId="{E51CC606-8348-4451-832A-1A2DBED04FE3}" type="presParOf" srcId="{5C497729-06B6-459A-9FF6-56189200BEB6}" destId="{404C1D66-1091-4731-99AB-80665260C04F}" srcOrd="1" destOrd="0" presId="urn:microsoft.com/office/officeart/2018/2/layout/IconCircleList"/>
    <dgm:cxn modelId="{DF1DE2E5-154E-444D-8D29-69830B7759B9}" type="presParOf" srcId="{5C497729-06B6-459A-9FF6-56189200BEB6}" destId="{F241EE01-A0EF-4AD6-8408-59139871FA8E}" srcOrd="2" destOrd="0" presId="urn:microsoft.com/office/officeart/2018/2/layout/IconCircleList"/>
    <dgm:cxn modelId="{8AAB8FD1-284D-4900-A4B3-73B624BFE8F6}" type="presParOf" srcId="{F241EE01-A0EF-4AD6-8408-59139871FA8E}" destId="{82383857-7241-46D8-B053-239877EC7BE6}" srcOrd="0" destOrd="0" presId="urn:microsoft.com/office/officeart/2018/2/layout/IconCircleList"/>
    <dgm:cxn modelId="{09EA5D38-F9E2-436A-BECE-F6A0617C873E}" type="presParOf" srcId="{F241EE01-A0EF-4AD6-8408-59139871FA8E}" destId="{5501DC3D-785B-4075-821F-8CA75B8C6A99}" srcOrd="1" destOrd="0" presId="urn:microsoft.com/office/officeart/2018/2/layout/IconCircleList"/>
    <dgm:cxn modelId="{DA6CF0E9-494F-46B5-B98C-570D5F932B97}" type="presParOf" srcId="{F241EE01-A0EF-4AD6-8408-59139871FA8E}" destId="{9C9E45C5-4D67-4A88-BB0F-431F172A04F5}" srcOrd="2" destOrd="0" presId="urn:microsoft.com/office/officeart/2018/2/layout/IconCircleList"/>
    <dgm:cxn modelId="{C7F0E08A-DBFA-4E91-81A4-0DDFDB4953BF}" type="presParOf" srcId="{F241EE01-A0EF-4AD6-8408-59139871FA8E}" destId="{23FCE879-131D-43B8-8158-5ED0992588CA}" srcOrd="3" destOrd="0" presId="urn:microsoft.com/office/officeart/2018/2/layout/IconCircleList"/>
    <dgm:cxn modelId="{5B28B7C6-53AC-4AE5-9D4F-245D63750286}" type="presParOf" srcId="{5C497729-06B6-459A-9FF6-56189200BEB6}" destId="{2A23F192-600A-4447-BA42-BFCA2388799E}" srcOrd="3" destOrd="0" presId="urn:microsoft.com/office/officeart/2018/2/layout/IconCircleList"/>
    <dgm:cxn modelId="{AC7E86D2-8D9B-4B3A-BC78-49A67D8452DC}" type="presParOf" srcId="{5C497729-06B6-459A-9FF6-56189200BEB6}" destId="{98A7A322-363A-4B44-AD18-4CA54F650383}" srcOrd="4" destOrd="0" presId="urn:microsoft.com/office/officeart/2018/2/layout/IconCircleList"/>
    <dgm:cxn modelId="{001A6D9A-DD10-4F8B-A9CB-BF57B415B599}" type="presParOf" srcId="{98A7A322-363A-4B44-AD18-4CA54F650383}" destId="{B9C7F3E0-C0C4-4E95-994C-2322B667C8AA}" srcOrd="0" destOrd="0" presId="urn:microsoft.com/office/officeart/2018/2/layout/IconCircleList"/>
    <dgm:cxn modelId="{DB310D82-7C87-402F-B323-5836A034C7E0}" type="presParOf" srcId="{98A7A322-363A-4B44-AD18-4CA54F650383}" destId="{50D9A398-C99F-4932-92E6-3A12C097226D}" srcOrd="1" destOrd="0" presId="urn:microsoft.com/office/officeart/2018/2/layout/IconCircleList"/>
    <dgm:cxn modelId="{F16AC6F9-C743-4CB3-9DFE-844798204511}" type="presParOf" srcId="{98A7A322-363A-4B44-AD18-4CA54F650383}" destId="{8CF6EDE9-A54A-48AC-A14C-7E2BFAD3D60F}" srcOrd="2" destOrd="0" presId="urn:microsoft.com/office/officeart/2018/2/layout/IconCircleList"/>
    <dgm:cxn modelId="{3DCBC6EA-0A01-4485-B4EA-CACA0EECC469}" type="presParOf" srcId="{98A7A322-363A-4B44-AD18-4CA54F650383}" destId="{00F3EC9D-F4C2-4227-9B45-BD666F8893B8}" srcOrd="3" destOrd="0" presId="urn:microsoft.com/office/officeart/2018/2/layout/IconCircleList"/>
    <dgm:cxn modelId="{23992094-FE8B-4654-AF12-AF9ACA79E1E8}" type="presParOf" srcId="{5C497729-06B6-459A-9FF6-56189200BEB6}" destId="{D19B8F15-ECD4-42D3-9AE0-D7C394BB69B4}" srcOrd="5" destOrd="0" presId="urn:microsoft.com/office/officeart/2018/2/layout/IconCircleList"/>
    <dgm:cxn modelId="{CD509496-9C03-4FFB-9742-31C144434510}" type="presParOf" srcId="{5C497729-06B6-459A-9FF6-56189200BEB6}" destId="{B3E591E7-8431-418A-B471-64ABA4E91739}" srcOrd="6" destOrd="0" presId="urn:microsoft.com/office/officeart/2018/2/layout/IconCircleList"/>
    <dgm:cxn modelId="{7C28A8B7-37BA-425E-96FF-7F2C2C01B728}" type="presParOf" srcId="{B3E591E7-8431-418A-B471-64ABA4E91739}" destId="{49E57386-B8CA-4603-946C-26690BE8DD95}" srcOrd="0" destOrd="0" presId="urn:microsoft.com/office/officeart/2018/2/layout/IconCircleList"/>
    <dgm:cxn modelId="{AB1F8278-E6CA-436A-BC0D-6EC915DB7271}" type="presParOf" srcId="{B3E591E7-8431-418A-B471-64ABA4E91739}" destId="{21EE06D8-4936-4913-ACB2-C1F44175E732}" srcOrd="1" destOrd="0" presId="urn:microsoft.com/office/officeart/2018/2/layout/IconCircleList"/>
    <dgm:cxn modelId="{21BAF277-CB50-4885-88AB-727FE5729F45}" type="presParOf" srcId="{B3E591E7-8431-418A-B471-64ABA4E91739}" destId="{2F8101AB-2D52-4F36-A5B3-67364F43638D}" srcOrd="2" destOrd="0" presId="urn:microsoft.com/office/officeart/2018/2/layout/IconCircleList"/>
    <dgm:cxn modelId="{AB499DA0-DE27-4A76-B59B-DBE3F5F25D38}" type="presParOf" srcId="{B3E591E7-8431-418A-B471-64ABA4E91739}" destId="{89FD9B21-EE8B-4EF5-86D0-FC5BF5455AA8}" srcOrd="3" destOrd="0" presId="urn:microsoft.com/office/officeart/2018/2/layout/IconCircleList"/>
    <dgm:cxn modelId="{9E53AA69-E8D2-457D-B238-62D8659B1668}" type="presParOf" srcId="{5C497729-06B6-459A-9FF6-56189200BEB6}" destId="{5FA00A4F-B101-450B-B561-7D8DDD9A5F57}" srcOrd="7" destOrd="0" presId="urn:microsoft.com/office/officeart/2018/2/layout/IconCircleList"/>
    <dgm:cxn modelId="{879CF783-E71B-4DC2-A124-580DFC7446A0}" type="presParOf" srcId="{5C497729-06B6-459A-9FF6-56189200BEB6}" destId="{7318B60D-E170-495F-81D3-881017EBC713}" srcOrd="8" destOrd="0" presId="urn:microsoft.com/office/officeart/2018/2/layout/IconCircleList"/>
    <dgm:cxn modelId="{B8F222B9-B13C-41FC-A2EB-6595D4FD975C}" type="presParOf" srcId="{7318B60D-E170-495F-81D3-881017EBC713}" destId="{974FE7C9-55A9-4A5E-AF69-C39593E4D10A}" srcOrd="0" destOrd="0" presId="urn:microsoft.com/office/officeart/2018/2/layout/IconCircleList"/>
    <dgm:cxn modelId="{9775E4D0-6A11-4FB5-9235-BC75F7BE6215}" type="presParOf" srcId="{7318B60D-E170-495F-81D3-881017EBC713}" destId="{7B63B4B0-7E76-4D40-8CE6-2ADCBC712281}" srcOrd="1" destOrd="0" presId="urn:microsoft.com/office/officeart/2018/2/layout/IconCircleList"/>
    <dgm:cxn modelId="{326D59D7-CCD5-44C1-95D7-9B9127A53409}" type="presParOf" srcId="{7318B60D-E170-495F-81D3-881017EBC713}" destId="{A8E97AE4-E881-4C38-ABED-6DD643B0FED9}" srcOrd="2" destOrd="0" presId="urn:microsoft.com/office/officeart/2018/2/layout/IconCircleList"/>
    <dgm:cxn modelId="{9CF069C2-5264-443F-9521-0B78042D19F3}" type="presParOf" srcId="{7318B60D-E170-495F-81D3-881017EBC713}" destId="{60B137AD-6447-4895-928D-BC95B9BE4640}" srcOrd="3" destOrd="0" presId="urn:microsoft.com/office/officeart/2018/2/layout/IconCircleList"/>
    <dgm:cxn modelId="{19CF2176-BA90-4D37-AB9E-BD6795337EAC}" type="presParOf" srcId="{5C497729-06B6-459A-9FF6-56189200BEB6}" destId="{7694E309-75A1-4E52-839F-69B176DFB5B2}" srcOrd="9" destOrd="0" presId="urn:microsoft.com/office/officeart/2018/2/layout/IconCircleList"/>
    <dgm:cxn modelId="{FA7F48DF-0743-456D-A9CF-130CFE5A6861}" type="presParOf" srcId="{5C497729-06B6-459A-9FF6-56189200BEB6}" destId="{6D0CFB88-5E65-458C-BD7E-1C307559B4D7}" srcOrd="10" destOrd="0" presId="urn:microsoft.com/office/officeart/2018/2/layout/IconCircleList"/>
    <dgm:cxn modelId="{2D4583E7-0A05-4672-B41A-FADBD18BE133}" type="presParOf" srcId="{6D0CFB88-5E65-458C-BD7E-1C307559B4D7}" destId="{C1DD1BA4-6B7B-45DD-8E3D-760BAAEF3F83}" srcOrd="0" destOrd="0" presId="urn:microsoft.com/office/officeart/2018/2/layout/IconCircleList"/>
    <dgm:cxn modelId="{BC801BF9-CDE8-4076-BF83-3F4241AF7565}" type="presParOf" srcId="{6D0CFB88-5E65-458C-BD7E-1C307559B4D7}" destId="{51F2DD1C-C90F-49D8-9924-EA02206F61E8}" srcOrd="1" destOrd="0" presId="urn:microsoft.com/office/officeart/2018/2/layout/IconCircleList"/>
    <dgm:cxn modelId="{BF823074-D670-4EC4-BD0D-B0EBA30C248B}" type="presParOf" srcId="{6D0CFB88-5E65-458C-BD7E-1C307559B4D7}" destId="{B99B8813-8052-4B73-A792-C5D5D0B4E413}" srcOrd="2" destOrd="0" presId="urn:microsoft.com/office/officeart/2018/2/layout/IconCircleList"/>
    <dgm:cxn modelId="{51E0913D-9F3E-456D-9F8E-AF74FDD650A8}" type="presParOf" srcId="{6D0CFB88-5E65-458C-BD7E-1C307559B4D7}" destId="{44A88E94-DA3E-4054-AA14-D30A54506C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F3E2CE-CD4D-4A66-AD1D-B85009BB9E08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D1ACA1-317A-4E4A-8375-B5C6D91E0A75}">
      <dgm:prSet/>
      <dgm:spPr/>
      <dgm:t>
        <a:bodyPr/>
        <a:lstStyle/>
        <a:p>
          <a:r>
            <a:rPr lang="en-US"/>
            <a:t>TF-IDF (Term Frequency-Inverse Document Frequency):</a:t>
          </a:r>
        </a:p>
      </dgm:t>
    </dgm:pt>
    <dgm:pt modelId="{66EEA8AC-4CD8-406B-AE32-4ADD04DE1068}" type="parTrans" cxnId="{C2BE86D7-78AF-4A6C-B0C9-F477CAD99216}">
      <dgm:prSet/>
      <dgm:spPr/>
      <dgm:t>
        <a:bodyPr/>
        <a:lstStyle/>
        <a:p>
          <a:endParaRPr lang="en-US"/>
        </a:p>
      </dgm:t>
    </dgm:pt>
    <dgm:pt modelId="{29607515-1DB8-430A-9258-0B23196174B3}" type="sibTrans" cxnId="{C2BE86D7-78AF-4A6C-B0C9-F477CAD99216}">
      <dgm:prSet/>
      <dgm:spPr/>
      <dgm:t>
        <a:bodyPr/>
        <a:lstStyle/>
        <a:p>
          <a:endParaRPr lang="en-US"/>
        </a:p>
      </dgm:t>
    </dgm:pt>
    <dgm:pt modelId="{29536378-9653-475D-B53D-5FCD430B0A81}">
      <dgm:prSet/>
      <dgm:spPr/>
      <dgm:t>
        <a:bodyPr/>
        <a:lstStyle/>
        <a:p>
          <a:r>
            <a:rPr lang="en-US"/>
            <a:t>• Evaluates the relevance of a word in a document relative to a corpus.</a:t>
          </a:r>
        </a:p>
      </dgm:t>
    </dgm:pt>
    <dgm:pt modelId="{1079BC64-649C-4CAB-B213-D76B2325B274}" type="parTrans" cxnId="{A1C1EFB4-4CC1-451F-9318-576FC8A6D530}">
      <dgm:prSet/>
      <dgm:spPr/>
      <dgm:t>
        <a:bodyPr/>
        <a:lstStyle/>
        <a:p>
          <a:endParaRPr lang="en-US"/>
        </a:p>
      </dgm:t>
    </dgm:pt>
    <dgm:pt modelId="{4F2099BB-D483-43A0-B0B4-7064763D9B33}" type="sibTrans" cxnId="{A1C1EFB4-4CC1-451F-9318-576FC8A6D530}">
      <dgm:prSet/>
      <dgm:spPr/>
      <dgm:t>
        <a:bodyPr/>
        <a:lstStyle/>
        <a:p>
          <a:endParaRPr lang="en-US"/>
        </a:p>
      </dgm:t>
    </dgm:pt>
    <dgm:pt modelId="{8246918E-A061-43C1-99EC-9FD4FAC98025}">
      <dgm:prSet/>
      <dgm:spPr/>
      <dgm:t>
        <a:bodyPr/>
        <a:lstStyle/>
        <a:p>
          <a:r>
            <a:rPr lang="en-US"/>
            <a:t>• It highlights words important to a document but less frequent across the dataset.</a:t>
          </a:r>
        </a:p>
      </dgm:t>
    </dgm:pt>
    <dgm:pt modelId="{E756602E-5C25-428F-8A52-EBE990D62054}" type="parTrans" cxnId="{3C9C9693-902E-47C4-AF6A-7EE5D8848724}">
      <dgm:prSet/>
      <dgm:spPr/>
      <dgm:t>
        <a:bodyPr/>
        <a:lstStyle/>
        <a:p>
          <a:endParaRPr lang="en-US"/>
        </a:p>
      </dgm:t>
    </dgm:pt>
    <dgm:pt modelId="{DC0EEE4F-F272-4D73-A789-98FF85395F14}" type="sibTrans" cxnId="{3C9C9693-902E-47C4-AF6A-7EE5D8848724}">
      <dgm:prSet/>
      <dgm:spPr/>
      <dgm:t>
        <a:bodyPr/>
        <a:lstStyle/>
        <a:p>
          <a:endParaRPr lang="en-US"/>
        </a:p>
      </dgm:t>
    </dgm:pt>
    <dgm:pt modelId="{52FDE0C8-F7BD-435B-88DC-F8AB8794E419}">
      <dgm:prSet/>
      <dgm:spPr/>
      <dgm:t>
        <a:bodyPr/>
        <a:lstStyle/>
        <a:p>
          <a:r>
            <a:rPr lang="en-US"/>
            <a:t>In this system, we vectorize movie features using the TfidfVectorizer and calculate feature importance.</a:t>
          </a:r>
        </a:p>
      </dgm:t>
    </dgm:pt>
    <dgm:pt modelId="{56BBECD8-6F62-4620-951D-2BA277436DC0}" type="parTrans" cxnId="{A9619235-5F65-4849-B177-A7780B743639}">
      <dgm:prSet/>
      <dgm:spPr/>
      <dgm:t>
        <a:bodyPr/>
        <a:lstStyle/>
        <a:p>
          <a:endParaRPr lang="en-US"/>
        </a:p>
      </dgm:t>
    </dgm:pt>
    <dgm:pt modelId="{26F158D6-491C-4647-9766-881253606C7B}" type="sibTrans" cxnId="{A9619235-5F65-4849-B177-A7780B743639}">
      <dgm:prSet/>
      <dgm:spPr/>
      <dgm:t>
        <a:bodyPr/>
        <a:lstStyle/>
        <a:p>
          <a:endParaRPr lang="en-US"/>
        </a:p>
      </dgm:t>
    </dgm:pt>
    <dgm:pt modelId="{E519E7C4-4055-485E-99FD-A79A61C527F3}" type="pres">
      <dgm:prSet presAssocID="{80F3E2CE-CD4D-4A66-AD1D-B85009BB9E08}" presName="outerComposite" presStyleCnt="0">
        <dgm:presLayoutVars>
          <dgm:chMax val="5"/>
          <dgm:dir/>
          <dgm:resizeHandles val="exact"/>
        </dgm:presLayoutVars>
      </dgm:prSet>
      <dgm:spPr/>
    </dgm:pt>
    <dgm:pt modelId="{87AB8D61-E5F8-4D01-8E58-C8B6BBB01C33}" type="pres">
      <dgm:prSet presAssocID="{80F3E2CE-CD4D-4A66-AD1D-B85009BB9E08}" presName="dummyMaxCanvas" presStyleCnt="0">
        <dgm:presLayoutVars/>
      </dgm:prSet>
      <dgm:spPr/>
    </dgm:pt>
    <dgm:pt modelId="{99BF7E81-D114-4CEE-B69D-59BABAB2BFCB}" type="pres">
      <dgm:prSet presAssocID="{80F3E2CE-CD4D-4A66-AD1D-B85009BB9E08}" presName="FourNodes_1" presStyleLbl="node1" presStyleIdx="0" presStyleCnt="4">
        <dgm:presLayoutVars>
          <dgm:bulletEnabled val="1"/>
        </dgm:presLayoutVars>
      </dgm:prSet>
      <dgm:spPr/>
    </dgm:pt>
    <dgm:pt modelId="{7A8BC002-2AE5-4FC6-B132-2537F4D571C9}" type="pres">
      <dgm:prSet presAssocID="{80F3E2CE-CD4D-4A66-AD1D-B85009BB9E08}" presName="FourNodes_2" presStyleLbl="node1" presStyleIdx="1" presStyleCnt="4">
        <dgm:presLayoutVars>
          <dgm:bulletEnabled val="1"/>
        </dgm:presLayoutVars>
      </dgm:prSet>
      <dgm:spPr/>
    </dgm:pt>
    <dgm:pt modelId="{7DC907CF-A84B-4983-B314-0B7851BB6A37}" type="pres">
      <dgm:prSet presAssocID="{80F3E2CE-CD4D-4A66-AD1D-B85009BB9E08}" presName="FourNodes_3" presStyleLbl="node1" presStyleIdx="2" presStyleCnt="4">
        <dgm:presLayoutVars>
          <dgm:bulletEnabled val="1"/>
        </dgm:presLayoutVars>
      </dgm:prSet>
      <dgm:spPr/>
    </dgm:pt>
    <dgm:pt modelId="{DA5863F5-D3AF-4FDE-A40E-B7B0C48CCE23}" type="pres">
      <dgm:prSet presAssocID="{80F3E2CE-CD4D-4A66-AD1D-B85009BB9E08}" presName="FourNodes_4" presStyleLbl="node1" presStyleIdx="3" presStyleCnt="4">
        <dgm:presLayoutVars>
          <dgm:bulletEnabled val="1"/>
        </dgm:presLayoutVars>
      </dgm:prSet>
      <dgm:spPr/>
    </dgm:pt>
    <dgm:pt modelId="{0509D91A-041B-44E1-8C2C-F5A2A1FB7F09}" type="pres">
      <dgm:prSet presAssocID="{80F3E2CE-CD4D-4A66-AD1D-B85009BB9E08}" presName="FourConn_1-2" presStyleLbl="fgAccFollowNode1" presStyleIdx="0" presStyleCnt="3">
        <dgm:presLayoutVars>
          <dgm:bulletEnabled val="1"/>
        </dgm:presLayoutVars>
      </dgm:prSet>
      <dgm:spPr/>
    </dgm:pt>
    <dgm:pt modelId="{A52DF88A-B10B-4D06-B1A1-01CE2AFB3844}" type="pres">
      <dgm:prSet presAssocID="{80F3E2CE-CD4D-4A66-AD1D-B85009BB9E08}" presName="FourConn_2-3" presStyleLbl="fgAccFollowNode1" presStyleIdx="1" presStyleCnt="3">
        <dgm:presLayoutVars>
          <dgm:bulletEnabled val="1"/>
        </dgm:presLayoutVars>
      </dgm:prSet>
      <dgm:spPr/>
    </dgm:pt>
    <dgm:pt modelId="{666A1F03-9DEA-4DF2-A99F-78196A7CB831}" type="pres">
      <dgm:prSet presAssocID="{80F3E2CE-CD4D-4A66-AD1D-B85009BB9E08}" presName="FourConn_3-4" presStyleLbl="fgAccFollowNode1" presStyleIdx="2" presStyleCnt="3">
        <dgm:presLayoutVars>
          <dgm:bulletEnabled val="1"/>
        </dgm:presLayoutVars>
      </dgm:prSet>
      <dgm:spPr/>
    </dgm:pt>
    <dgm:pt modelId="{DC1B1D1B-9646-4FE4-B9F4-09E178ED8E72}" type="pres">
      <dgm:prSet presAssocID="{80F3E2CE-CD4D-4A66-AD1D-B85009BB9E08}" presName="FourNodes_1_text" presStyleLbl="node1" presStyleIdx="3" presStyleCnt="4">
        <dgm:presLayoutVars>
          <dgm:bulletEnabled val="1"/>
        </dgm:presLayoutVars>
      </dgm:prSet>
      <dgm:spPr/>
    </dgm:pt>
    <dgm:pt modelId="{2E811E0D-002D-4E6A-AAD9-82D29B123EA0}" type="pres">
      <dgm:prSet presAssocID="{80F3E2CE-CD4D-4A66-AD1D-B85009BB9E08}" presName="FourNodes_2_text" presStyleLbl="node1" presStyleIdx="3" presStyleCnt="4">
        <dgm:presLayoutVars>
          <dgm:bulletEnabled val="1"/>
        </dgm:presLayoutVars>
      </dgm:prSet>
      <dgm:spPr/>
    </dgm:pt>
    <dgm:pt modelId="{73872969-E365-48D4-97B3-EC195C2FFC0E}" type="pres">
      <dgm:prSet presAssocID="{80F3E2CE-CD4D-4A66-AD1D-B85009BB9E08}" presName="FourNodes_3_text" presStyleLbl="node1" presStyleIdx="3" presStyleCnt="4">
        <dgm:presLayoutVars>
          <dgm:bulletEnabled val="1"/>
        </dgm:presLayoutVars>
      </dgm:prSet>
      <dgm:spPr/>
    </dgm:pt>
    <dgm:pt modelId="{A3E39043-65AA-4A7F-B57B-F20DE3D5DAF6}" type="pres">
      <dgm:prSet presAssocID="{80F3E2CE-CD4D-4A66-AD1D-B85009BB9E0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9619235-5F65-4849-B177-A7780B743639}" srcId="{80F3E2CE-CD4D-4A66-AD1D-B85009BB9E08}" destId="{52FDE0C8-F7BD-435B-88DC-F8AB8794E419}" srcOrd="3" destOrd="0" parTransId="{56BBECD8-6F62-4620-951D-2BA277436DC0}" sibTransId="{26F158D6-491C-4647-9766-881253606C7B}"/>
    <dgm:cxn modelId="{94FB9B3F-4AEF-4891-8981-FE6FD0C2C4D1}" type="presOf" srcId="{29536378-9653-475D-B53D-5FCD430B0A81}" destId="{2E811E0D-002D-4E6A-AAD9-82D29B123EA0}" srcOrd="1" destOrd="0" presId="urn:microsoft.com/office/officeart/2005/8/layout/vProcess5"/>
    <dgm:cxn modelId="{027AEB42-EB24-4DF0-8EA2-4B179ECCCD9A}" type="presOf" srcId="{52FDE0C8-F7BD-435B-88DC-F8AB8794E419}" destId="{DA5863F5-D3AF-4FDE-A40E-B7B0C48CCE23}" srcOrd="0" destOrd="0" presId="urn:microsoft.com/office/officeart/2005/8/layout/vProcess5"/>
    <dgm:cxn modelId="{24FF1D53-E60D-473C-897D-C1A82026D7FA}" type="presOf" srcId="{8246918E-A061-43C1-99EC-9FD4FAC98025}" destId="{7DC907CF-A84B-4983-B314-0B7851BB6A37}" srcOrd="0" destOrd="0" presId="urn:microsoft.com/office/officeart/2005/8/layout/vProcess5"/>
    <dgm:cxn modelId="{3C9C9693-902E-47C4-AF6A-7EE5D8848724}" srcId="{80F3E2CE-CD4D-4A66-AD1D-B85009BB9E08}" destId="{8246918E-A061-43C1-99EC-9FD4FAC98025}" srcOrd="2" destOrd="0" parTransId="{E756602E-5C25-428F-8A52-EBE990D62054}" sibTransId="{DC0EEE4F-F272-4D73-A789-98FF85395F14}"/>
    <dgm:cxn modelId="{B49B4C99-16A9-42CD-88B3-B461218030AD}" type="presOf" srcId="{29607515-1DB8-430A-9258-0B23196174B3}" destId="{0509D91A-041B-44E1-8C2C-F5A2A1FB7F09}" srcOrd="0" destOrd="0" presId="urn:microsoft.com/office/officeart/2005/8/layout/vProcess5"/>
    <dgm:cxn modelId="{F887ECA4-D5B5-4A97-B225-2A2DB3D85DA1}" type="presOf" srcId="{ADD1ACA1-317A-4E4A-8375-B5C6D91E0A75}" destId="{DC1B1D1B-9646-4FE4-B9F4-09E178ED8E72}" srcOrd="1" destOrd="0" presId="urn:microsoft.com/office/officeart/2005/8/layout/vProcess5"/>
    <dgm:cxn modelId="{94864DB3-3DC1-4A3F-A6CB-AB87BA1BB1BD}" type="presOf" srcId="{29536378-9653-475D-B53D-5FCD430B0A81}" destId="{7A8BC002-2AE5-4FC6-B132-2537F4D571C9}" srcOrd="0" destOrd="0" presId="urn:microsoft.com/office/officeart/2005/8/layout/vProcess5"/>
    <dgm:cxn modelId="{73B324B4-B758-4C39-B123-072F2A19CF01}" type="presOf" srcId="{52FDE0C8-F7BD-435B-88DC-F8AB8794E419}" destId="{A3E39043-65AA-4A7F-B57B-F20DE3D5DAF6}" srcOrd="1" destOrd="0" presId="urn:microsoft.com/office/officeart/2005/8/layout/vProcess5"/>
    <dgm:cxn modelId="{A1C1EFB4-4CC1-451F-9318-576FC8A6D530}" srcId="{80F3E2CE-CD4D-4A66-AD1D-B85009BB9E08}" destId="{29536378-9653-475D-B53D-5FCD430B0A81}" srcOrd="1" destOrd="0" parTransId="{1079BC64-649C-4CAB-B213-D76B2325B274}" sibTransId="{4F2099BB-D483-43A0-B0B4-7064763D9B33}"/>
    <dgm:cxn modelId="{E630D4B6-DF09-4AC6-8EAE-C54FA0F5529D}" type="presOf" srcId="{8246918E-A061-43C1-99EC-9FD4FAC98025}" destId="{73872969-E365-48D4-97B3-EC195C2FFC0E}" srcOrd="1" destOrd="0" presId="urn:microsoft.com/office/officeart/2005/8/layout/vProcess5"/>
    <dgm:cxn modelId="{078B82B7-5270-45E1-BD5B-45145BC7E7EC}" type="presOf" srcId="{DC0EEE4F-F272-4D73-A789-98FF85395F14}" destId="{666A1F03-9DEA-4DF2-A99F-78196A7CB831}" srcOrd="0" destOrd="0" presId="urn:microsoft.com/office/officeart/2005/8/layout/vProcess5"/>
    <dgm:cxn modelId="{C2BE86D7-78AF-4A6C-B0C9-F477CAD99216}" srcId="{80F3E2CE-CD4D-4A66-AD1D-B85009BB9E08}" destId="{ADD1ACA1-317A-4E4A-8375-B5C6D91E0A75}" srcOrd="0" destOrd="0" parTransId="{66EEA8AC-4CD8-406B-AE32-4ADD04DE1068}" sibTransId="{29607515-1DB8-430A-9258-0B23196174B3}"/>
    <dgm:cxn modelId="{1D9F20EC-38EC-476A-A893-0D99992CC349}" type="presOf" srcId="{4F2099BB-D483-43A0-B0B4-7064763D9B33}" destId="{A52DF88A-B10B-4D06-B1A1-01CE2AFB3844}" srcOrd="0" destOrd="0" presId="urn:microsoft.com/office/officeart/2005/8/layout/vProcess5"/>
    <dgm:cxn modelId="{AE6CDBF1-6F3F-4A19-9B71-9914BC05D354}" type="presOf" srcId="{ADD1ACA1-317A-4E4A-8375-B5C6D91E0A75}" destId="{99BF7E81-D114-4CEE-B69D-59BABAB2BFCB}" srcOrd="0" destOrd="0" presId="urn:microsoft.com/office/officeart/2005/8/layout/vProcess5"/>
    <dgm:cxn modelId="{588266F7-4B3D-44CE-863D-C8613F1B7166}" type="presOf" srcId="{80F3E2CE-CD4D-4A66-AD1D-B85009BB9E08}" destId="{E519E7C4-4055-485E-99FD-A79A61C527F3}" srcOrd="0" destOrd="0" presId="urn:microsoft.com/office/officeart/2005/8/layout/vProcess5"/>
    <dgm:cxn modelId="{BA686749-FCCE-468F-ACCB-E67450F4F24A}" type="presParOf" srcId="{E519E7C4-4055-485E-99FD-A79A61C527F3}" destId="{87AB8D61-E5F8-4D01-8E58-C8B6BBB01C33}" srcOrd="0" destOrd="0" presId="urn:microsoft.com/office/officeart/2005/8/layout/vProcess5"/>
    <dgm:cxn modelId="{8C01F747-EAFB-44FD-8354-5914CC0AB6CD}" type="presParOf" srcId="{E519E7C4-4055-485E-99FD-A79A61C527F3}" destId="{99BF7E81-D114-4CEE-B69D-59BABAB2BFCB}" srcOrd="1" destOrd="0" presId="urn:microsoft.com/office/officeart/2005/8/layout/vProcess5"/>
    <dgm:cxn modelId="{CE093A10-9956-4F97-9C0B-87B58F872419}" type="presParOf" srcId="{E519E7C4-4055-485E-99FD-A79A61C527F3}" destId="{7A8BC002-2AE5-4FC6-B132-2537F4D571C9}" srcOrd="2" destOrd="0" presId="urn:microsoft.com/office/officeart/2005/8/layout/vProcess5"/>
    <dgm:cxn modelId="{4ED0F6CC-09CE-4AA6-B9F9-93AE646AEC14}" type="presParOf" srcId="{E519E7C4-4055-485E-99FD-A79A61C527F3}" destId="{7DC907CF-A84B-4983-B314-0B7851BB6A37}" srcOrd="3" destOrd="0" presId="urn:microsoft.com/office/officeart/2005/8/layout/vProcess5"/>
    <dgm:cxn modelId="{6430D77A-E901-4ACC-BAF6-527CAC0D02C9}" type="presParOf" srcId="{E519E7C4-4055-485E-99FD-A79A61C527F3}" destId="{DA5863F5-D3AF-4FDE-A40E-B7B0C48CCE23}" srcOrd="4" destOrd="0" presId="urn:microsoft.com/office/officeart/2005/8/layout/vProcess5"/>
    <dgm:cxn modelId="{ABF9085C-D5C1-4CDA-A215-7CCC2AD63195}" type="presParOf" srcId="{E519E7C4-4055-485E-99FD-A79A61C527F3}" destId="{0509D91A-041B-44E1-8C2C-F5A2A1FB7F09}" srcOrd="5" destOrd="0" presId="urn:microsoft.com/office/officeart/2005/8/layout/vProcess5"/>
    <dgm:cxn modelId="{4979B8C0-5007-4FC5-AF52-E72DEBAC529B}" type="presParOf" srcId="{E519E7C4-4055-485E-99FD-A79A61C527F3}" destId="{A52DF88A-B10B-4D06-B1A1-01CE2AFB3844}" srcOrd="6" destOrd="0" presId="urn:microsoft.com/office/officeart/2005/8/layout/vProcess5"/>
    <dgm:cxn modelId="{F651963D-3B23-4662-9570-AAAE637D884C}" type="presParOf" srcId="{E519E7C4-4055-485E-99FD-A79A61C527F3}" destId="{666A1F03-9DEA-4DF2-A99F-78196A7CB831}" srcOrd="7" destOrd="0" presId="urn:microsoft.com/office/officeart/2005/8/layout/vProcess5"/>
    <dgm:cxn modelId="{39DB4AF5-0BBC-40C7-8C98-481F83127D63}" type="presParOf" srcId="{E519E7C4-4055-485E-99FD-A79A61C527F3}" destId="{DC1B1D1B-9646-4FE4-B9F4-09E178ED8E72}" srcOrd="8" destOrd="0" presId="urn:microsoft.com/office/officeart/2005/8/layout/vProcess5"/>
    <dgm:cxn modelId="{5E56073B-4065-4B31-AF4D-32B35D89E2E7}" type="presParOf" srcId="{E519E7C4-4055-485E-99FD-A79A61C527F3}" destId="{2E811E0D-002D-4E6A-AAD9-82D29B123EA0}" srcOrd="9" destOrd="0" presId="urn:microsoft.com/office/officeart/2005/8/layout/vProcess5"/>
    <dgm:cxn modelId="{85B94949-77CA-4ECF-A4BC-5F396FC1B6D3}" type="presParOf" srcId="{E519E7C4-4055-485E-99FD-A79A61C527F3}" destId="{73872969-E365-48D4-97B3-EC195C2FFC0E}" srcOrd="10" destOrd="0" presId="urn:microsoft.com/office/officeart/2005/8/layout/vProcess5"/>
    <dgm:cxn modelId="{47A20BF9-1444-48F0-8F3F-157D396DCF04}" type="presParOf" srcId="{E519E7C4-4055-485E-99FD-A79A61C527F3}" destId="{A3E39043-65AA-4A7F-B57B-F20DE3D5DAF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DE533-6FBA-4A38-A6A1-287D430236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EBD165-DB6B-40CA-BD65-8A402494AB47}">
      <dgm:prSet/>
      <dgm:spPr/>
      <dgm:t>
        <a:bodyPr/>
        <a:lstStyle/>
        <a:p>
          <a:pPr>
            <a:defRPr cap="all"/>
          </a:pPr>
          <a:r>
            <a:rPr lang="en-US"/>
            <a:t>Cosine Similarity:</a:t>
          </a:r>
        </a:p>
      </dgm:t>
    </dgm:pt>
    <dgm:pt modelId="{81150491-4D6F-459F-85FA-94046FF42D69}" type="parTrans" cxnId="{5D520DE0-7509-4E06-A906-24CEE275EE21}">
      <dgm:prSet/>
      <dgm:spPr/>
      <dgm:t>
        <a:bodyPr/>
        <a:lstStyle/>
        <a:p>
          <a:endParaRPr lang="en-US"/>
        </a:p>
      </dgm:t>
    </dgm:pt>
    <dgm:pt modelId="{C2C7072A-9C0E-4B9D-A71E-60C0D7C29427}" type="sibTrans" cxnId="{5D520DE0-7509-4E06-A906-24CEE275EE21}">
      <dgm:prSet/>
      <dgm:spPr/>
      <dgm:t>
        <a:bodyPr/>
        <a:lstStyle/>
        <a:p>
          <a:endParaRPr lang="en-US"/>
        </a:p>
      </dgm:t>
    </dgm:pt>
    <dgm:pt modelId="{B6585F0E-F4A8-4116-9850-ADED4ED8468D}">
      <dgm:prSet/>
      <dgm:spPr/>
      <dgm:t>
        <a:bodyPr/>
        <a:lstStyle/>
        <a:p>
          <a:pPr>
            <a:defRPr cap="all"/>
          </a:pPr>
          <a:r>
            <a:rPr lang="en-US"/>
            <a:t>• Measures similarity between two movies by calculating the cosine of the angle between their feature vectors.</a:t>
          </a:r>
        </a:p>
      </dgm:t>
    </dgm:pt>
    <dgm:pt modelId="{9EB63099-881F-4B6E-9BA6-791F04D4ACFE}" type="parTrans" cxnId="{83C06696-CEAF-4B67-8325-17DD5CF96344}">
      <dgm:prSet/>
      <dgm:spPr/>
      <dgm:t>
        <a:bodyPr/>
        <a:lstStyle/>
        <a:p>
          <a:endParaRPr lang="en-US"/>
        </a:p>
      </dgm:t>
    </dgm:pt>
    <dgm:pt modelId="{6EDF0227-04B9-40A0-960E-DA58BE949BA0}" type="sibTrans" cxnId="{83C06696-CEAF-4B67-8325-17DD5CF96344}">
      <dgm:prSet/>
      <dgm:spPr/>
      <dgm:t>
        <a:bodyPr/>
        <a:lstStyle/>
        <a:p>
          <a:endParaRPr lang="en-US"/>
        </a:p>
      </dgm:t>
    </dgm:pt>
    <dgm:pt modelId="{C8FEED9B-FF24-44C7-990D-6C781D9ABDA8}">
      <dgm:prSet/>
      <dgm:spPr/>
      <dgm:t>
        <a:bodyPr/>
        <a:lstStyle/>
        <a:p>
          <a:pPr>
            <a:defRPr cap="all"/>
          </a:pPr>
          <a:r>
            <a:rPr lang="en-US"/>
            <a:t>• A score of 1 means they are identical, 0 means dissimilar.</a:t>
          </a:r>
        </a:p>
      </dgm:t>
    </dgm:pt>
    <dgm:pt modelId="{8FAFDDB1-F143-4697-9D25-37EBBFACFABA}" type="parTrans" cxnId="{E43E6638-8A5C-4334-A280-309BE26E122F}">
      <dgm:prSet/>
      <dgm:spPr/>
      <dgm:t>
        <a:bodyPr/>
        <a:lstStyle/>
        <a:p>
          <a:endParaRPr lang="en-US"/>
        </a:p>
      </dgm:t>
    </dgm:pt>
    <dgm:pt modelId="{83051DF6-0434-4C84-8D53-6221FDB1753D}" type="sibTrans" cxnId="{E43E6638-8A5C-4334-A280-309BE26E122F}">
      <dgm:prSet/>
      <dgm:spPr/>
      <dgm:t>
        <a:bodyPr/>
        <a:lstStyle/>
        <a:p>
          <a:endParaRPr lang="en-US"/>
        </a:p>
      </dgm:t>
    </dgm:pt>
    <dgm:pt modelId="{07141DD8-D0E1-4E34-9E0F-87B60507E4D0}">
      <dgm:prSet/>
      <dgm:spPr/>
      <dgm:t>
        <a:bodyPr/>
        <a:lstStyle/>
        <a:p>
          <a:pPr>
            <a:defRPr cap="all"/>
          </a:pPr>
          <a:r>
            <a:rPr lang="en-US"/>
            <a:t>This method compares the orientation of movie features and ranks similar movies based on the similarity scores.</a:t>
          </a:r>
        </a:p>
      </dgm:t>
    </dgm:pt>
    <dgm:pt modelId="{B372C967-6493-49A2-9383-06DC80BC2532}" type="parTrans" cxnId="{1DA856B0-4EE4-47C6-9E88-2D55EA6C3510}">
      <dgm:prSet/>
      <dgm:spPr/>
      <dgm:t>
        <a:bodyPr/>
        <a:lstStyle/>
        <a:p>
          <a:endParaRPr lang="en-US"/>
        </a:p>
      </dgm:t>
    </dgm:pt>
    <dgm:pt modelId="{B43C61AE-F5C0-4468-A2E6-C4D781EF74AF}" type="sibTrans" cxnId="{1DA856B0-4EE4-47C6-9E88-2D55EA6C3510}">
      <dgm:prSet/>
      <dgm:spPr/>
      <dgm:t>
        <a:bodyPr/>
        <a:lstStyle/>
        <a:p>
          <a:endParaRPr lang="en-US"/>
        </a:p>
      </dgm:t>
    </dgm:pt>
    <dgm:pt modelId="{1CAA40E9-BD52-4B18-AEA8-E625472812EF}" type="pres">
      <dgm:prSet presAssocID="{20ADE533-6FBA-4A38-A6A1-287D430236AC}" presName="root" presStyleCnt="0">
        <dgm:presLayoutVars>
          <dgm:dir/>
          <dgm:resizeHandles val="exact"/>
        </dgm:presLayoutVars>
      </dgm:prSet>
      <dgm:spPr/>
    </dgm:pt>
    <dgm:pt modelId="{F1B121DD-AA21-45F8-A85B-72C7F2601257}" type="pres">
      <dgm:prSet presAssocID="{81EBD165-DB6B-40CA-BD65-8A402494AB47}" presName="compNode" presStyleCnt="0"/>
      <dgm:spPr/>
    </dgm:pt>
    <dgm:pt modelId="{82A039D6-1052-49EE-9B5B-CBB1541FFD58}" type="pres">
      <dgm:prSet presAssocID="{81EBD165-DB6B-40CA-BD65-8A402494AB4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13C91DE-6313-40E5-9CAD-7364CAEC53EF}" type="pres">
      <dgm:prSet presAssocID="{81EBD165-DB6B-40CA-BD65-8A402494AB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9BC9BD4-4AF1-427B-97F0-C8A866D9AC69}" type="pres">
      <dgm:prSet presAssocID="{81EBD165-DB6B-40CA-BD65-8A402494AB47}" presName="spaceRect" presStyleCnt="0"/>
      <dgm:spPr/>
    </dgm:pt>
    <dgm:pt modelId="{4EF7C0F8-39A2-4CAF-9E91-39313D5C1A78}" type="pres">
      <dgm:prSet presAssocID="{81EBD165-DB6B-40CA-BD65-8A402494AB47}" presName="textRect" presStyleLbl="revTx" presStyleIdx="0" presStyleCnt="4">
        <dgm:presLayoutVars>
          <dgm:chMax val="1"/>
          <dgm:chPref val="1"/>
        </dgm:presLayoutVars>
      </dgm:prSet>
      <dgm:spPr/>
    </dgm:pt>
    <dgm:pt modelId="{A41944E1-ECA0-43A3-A0E4-A6DE312B9827}" type="pres">
      <dgm:prSet presAssocID="{C2C7072A-9C0E-4B9D-A71E-60C0D7C29427}" presName="sibTrans" presStyleCnt="0"/>
      <dgm:spPr/>
    </dgm:pt>
    <dgm:pt modelId="{F4859404-AC92-4E29-B6B3-CF97A00BE70C}" type="pres">
      <dgm:prSet presAssocID="{B6585F0E-F4A8-4116-9850-ADED4ED8468D}" presName="compNode" presStyleCnt="0"/>
      <dgm:spPr/>
    </dgm:pt>
    <dgm:pt modelId="{726E5261-24AB-4E51-A6F7-05A77E7F6C7C}" type="pres">
      <dgm:prSet presAssocID="{B6585F0E-F4A8-4116-9850-ADED4ED8468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C697493-BD92-49EB-B74E-9BA64A35A76E}" type="pres">
      <dgm:prSet presAssocID="{B6585F0E-F4A8-4116-9850-ADED4ED846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FD399B77-F72B-45FD-BA0F-E929E70EC90B}" type="pres">
      <dgm:prSet presAssocID="{B6585F0E-F4A8-4116-9850-ADED4ED8468D}" presName="spaceRect" presStyleCnt="0"/>
      <dgm:spPr/>
    </dgm:pt>
    <dgm:pt modelId="{5266A8FC-BD18-45E7-B4DD-2F9993919FCE}" type="pres">
      <dgm:prSet presAssocID="{B6585F0E-F4A8-4116-9850-ADED4ED8468D}" presName="textRect" presStyleLbl="revTx" presStyleIdx="1" presStyleCnt="4">
        <dgm:presLayoutVars>
          <dgm:chMax val="1"/>
          <dgm:chPref val="1"/>
        </dgm:presLayoutVars>
      </dgm:prSet>
      <dgm:spPr/>
    </dgm:pt>
    <dgm:pt modelId="{CFD7CA81-C78D-43A3-854F-BCA071FB5ED6}" type="pres">
      <dgm:prSet presAssocID="{6EDF0227-04B9-40A0-960E-DA58BE949BA0}" presName="sibTrans" presStyleCnt="0"/>
      <dgm:spPr/>
    </dgm:pt>
    <dgm:pt modelId="{FC0FB4DF-57BC-4494-9240-54F123856C5C}" type="pres">
      <dgm:prSet presAssocID="{C8FEED9B-FF24-44C7-990D-6C781D9ABDA8}" presName="compNode" presStyleCnt="0"/>
      <dgm:spPr/>
    </dgm:pt>
    <dgm:pt modelId="{404276D5-4FE3-4AA9-A359-7D25055F45F3}" type="pres">
      <dgm:prSet presAssocID="{C8FEED9B-FF24-44C7-990D-6C781D9ABDA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4647238-CF20-479A-9811-3048D0DF3956}" type="pres">
      <dgm:prSet presAssocID="{C8FEED9B-FF24-44C7-990D-6C781D9ABDA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1898A4A-2200-43A4-8D52-91D091E51781}" type="pres">
      <dgm:prSet presAssocID="{C8FEED9B-FF24-44C7-990D-6C781D9ABDA8}" presName="spaceRect" presStyleCnt="0"/>
      <dgm:spPr/>
    </dgm:pt>
    <dgm:pt modelId="{CFC612B5-E025-41ED-B965-D58B7C58ED23}" type="pres">
      <dgm:prSet presAssocID="{C8FEED9B-FF24-44C7-990D-6C781D9ABDA8}" presName="textRect" presStyleLbl="revTx" presStyleIdx="2" presStyleCnt="4">
        <dgm:presLayoutVars>
          <dgm:chMax val="1"/>
          <dgm:chPref val="1"/>
        </dgm:presLayoutVars>
      </dgm:prSet>
      <dgm:spPr/>
    </dgm:pt>
    <dgm:pt modelId="{32699C97-C643-4929-AEBD-BA9DB6D4E996}" type="pres">
      <dgm:prSet presAssocID="{83051DF6-0434-4C84-8D53-6221FDB1753D}" presName="sibTrans" presStyleCnt="0"/>
      <dgm:spPr/>
    </dgm:pt>
    <dgm:pt modelId="{048375FF-9478-4EC7-B80D-B9655F8494EE}" type="pres">
      <dgm:prSet presAssocID="{07141DD8-D0E1-4E34-9E0F-87B60507E4D0}" presName="compNode" presStyleCnt="0"/>
      <dgm:spPr/>
    </dgm:pt>
    <dgm:pt modelId="{1153F458-147B-4E76-98CB-97545CF0C303}" type="pres">
      <dgm:prSet presAssocID="{07141DD8-D0E1-4E34-9E0F-87B60507E4D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4CD61F3-0E77-4E06-B6D2-651245F44DFA}" type="pres">
      <dgm:prSet presAssocID="{07141DD8-D0E1-4E34-9E0F-87B60507E4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86DEE00-2CF1-4E03-A2BD-90233813A086}" type="pres">
      <dgm:prSet presAssocID="{07141DD8-D0E1-4E34-9E0F-87B60507E4D0}" presName="spaceRect" presStyleCnt="0"/>
      <dgm:spPr/>
    </dgm:pt>
    <dgm:pt modelId="{3A8934B3-201A-4724-9BC6-C05FF892CB32}" type="pres">
      <dgm:prSet presAssocID="{07141DD8-D0E1-4E34-9E0F-87B60507E4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3E6638-8A5C-4334-A280-309BE26E122F}" srcId="{20ADE533-6FBA-4A38-A6A1-287D430236AC}" destId="{C8FEED9B-FF24-44C7-990D-6C781D9ABDA8}" srcOrd="2" destOrd="0" parTransId="{8FAFDDB1-F143-4697-9D25-37EBBFACFABA}" sibTransId="{83051DF6-0434-4C84-8D53-6221FDB1753D}"/>
    <dgm:cxn modelId="{6EAEC567-DD65-4B93-B393-285D351BE8D5}" type="presOf" srcId="{07141DD8-D0E1-4E34-9E0F-87B60507E4D0}" destId="{3A8934B3-201A-4724-9BC6-C05FF892CB32}" srcOrd="0" destOrd="0" presId="urn:microsoft.com/office/officeart/2018/5/layout/IconLeafLabelList"/>
    <dgm:cxn modelId="{23509F4F-EBC6-42A3-8A8C-96F9647B2933}" type="presOf" srcId="{20ADE533-6FBA-4A38-A6A1-287D430236AC}" destId="{1CAA40E9-BD52-4B18-AEA8-E625472812EF}" srcOrd="0" destOrd="0" presId="urn:microsoft.com/office/officeart/2018/5/layout/IconLeafLabelList"/>
    <dgm:cxn modelId="{3ABBB172-9984-4381-B75B-A19BF12A54C2}" type="presOf" srcId="{B6585F0E-F4A8-4116-9850-ADED4ED8468D}" destId="{5266A8FC-BD18-45E7-B4DD-2F9993919FCE}" srcOrd="0" destOrd="0" presId="urn:microsoft.com/office/officeart/2018/5/layout/IconLeafLabelList"/>
    <dgm:cxn modelId="{47780857-1C73-41B9-BCFC-504AA337965D}" type="presOf" srcId="{81EBD165-DB6B-40CA-BD65-8A402494AB47}" destId="{4EF7C0F8-39A2-4CAF-9E91-39313D5C1A78}" srcOrd="0" destOrd="0" presId="urn:microsoft.com/office/officeart/2018/5/layout/IconLeafLabelList"/>
    <dgm:cxn modelId="{B5E8418B-6D9B-4549-8391-9E53B570CB8D}" type="presOf" srcId="{C8FEED9B-FF24-44C7-990D-6C781D9ABDA8}" destId="{CFC612B5-E025-41ED-B965-D58B7C58ED23}" srcOrd="0" destOrd="0" presId="urn:microsoft.com/office/officeart/2018/5/layout/IconLeafLabelList"/>
    <dgm:cxn modelId="{83C06696-CEAF-4B67-8325-17DD5CF96344}" srcId="{20ADE533-6FBA-4A38-A6A1-287D430236AC}" destId="{B6585F0E-F4A8-4116-9850-ADED4ED8468D}" srcOrd="1" destOrd="0" parTransId="{9EB63099-881F-4B6E-9BA6-791F04D4ACFE}" sibTransId="{6EDF0227-04B9-40A0-960E-DA58BE949BA0}"/>
    <dgm:cxn modelId="{1DA856B0-4EE4-47C6-9E88-2D55EA6C3510}" srcId="{20ADE533-6FBA-4A38-A6A1-287D430236AC}" destId="{07141DD8-D0E1-4E34-9E0F-87B60507E4D0}" srcOrd="3" destOrd="0" parTransId="{B372C967-6493-49A2-9383-06DC80BC2532}" sibTransId="{B43C61AE-F5C0-4468-A2E6-C4D781EF74AF}"/>
    <dgm:cxn modelId="{5D520DE0-7509-4E06-A906-24CEE275EE21}" srcId="{20ADE533-6FBA-4A38-A6A1-287D430236AC}" destId="{81EBD165-DB6B-40CA-BD65-8A402494AB47}" srcOrd="0" destOrd="0" parTransId="{81150491-4D6F-459F-85FA-94046FF42D69}" sibTransId="{C2C7072A-9C0E-4B9D-A71E-60C0D7C29427}"/>
    <dgm:cxn modelId="{01974F46-A365-41ED-A1BD-940C6064D606}" type="presParOf" srcId="{1CAA40E9-BD52-4B18-AEA8-E625472812EF}" destId="{F1B121DD-AA21-45F8-A85B-72C7F2601257}" srcOrd="0" destOrd="0" presId="urn:microsoft.com/office/officeart/2018/5/layout/IconLeafLabelList"/>
    <dgm:cxn modelId="{89FF3182-C79C-49F7-86EC-341E038D8B02}" type="presParOf" srcId="{F1B121DD-AA21-45F8-A85B-72C7F2601257}" destId="{82A039D6-1052-49EE-9B5B-CBB1541FFD58}" srcOrd="0" destOrd="0" presId="urn:microsoft.com/office/officeart/2018/5/layout/IconLeafLabelList"/>
    <dgm:cxn modelId="{DDB1A7F8-D03C-4872-B2E9-44588A374501}" type="presParOf" srcId="{F1B121DD-AA21-45F8-A85B-72C7F2601257}" destId="{313C91DE-6313-40E5-9CAD-7364CAEC53EF}" srcOrd="1" destOrd="0" presId="urn:microsoft.com/office/officeart/2018/5/layout/IconLeafLabelList"/>
    <dgm:cxn modelId="{0701603E-2AF6-4C17-AC19-B58337B189EA}" type="presParOf" srcId="{F1B121DD-AA21-45F8-A85B-72C7F2601257}" destId="{89BC9BD4-4AF1-427B-97F0-C8A866D9AC69}" srcOrd="2" destOrd="0" presId="urn:microsoft.com/office/officeart/2018/5/layout/IconLeafLabelList"/>
    <dgm:cxn modelId="{198D44D8-1111-4A3A-9D0A-1E113D12EA4B}" type="presParOf" srcId="{F1B121DD-AA21-45F8-A85B-72C7F2601257}" destId="{4EF7C0F8-39A2-4CAF-9E91-39313D5C1A78}" srcOrd="3" destOrd="0" presId="urn:microsoft.com/office/officeart/2018/5/layout/IconLeafLabelList"/>
    <dgm:cxn modelId="{D5CE6D52-86BA-4610-A66A-FB732769AD9D}" type="presParOf" srcId="{1CAA40E9-BD52-4B18-AEA8-E625472812EF}" destId="{A41944E1-ECA0-43A3-A0E4-A6DE312B9827}" srcOrd="1" destOrd="0" presId="urn:microsoft.com/office/officeart/2018/5/layout/IconLeafLabelList"/>
    <dgm:cxn modelId="{6727E549-7B12-4425-B7EE-B41AD51DBC18}" type="presParOf" srcId="{1CAA40E9-BD52-4B18-AEA8-E625472812EF}" destId="{F4859404-AC92-4E29-B6B3-CF97A00BE70C}" srcOrd="2" destOrd="0" presId="urn:microsoft.com/office/officeart/2018/5/layout/IconLeafLabelList"/>
    <dgm:cxn modelId="{129576F0-C524-4A3A-BFFD-1AB131EF9AA7}" type="presParOf" srcId="{F4859404-AC92-4E29-B6B3-CF97A00BE70C}" destId="{726E5261-24AB-4E51-A6F7-05A77E7F6C7C}" srcOrd="0" destOrd="0" presId="urn:microsoft.com/office/officeart/2018/5/layout/IconLeafLabelList"/>
    <dgm:cxn modelId="{A43972F5-1844-4301-9F4F-D90B2FB257B9}" type="presParOf" srcId="{F4859404-AC92-4E29-B6B3-CF97A00BE70C}" destId="{6C697493-BD92-49EB-B74E-9BA64A35A76E}" srcOrd="1" destOrd="0" presId="urn:microsoft.com/office/officeart/2018/5/layout/IconLeafLabelList"/>
    <dgm:cxn modelId="{32597874-CEBC-4562-B60F-F9BE03F18586}" type="presParOf" srcId="{F4859404-AC92-4E29-B6B3-CF97A00BE70C}" destId="{FD399B77-F72B-45FD-BA0F-E929E70EC90B}" srcOrd="2" destOrd="0" presId="urn:microsoft.com/office/officeart/2018/5/layout/IconLeafLabelList"/>
    <dgm:cxn modelId="{AA7C8704-CBB1-4782-8B61-C22723B561FC}" type="presParOf" srcId="{F4859404-AC92-4E29-B6B3-CF97A00BE70C}" destId="{5266A8FC-BD18-45E7-B4DD-2F9993919FCE}" srcOrd="3" destOrd="0" presId="urn:microsoft.com/office/officeart/2018/5/layout/IconLeafLabelList"/>
    <dgm:cxn modelId="{8B81704C-1A49-44CB-9B7F-868BEB826580}" type="presParOf" srcId="{1CAA40E9-BD52-4B18-AEA8-E625472812EF}" destId="{CFD7CA81-C78D-43A3-854F-BCA071FB5ED6}" srcOrd="3" destOrd="0" presId="urn:microsoft.com/office/officeart/2018/5/layout/IconLeafLabelList"/>
    <dgm:cxn modelId="{7C3B56D3-BA1D-418F-952D-070B6225986E}" type="presParOf" srcId="{1CAA40E9-BD52-4B18-AEA8-E625472812EF}" destId="{FC0FB4DF-57BC-4494-9240-54F123856C5C}" srcOrd="4" destOrd="0" presId="urn:microsoft.com/office/officeart/2018/5/layout/IconLeafLabelList"/>
    <dgm:cxn modelId="{A74F1E56-1806-45EC-9728-EC837B7190EC}" type="presParOf" srcId="{FC0FB4DF-57BC-4494-9240-54F123856C5C}" destId="{404276D5-4FE3-4AA9-A359-7D25055F45F3}" srcOrd="0" destOrd="0" presId="urn:microsoft.com/office/officeart/2018/5/layout/IconLeafLabelList"/>
    <dgm:cxn modelId="{0F3EC63D-B1B4-4B71-B5BC-14B5367EB4FB}" type="presParOf" srcId="{FC0FB4DF-57BC-4494-9240-54F123856C5C}" destId="{74647238-CF20-479A-9811-3048D0DF3956}" srcOrd="1" destOrd="0" presId="urn:microsoft.com/office/officeart/2018/5/layout/IconLeafLabelList"/>
    <dgm:cxn modelId="{191F01CB-107E-4B17-AC83-397AEFEA1E00}" type="presParOf" srcId="{FC0FB4DF-57BC-4494-9240-54F123856C5C}" destId="{41898A4A-2200-43A4-8D52-91D091E51781}" srcOrd="2" destOrd="0" presId="urn:microsoft.com/office/officeart/2018/5/layout/IconLeafLabelList"/>
    <dgm:cxn modelId="{F8EF5AA5-4E45-4FE5-ACFA-AE43F30A42DA}" type="presParOf" srcId="{FC0FB4DF-57BC-4494-9240-54F123856C5C}" destId="{CFC612B5-E025-41ED-B965-D58B7C58ED23}" srcOrd="3" destOrd="0" presId="urn:microsoft.com/office/officeart/2018/5/layout/IconLeafLabelList"/>
    <dgm:cxn modelId="{E52EF3A4-8094-4C20-8A06-8557D2F5EC65}" type="presParOf" srcId="{1CAA40E9-BD52-4B18-AEA8-E625472812EF}" destId="{32699C97-C643-4929-AEBD-BA9DB6D4E996}" srcOrd="5" destOrd="0" presId="urn:microsoft.com/office/officeart/2018/5/layout/IconLeafLabelList"/>
    <dgm:cxn modelId="{F43CA40C-5593-43BE-99B1-58A7D307857A}" type="presParOf" srcId="{1CAA40E9-BD52-4B18-AEA8-E625472812EF}" destId="{048375FF-9478-4EC7-B80D-B9655F8494EE}" srcOrd="6" destOrd="0" presId="urn:microsoft.com/office/officeart/2018/5/layout/IconLeafLabelList"/>
    <dgm:cxn modelId="{DD68259E-1AA1-421A-8273-6A47D4E44EDC}" type="presParOf" srcId="{048375FF-9478-4EC7-B80D-B9655F8494EE}" destId="{1153F458-147B-4E76-98CB-97545CF0C303}" srcOrd="0" destOrd="0" presId="urn:microsoft.com/office/officeart/2018/5/layout/IconLeafLabelList"/>
    <dgm:cxn modelId="{2473A105-1C78-42D1-8BB2-D0D52B370855}" type="presParOf" srcId="{048375FF-9478-4EC7-B80D-B9655F8494EE}" destId="{54CD61F3-0E77-4E06-B6D2-651245F44DFA}" srcOrd="1" destOrd="0" presId="urn:microsoft.com/office/officeart/2018/5/layout/IconLeafLabelList"/>
    <dgm:cxn modelId="{86CF297B-E213-4EA0-BF41-74F41B40F85A}" type="presParOf" srcId="{048375FF-9478-4EC7-B80D-B9655F8494EE}" destId="{D86DEE00-2CF1-4E03-A2BD-90233813A086}" srcOrd="2" destOrd="0" presId="urn:microsoft.com/office/officeart/2018/5/layout/IconLeafLabelList"/>
    <dgm:cxn modelId="{F32F922D-4C8B-4C99-8995-B010CB53B949}" type="presParOf" srcId="{048375FF-9478-4EC7-B80D-B9655F8494EE}" destId="{3A8934B3-201A-4724-9BC6-C05FF892CB3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535DF9-673C-42AF-B87C-3A9E8BF3D6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0D20E2-E56A-451A-A0B1-2DB8990E2147}">
      <dgm:prSet/>
      <dgm:spPr/>
      <dgm:t>
        <a:bodyPr/>
        <a:lstStyle/>
        <a:p>
          <a:r>
            <a:rPr lang="en-US"/>
            <a:t>Key Takeaways:</a:t>
          </a:r>
        </a:p>
      </dgm:t>
    </dgm:pt>
    <dgm:pt modelId="{E0242D0B-2F5B-4509-8FD3-230FDFB18E71}" type="parTrans" cxnId="{75420DAE-80F4-4E96-9F7C-D9DE67EAFC8D}">
      <dgm:prSet/>
      <dgm:spPr/>
      <dgm:t>
        <a:bodyPr/>
        <a:lstStyle/>
        <a:p>
          <a:endParaRPr lang="en-US"/>
        </a:p>
      </dgm:t>
    </dgm:pt>
    <dgm:pt modelId="{EDDA4EC9-5067-4198-8A64-8813E55B5EC1}" type="sibTrans" cxnId="{75420DAE-80F4-4E96-9F7C-D9DE67EAFC8D}">
      <dgm:prSet/>
      <dgm:spPr/>
      <dgm:t>
        <a:bodyPr/>
        <a:lstStyle/>
        <a:p>
          <a:endParaRPr lang="en-US"/>
        </a:p>
      </dgm:t>
    </dgm:pt>
    <dgm:pt modelId="{B063CCEF-1C34-4865-BE0B-411991F18073}">
      <dgm:prSet/>
      <dgm:spPr/>
      <dgm:t>
        <a:bodyPr/>
        <a:lstStyle/>
        <a:p>
          <a:r>
            <a:rPr lang="en-US"/>
            <a:t>• This content-based system suggests movies based on their features and similarity to the user’s input.</a:t>
          </a:r>
        </a:p>
      </dgm:t>
    </dgm:pt>
    <dgm:pt modelId="{2F037A49-E9B4-4EE1-B1CE-3953785C9785}" type="parTrans" cxnId="{F7ECAAE7-BDE2-4961-BB1B-A38799240DB2}">
      <dgm:prSet/>
      <dgm:spPr/>
      <dgm:t>
        <a:bodyPr/>
        <a:lstStyle/>
        <a:p>
          <a:endParaRPr lang="en-US"/>
        </a:p>
      </dgm:t>
    </dgm:pt>
    <dgm:pt modelId="{1302A58A-A8F7-49DD-9224-B015FD3870A1}" type="sibTrans" cxnId="{F7ECAAE7-BDE2-4961-BB1B-A38799240DB2}">
      <dgm:prSet/>
      <dgm:spPr/>
      <dgm:t>
        <a:bodyPr/>
        <a:lstStyle/>
        <a:p>
          <a:endParaRPr lang="en-US"/>
        </a:p>
      </dgm:t>
    </dgm:pt>
    <dgm:pt modelId="{8ED51019-3042-4B1A-9F91-09A18D8A4DAB}">
      <dgm:prSet/>
      <dgm:spPr/>
      <dgm:t>
        <a:bodyPr/>
        <a:lstStyle/>
        <a:p>
          <a:r>
            <a:rPr lang="en-US"/>
            <a:t>Future Enhancements:</a:t>
          </a:r>
        </a:p>
      </dgm:t>
    </dgm:pt>
    <dgm:pt modelId="{67B516C2-32E3-4EBE-B703-9D1991244889}" type="parTrans" cxnId="{3E5A9644-B836-4AEE-9929-E40D28B81A06}">
      <dgm:prSet/>
      <dgm:spPr/>
      <dgm:t>
        <a:bodyPr/>
        <a:lstStyle/>
        <a:p>
          <a:endParaRPr lang="en-US"/>
        </a:p>
      </dgm:t>
    </dgm:pt>
    <dgm:pt modelId="{024252E2-EA32-42C4-838B-97E85B16177F}" type="sibTrans" cxnId="{3E5A9644-B836-4AEE-9929-E40D28B81A06}">
      <dgm:prSet/>
      <dgm:spPr/>
      <dgm:t>
        <a:bodyPr/>
        <a:lstStyle/>
        <a:p>
          <a:endParaRPr lang="en-US"/>
        </a:p>
      </dgm:t>
    </dgm:pt>
    <dgm:pt modelId="{06BC706D-49BD-422E-83D8-FC0AA8D9B658}">
      <dgm:prSet/>
      <dgm:spPr/>
      <dgm:t>
        <a:bodyPr/>
        <a:lstStyle/>
        <a:p>
          <a:r>
            <a:rPr lang="en-US"/>
            <a:t>• Incorporate collaborative filtering for user-based recommendations.</a:t>
          </a:r>
        </a:p>
      </dgm:t>
    </dgm:pt>
    <dgm:pt modelId="{9F150E9F-CDF5-4DB5-BDB6-DB4F8661A7A9}" type="parTrans" cxnId="{8055075E-A60B-42F9-8A20-7DE78A47E117}">
      <dgm:prSet/>
      <dgm:spPr/>
      <dgm:t>
        <a:bodyPr/>
        <a:lstStyle/>
        <a:p>
          <a:endParaRPr lang="en-US"/>
        </a:p>
      </dgm:t>
    </dgm:pt>
    <dgm:pt modelId="{F5DEF190-684E-4D0B-B784-DB5F9B070E2F}" type="sibTrans" cxnId="{8055075E-A60B-42F9-8A20-7DE78A47E117}">
      <dgm:prSet/>
      <dgm:spPr/>
      <dgm:t>
        <a:bodyPr/>
        <a:lstStyle/>
        <a:p>
          <a:endParaRPr lang="en-US"/>
        </a:p>
      </dgm:t>
    </dgm:pt>
    <dgm:pt modelId="{45A0097E-872F-4B6A-BFAE-ADC91EC465BA}">
      <dgm:prSet/>
      <dgm:spPr/>
      <dgm:t>
        <a:bodyPr/>
        <a:lstStyle/>
        <a:p>
          <a:r>
            <a:rPr lang="en-US"/>
            <a:t>• Apply deep learning models for improved feature extraction.</a:t>
          </a:r>
        </a:p>
      </dgm:t>
    </dgm:pt>
    <dgm:pt modelId="{FE22CDBF-E351-4DBC-A5AA-D8A3FF660088}" type="parTrans" cxnId="{69CC1779-A347-449B-B563-54839F6DA0B5}">
      <dgm:prSet/>
      <dgm:spPr/>
      <dgm:t>
        <a:bodyPr/>
        <a:lstStyle/>
        <a:p>
          <a:endParaRPr lang="en-US"/>
        </a:p>
      </dgm:t>
    </dgm:pt>
    <dgm:pt modelId="{EC5228BC-4E51-4455-9AC3-92F3FD6F6C94}" type="sibTrans" cxnId="{69CC1779-A347-449B-B563-54839F6DA0B5}">
      <dgm:prSet/>
      <dgm:spPr/>
      <dgm:t>
        <a:bodyPr/>
        <a:lstStyle/>
        <a:p>
          <a:endParaRPr lang="en-US"/>
        </a:p>
      </dgm:t>
    </dgm:pt>
    <dgm:pt modelId="{6FA45D19-5FB3-4D2C-B1B2-3A8BFD921BE3}">
      <dgm:prSet/>
      <dgm:spPr/>
      <dgm:t>
        <a:bodyPr/>
        <a:lstStyle/>
        <a:p>
          <a:r>
            <a:rPr lang="en-US"/>
            <a:t>• Develop a hybrid recommendation system by combining content-based and collaborative filtering.</a:t>
          </a:r>
        </a:p>
      </dgm:t>
    </dgm:pt>
    <dgm:pt modelId="{31FDC952-F70B-41E9-982E-AAFA47DCCA42}" type="parTrans" cxnId="{29522932-6A6C-4573-9829-3A17771123ED}">
      <dgm:prSet/>
      <dgm:spPr/>
      <dgm:t>
        <a:bodyPr/>
        <a:lstStyle/>
        <a:p>
          <a:endParaRPr lang="en-US"/>
        </a:p>
      </dgm:t>
    </dgm:pt>
    <dgm:pt modelId="{163F1F03-75D2-4A5C-A6AC-1795B4E82706}" type="sibTrans" cxnId="{29522932-6A6C-4573-9829-3A17771123ED}">
      <dgm:prSet/>
      <dgm:spPr/>
      <dgm:t>
        <a:bodyPr/>
        <a:lstStyle/>
        <a:p>
          <a:endParaRPr lang="en-US"/>
        </a:p>
      </dgm:t>
    </dgm:pt>
    <dgm:pt modelId="{9CB7C564-10F5-40A1-938B-1DA01D5AD609}" type="pres">
      <dgm:prSet presAssocID="{33535DF9-673C-42AF-B87C-3A9E8BF3D6DB}" presName="root" presStyleCnt="0">
        <dgm:presLayoutVars>
          <dgm:dir/>
          <dgm:resizeHandles val="exact"/>
        </dgm:presLayoutVars>
      </dgm:prSet>
      <dgm:spPr/>
    </dgm:pt>
    <dgm:pt modelId="{0DE35EFE-43B1-46F6-87EA-4D1AE558F016}" type="pres">
      <dgm:prSet presAssocID="{5D0D20E2-E56A-451A-A0B1-2DB8990E2147}" presName="compNode" presStyleCnt="0"/>
      <dgm:spPr/>
    </dgm:pt>
    <dgm:pt modelId="{53614DFC-DF81-4BF1-BB3A-A9F40550813D}" type="pres">
      <dgm:prSet presAssocID="{5D0D20E2-E56A-451A-A0B1-2DB8990E2147}" presName="bgRect" presStyleLbl="bgShp" presStyleIdx="0" presStyleCnt="6"/>
      <dgm:spPr/>
    </dgm:pt>
    <dgm:pt modelId="{D07BE465-72A8-413A-8229-64CFAE17BEA3}" type="pres">
      <dgm:prSet presAssocID="{5D0D20E2-E56A-451A-A0B1-2DB8990E214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4CB56DF-5653-4696-94B6-DA13503CDD01}" type="pres">
      <dgm:prSet presAssocID="{5D0D20E2-E56A-451A-A0B1-2DB8990E2147}" presName="spaceRect" presStyleCnt="0"/>
      <dgm:spPr/>
    </dgm:pt>
    <dgm:pt modelId="{4E43A75D-CA1A-4801-A84A-61AF09721E8C}" type="pres">
      <dgm:prSet presAssocID="{5D0D20E2-E56A-451A-A0B1-2DB8990E2147}" presName="parTx" presStyleLbl="revTx" presStyleIdx="0" presStyleCnt="6">
        <dgm:presLayoutVars>
          <dgm:chMax val="0"/>
          <dgm:chPref val="0"/>
        </dgm:presLayoutVars>
      </dgm:prSet>
      <dgm:spPr/>
    </dgm:pt>
    <dgm:pt modelId="{CA2201C2-0A44-4F7E-86EE-A118DBAA1483}" type="pres">
      <dgm:prSet presAssocID="{EDDA4EC9-5067-4198-8A64-8813E55B5EC1}" presName="sibTrans" presStyleCnt="0"/>
      <dgm:spPr/>
    </dgm:pt>
    <dgm:pt modelId="{2BB54C4D-F8DB-46B2-AE50-2441A17A0882}" type="pres">
      <dgm:prSet presAssocID="{B063CCEF-1C34-4865-BE0B-411991F18073}" presName="compNode" presStyleCnt="0"/>
      <dgm:spPr/>
    </dgm:pt>
    <dgm:pt modelId="{436B2616-25A8-4670-AC39-6B825FF8E76A}" type="pres">
      <dgm:prSet presAssocID="{B063CCEF-1C34-4865-BE0B-411991F18073}" presName="bgRect" presStyleLbl="bgShp" presStyleIdx="1" presStyleCnt="6"/>
      <dgm:spPr/>
    </dgm:pt>
    <dgm:pt modelId="{701C6604-8DD2-4CB6-934F-46740BB04449}" type="pres">
      <dgm:prSet presAssocID="{B063CCEF-1C34-4865-BE0B-411991F1807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A193F3D4-2189-49B5-A055-FB6548D22F10}" type="pres">
      <dgm:prSet presAssocID="{B063CCEF-1C34-4865-BE0B-411991F18073}" presName="spaceRect" presStyleCnt="0"/>
      <dgm:spPr/>
    </dgm:pt>
    <dgm:pt modelId="{BCDD9716-1BA3-43B1-BA7C-3B1651D0007E}" type="pres">
      <dgm:prSet presAssocID="{B063CCEF-1C34-4865-BE0B-411991F18073}" presName="parTx" presStyleLbl="revTx" presStyleIdx="1" presStyleCnt="6">
        <dgm:presLayoutVars>
          <dgm:chMax val="0"/>
          <dgm:chPref val="0"/>
        </dgm:presLayoutVars>
      </dgm:prSet>
      <dgm:spPr/>
    </dgm:pt>
    <dgm:pt modelId="{01954AEC-CBDE-406B-8287-C8269188EB2C}" type="pres">
      <dgm:prSet presAssocID="{1302A58A-A8F7-49DD-9224-B015FD3870A1}" presName="sibTrans" presStyleCnt="0"/>
      <dgm:spPr/>
    </dgm:pt>
    <dgm:pt modelId="{07EC90AB-D035-4E53-9514-3992023FF4A0}" type="pres">
      <dgm:prSet presAssocID="{8ED51019-3042-4B1A-9F91-09A18D8A4DAB}" presName="compNode" presStyleCnt="0"/>
      <dgm:spPr/>
    </dgm:pt>
    <dgm:pt modelId="{DD7B07EB-5A42-450B-B129-C49542DE3CAC}" type="pres">
      <dgm:prSet presAssocID="{8ED51019-3042-4B1A-9F91-09A18D8A4DAB}" presName="bgRect" presStyleLbl="bgShp" presStyleIdx="2" presStyleCnt="6"/>
      <dgm:spPr/>
    </dgm:pt>
    <dgm:pt modelId="{FFBB7683-EF1B-4EA2-9DA2-8BC3572D422C}" type="pres">
      <dgm:prSet presAssocID="{8ED51019-3042-4B1A-9F91-09A18D8A4DA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4442724-4592-41A2-9578-9452B1BCDBE3}" type="pres">
      <dgm:prSet presAssocID="{8ED51019-3042-4B1A-9F91-09A18D8A4DAB}" presName="spaceRect" presStyleCnt="0"/>
      <dgm:spPr/>
    </dgm:pt>
    <dgm:pt modelId="{C1E4F06E-3437-4453-AAD7-28F3A0C5CEB0}" type="pres">
      <dgm:prSet presAssocID="{8ED51019-3042-4B1A-9F91-09A18D8A4DAB}" presName="parTx" presStyleLbl="revTx" presStyleIdx="2" presStyleCnt="6">
        <dgm:presLayoutVars>
          <dgm:chMax val="0"/>
          <dgm:chPref val="0"/>
        </dgm:presLayoutVars>
      </dgm:prSet>
      <dgm:spPr/>
    </dgm:pt>
    <dgm:pt modelId="{4F87AE6B-DA70-459A-B687-703D0F5597A8}" type="pres">
      <dgm:prSet presAssocID="{024252E2-EA32-42C4-838B-97E85B16177F}" presName="sibTrans" presStyleCnt="0"/>
      <dgm:spPr/>
    </dgm:pt>
    <dgm:pt modelId="{30BA88FA-8466-4CE9-A2B2-3CBEDDBEF990}" type="pres">
      <dgm:prSet presAssocID="{06BC706D-49BD-422E-83D8-FC0AA8D9B658}" presName="compNode" presStyleCnt="0"/>
      <dgm:spPr/>
    </dgm:pt>
    <dgm:pt modelId="{E1768A69-9B35-4F96-8962-47AC6B7E3C8E}" type="pres">
      <dgm:prSet presAssocID="{06BC706D-49BD-422E-83D8-FC0AA8D9B658}" presName="bgRect" presStyleLbl="bgShp" presStyleIdx="3" presStyleCnt="6"/>
      <dgm:spPr/>
    </dgm:pt>
    <dgm:pt modelId="{A5E2E099-A4F1-4589-88B2-0CE237BC1438}" type="pres">
      <dgm:prSet presAssocID="{06BC706D-49BD-422E-83D8-FC0AA8D9B65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32F2623-5E88-4870-89A9-D0A3311DBF1C}" type="pres">
      <dgm:prSet presAssocID="{06BC706D-49BD-422E-83D8-FC0AA8D9B658}" presName="spaceRect" presStyleCnt="0"/>
      <dgm:spPr/>
    </dgm:pt>
    <dgm:pt modelId="{39A83B0E-5096-4F4A-BA9B-82EDEBAE6CCC}" type="pres">
      <dgm:prSet presAssocID="{06BC706D-49BD-422E-83D8-FC0AA8D9B658}" presName="parTx" presStyleLbl="revTx" presStyleIdx="3" presStyleCnt="6">
        <dgm:presLayoutVars>
          <dgm:chMax val="0"/>
          <dgm:chPref val="0"/>
        </dgm:presLayoutVars>
      </dgm:prSet>
      <dgm:spPr/>
    </dgm:pt>
    <dgm:pt modelId="{D3407A3D-F9BB-4D6F-B1F0-7D8983B5E4C8}" type="pres">
      <dgm:prSet presAssocID="{F5DEF190-684E-4D0B-B784-DB5F9B070E2F}" presName="sibTrans" presStyleCnt="0"/>
      <dgm:spPr/>
    </dgm:pt>
    <dgm:pt modelId="{DAC1684F-E6E1-4BAA-848D-2995A2C0E2D6}" type="pres">
      <dgm:prSet presAssocID="{45A0097E-872F-4B6A-BFAE-ADC91EC465BA}" presName="compNode" presStyleCnt="0"/>
      <dgm:spPr/>
    </dgm:pt>
    <dgm:pt modelId="{07BC0FFD-081A-4CA0-9E9B-EF722669010B}" type="pres">
      <dgm:prSet presAssocID="{45A0097E-872F-4B6A-BFAE-ADC91EC465BA}" presName="bgRect" presStyleLbl="bgShp" presStyleIdx="4" presStyleCnt="6"/>
      <dgm:spPr/>
    </dgm:pt>
    <dgm:pt modelId="{343B440A-6290-4BAC-B4FF-9935ED7BA1CE}" type="pres">
      <dgm:prSet presAssocID="{45A0097E-872F-4B6A-BFAE-ADC91EC465B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68A4101-6CC7-4237-9349-8179A2CDC3FE}" type="pres">
      <dgm:prSet presAssocID="{45A0097E-872F-4B6A-BFAE-ADC91EC465BA}" presName="spaceRect" presStyleCnt="0"/>
      <dgm:spPr/>
    </dgm:pt>
    <dgm:pt modelId="{E02834D2-E4D9-4BE0-B94C-F1A9C34D4EEC}" type="pres">
      <dgm:prSet presAssocID="{45A0097E-872F-4B6A-BFAE-ADC91EC465BA}" presName="parTx" presStyleLbl="revTx" presStyleIdx="4" presStyleCnt="6">
        <dgm:presLayoutVars>
          <dgm:chMax val="0"/>
          <dgm:chPref val="0"/>
        </dgm:presLayoutVars>
      </dgm:prSet>
      <dgm:spPr/>
    </dgm:pt>
    <dgm:pt modelId="{CC18917F-2055-4BD9-A337-52F6306C26F1}" type="pres">
      <dgm:prSet presAssocID="{EC5228BC-4E51-4455-9AC3-92F3FD6F6C94}" presName="sibTrans" presStyleCnt="0"/>
      <dgm:spPr/>
    </dgm:pt>
    <dgm:pt modelId="{9583E65A-CAFD-4F2E-B28D-9B2B80FB42DF}" type="pres">
      <dgm:prSet presAssocID="{6FA45D19-5FB3-4D2C-B1B2-3A8BFD921BE3}" presName="compNode" presStyleCnt="0"/>
      <dgm:spPr/>
    </dgm:pt>
    <dgm:pt modelId="{3906AD41-1A50-4D92-B1B8-2D31023D5784}" type="pres">
      <dgm:prSet presAssocID="{6FA45D19-5FB3-4D2C-B1B2-3A8BFD921BE3}" presName="bgRect" presStyleLbl="bgShp" presStyleIdx="5" presStyleCnt="6"/>
      <dgm:spPr/>
    </dgm:pt>
    <dgm:pt modelId="{A8EDF1B6-4BE1-4E20-A339-CD889156A757}" type="pres">
      <dgm:prSet presAssocID="{6FA45D19-5FB3-4D2C-B1B2-3A8BFD921BE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A42CEA2-2BFB-40B0-89B6-730EE223CA5A}" type="pres">
      <dgm:prSet presAssocID="{6FA45D19-5FB3-4D2C-B1B2-3A8BFD921BE3}" presName="spaceRect" presStyleCnt="0"/>
      <dgm:spPr/>
    </dgm:pt>
    <dgm:pt modelId="{67797398-242E-47E4-8BE0-F59EEA089363}" type="pres">
      <dgm:prSet presAssocID="{6FA45D19-5FB3-4D2C-B1B2-3A8BFD921BE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9AF1C1C-D6B6-4604-9D86-C53E6873A241}" type="presOf" srcId="{06BC706D-49BD-422E-83D8-FC0AA8D9B658}" destId="{39A83B0E-5096-4F4A-BA9B-82EDEBAE6CCC}" srcOrd="0" destOrd="0" presId="urn:microsoft.com/office/officeart/2018/2/layout/IconVerticalSolidList"/>
    <dgm:cxn modelId="{29522932-6A6C-4573-9829-3A17771123ED}" srcId="{33535DF9-673C-42AF-B87C-3A9E8BF3D6DB}" destId="{6FA45D19-5FB3-4D2C-B1B2-3A8BFD921BE3}" srcOrd="5" destOrd="0" parTransId="{31FDC952-F70B-41E9-982E-AAFA47DCCA42}" sibTransId="{163F1F03-75D2-4A5C-A6AC-1795B4E82706}"/>
    <dgm:cxn modelId="{0DC2B732-BA6A-4EDB-B317-0629BBC8B224}" type="presOf" srcId="{6FA45D19-5FB3-4D2C-B1B2-3A8BFD921BE3}" destId="{67797398-242E-47E4-8BE0-F59EEA089363}" srcOrd="0" destOrd="0" presId="urn:microsoft.com/office/officeart/2018/2/layout/IconVerticalSolidList"/>
    <dgm:cxn modelId="{8055075E-A60B-42F9-8A20-7DE78A47E117}" srcId="{33535DF9-673C-42AF-B87C-3A9E8BF3D6DB}" destId="{06BC706D-49BD-422E-83D8-FC0AA8D9B658}" srcOrd="3" destOrd="0" parTransId="{9F150E9F-CDF5-4DB5-BDB6-DB4F8661A7A9}" sibTransId="{F5DEF190-684E-4D0B-B784-DB5F9B070E2F}"/>
    <dgm:cxn modelId="{1A29635E-DCDB-491F-BCC2-FA869CE8A66E}" type="presOf" srcId="{B063CCEF-1C34-4865-BE0B-411991F18073}" destId="{BCDD9716-1BA3-43B1-BA7C-3B1651D0007E}" srcOrd="0" destOrd="0" presId="urn:microsoft.com/office/officeart/2018/2/layout/IconVerticalSolidList"/>
    <dgm:cxn modelId="{F3B09E60-C4E2-4F87-8A4D-92E2AFCC8A0C}" type="presOf" srcId="{33535DF9-673C-42AF-B87C-3A9E8BF3D6DB}" destId="{9CB7C564-10F5-40A1-938B-1DA01D5AD609}" srcOrd="0" destOrd="0" presId="urn:microsoft.com/office/officeart/2018/2/layout/IconVerticalSolidList"/>
    <dgm:cxn modelId="{3E5A9644-B836-4AEE-9929-E40D28B81A06}" srcId="{33535DF9-673C-42AF-B87C-3A9E8BF3D6DB}" destId="{8ED51019-3042-4B1A-9F91-09A18D8A4DAB}" srcOrd="2" destOrd="0" parTransId="{67B516C2-32E3-4EBE-B703-9D1991244889}" sibTransId="{024252E2-EA32-42C4-838B-97E85B16177F}"/>
    <dgm:cxn modelId="{AD728A6F-BA18-4D59-A263-05A21851DC55}" type="presOf" srcId="{5D0D20E2-E56A-451A-A0B1-2DB8990E2147}" destId="{4E43A75D-CA1A-4801-A84A-61AF09721E8C}" srcOrd="0" destOrd="0" presId="urn:microsoft.com/office/officeart/2018/2/layout/IconVerticalSolidList"/>
    <dgm:cxn modelId="{69CC1779-A347-449B-B563-54839F6DA0B5}" srcId="{33535DF9-673C-42AF-B87C-3A9E8BF3D6DB}" destId="{45A0097E-872F-4B6A-BFAE-ADC91EC465BA}" srcOrd="4" destOrd="0" parTransId="{FE22CDBF-E351-4DBC-A5AA-D8A3FF660088}" sibTransId="{EC5228BC-4E51-4455-9AC3-92F3FD6F6C94}"/>
    <dgm:cxn modelId="{8F032159-7769-49F9-BD99-52C59F02B4F6}" type="presOf" srcId="{45A0097E-872F-4B6A-BFAE-ADC91EC465BA}" destId="{E02834D2-E4D9-4BE0-B94C-F1A9C34D4EEC}" srcOrd="0" destOrd="0" presId="urn:microsoft.com/office/officeart/2018/2/layout/IconVerticalSolidList"/>
    <dgm:cxn modelId="{75420DAE-80F4-4E96-9F7C-D9DE67EAFC8D}" srcId="{33535DF9-673C-42AF-B87C-3A9E8BF3D6DB}" destId="{5D0D20E2-E56A-451A-A0B1-2DB8990E2147}" srcOrd="0" destOrd="0" parTransId="{E0242D0B-2F5B-4509-8FD3-230FDFB18E71}" sibTransId="{EDDA4EC9-5067-4198-8A64-8813E55B5EC1}"/>
    <dgm:cxn modelId="{6EF531D7-1DA5-4C49-9142-3706C7080A9E}" type="presOf" srcId="{8ED51019-3042-4B1A-9F91-09A18D8A4DAB}" destId="{C1E4F06E-3437-4453-AAD7-28F3A0C5CEB0}" srcOrd="0" destOrd="0" presId="urn:microsoft.com/office/officeart/2018/2/layout/IconVerticalSolidList"/>
    <dgm:cxn modelId="{F7ECAAE7-BDE2-4961-BB1B-A38799240DB2}" srcId="{33535DF9-673C-42AF-B87C-3A9E8BF3D6DB}" destId="{B063CCEF-1C34-4865-BE0B-411991F18073}" srcOrd="1" destOrd="0" parTransId="{2F037A49-E9B4-4EE1-B1CE-3953785C9785}" sibTransId="{1302A58A-A8F7-49DD-9224-B015FD3870A1}"/>
    <dgm:cxn modelId="{0A967B43-C64A-4484-909E-CC60742BBC45}" type="presParOf" srcId="{9CB7C564-10F5-40A1-938B-1DA01D5AD609}" destId="{0DE35EFE-43B1-46F6-87EA-4D1AE558F016}" srcOrd="0" destOrd="0" presId="urn:microsoft.com/office/officeart/2018/2/layout/IconVerticalSolidList"/>
    <dgm:cxn modelId="{84B232C0-CBAC-4697-8B13-BE92126998EF}" type="presParOf" srcId="{0DE35EFE-43B1-46F6-87EA-4D1AE558F016}" destId="{53614DFC-DF81-4BF1-BB3A-A9F40550813D}" srcOrd="0" destOrd="0" presId="urn:microsoft.com/office/officeart/2018/2/layout/IconVerticalSolidList"/>
    <dgm:cxn modelId="{21CA31CA-FF2F-412D-8152-5E0C01472876}" type="presParOf" srcId="{0DE35EFE-43B1-46F6-87EA-4D1AE558F016}" destId="{D07BE465-72A8-413A-8229-64CFAE17BEA3}" srcOrd="1" destOrd="0" presId="urn:microsoft.com/office/officeart/2018/2/layout/IconVerticalSolidList"/>
    <dgm:cxn modelId="{954D3899-DD32-4F58-87A6-05E65236190D}" type="presParOf" srcId="{0DE35EFE-43B1-46F6-87EA-4D1AE558F016}" destId="{04CB56DF-5653-4696-94B6-DA13503CDD01}" srcOrd="2" destOrd="0" presId="urn:microsoft.com/office/officeart/2018/2/layout/IconVerticalSolidList"/>
    <dgm:cxn modelId="{88C5A83B-84DA-4838-B98F-DC07E52F7DEA}" type="presParOf" srcId="{0DE35EFE-43B1-46F6-87EA-4D1AE558F016}" destId="{4E43A75D-CA1A-4801-A84A-61AF09721E8C}" srcOrd="3" destOrd="0" presId="urn:microsoft.com/office/officeart/2018/2/layout/IconVerticalSolidList"/>
    <dgm:cxn modelId="{BB6F7679-8EE1-4BD5-BFB5-2946A38745F9}" type="presParOf" srcId="{9CB7C564-10F5-40A1-938B-1DA01D5AD609}" destId="{CA2201C2-0A44-4F7E-86EE-A118DBAA1483}" srcOrd="1" destOrd="0" presId="urn:microsoft.com/office/officeart/2018/2/layout/IconVerticalSolidList"/>
    <dgm:cxn modelId="{BC79D712-BFCF-4132-812E-133BC6560784}" type="presParOf" srcId="{9CB7C564-10F5-40A1-938B-1DA01D5AD609}" destId="{2BB54C4D-F8DB-46B2-AE50-2441A17A0882}" srcOrd="2" destOrd="0" presId="urn:microsoft.com/office/officeart/2018/2/layout/IconVerticalSolidList"/>
    <dgm:cxn modelId="{44C327BD-6416-4A2E-8A4F-4AEB1BA8C072}" type="presParOf" srcId="{2BB54C4D-F8DB-46B2-AE50-2441A17A0882}" destId="{436B2616-25A8-4670-AC39-6B825FF8E76A}" srcOrd="0" destOrd="0" presId="urn:microsoft.com/office/officeart/2018/2/layout/IconVerticalSolidList"/>
    <dgm:cxn modelId="{4CAADDC5-6C6F-48FE-9708-C445CBFBFC18}" type="presParOf" srcId="{2BB54C4D-F8DB-46B2-AE50-2441A17A0882}" destId="{701C6604-8DD2-4CB6-934F-46740BB04449}" srcOrd="1" destOrd="0" presId="urn:microsoft.com/office/officeart/2018/2/layout/IconVerticalSolidList"/>
    <dgm:cxn modelId="{3EC60391-8C76-4901-A13B-4F3AC66785C0}" type="presParOf" srcId="{2BB54C4D-F8DB-46B2-AE50-2441A17A0882}" destId="{A193F3D4-2189-49B5-A055-FB6548D22F10}" srcOrd="2" destOrd="0" presId="urn:microsoft.com/office/officeart/2018/2/layout/IconVerticalSolidList"/>
    <dgm:cxn modelId="{206CC24B-1E99-4592-9D62-0BFF445942D1}" type="presParOf" srcId="{2BB54C4D-F8DB-46B2-AE50-2441A17A0882}" destId="{BCDD9716-1BA3-43B1-BA7C-3B1651D0007E}" srcOrd="3" destOrd="0" presId="urn:microsoft.com/office/officeart/2018/2/layout/IconVerticalSolidList"/>
    <dgm:cxn modelId="{9329B896-2692-4C95-8576-0F8A25DA5C82}" type="presParOf" srcId="{9CB7C564-10F5-40A1-938B-1DA01D5AD609}" destId="{01954AEC-CBDE-406B-8287-C8269188EB2C}" srcOrd="3" destOrd="0" presId="urn:microsoft.com/office/officeart/2018/2/layout/IconVerticalSolidList"/>
    <dgm:cxn modelId="{2C16F788-8313-4584-BB36-D3B1729CD910}" type="presParOf" srcId="{9CB7C564-10F5-40A1-938B-1DA01D5AD609}" destId="{07EC90AB-D035-4E53-9514-3992023FF4A0}" srcOrd="4" destOrd="0" presId="urn:microsoft.com/office/officeart/2018/2/layout/IconVerticalSolidList"/>
    <dgm:cxn modelId="{C229D742-9516-453B-B0F2-C23F8856D34D}" type="presParOf" srcId="{07EC90AB-D035-4E53-9514-3992023FF4A0}" destId="{DD7B07EB-5A42-450B-B129-C49542DE3CAC}" srcOrd="0" destOrd="0" presId="urn:microsoft.com/office/officeart/2018/2/layout/IconVerticalSolidList"/>
    <dgm:cxn modelId="{8962969C-69C0-4DB9-A053-62AB55E4BBF5}" type="presParOf" srcId="{07EC90AB-D035-4E53-9514-3992023FF4A0}" destId="{FFBB7683-EF1B-4EA2-9DA2-8BC3572D422C}" srcOrd="1" destOrd="0" presId="urn:microsoft.com/office/officeart/2018/2/layout/IconVerticalSolidList"/>
    <dgm:cxn modelId="{68FC7E16-DDBB-4302-BC47-3AB54C865D01}" type="presParOf" srcId="{07EC90AB-D035-4E53-9514-3992023FF4A0}" destId="{54442724-4592-41A2-9578-9452B1BCDBE3}" srcOrd="2" destOrd="0" presId="urn:microsoft.com/office/officeart/2018/2/layout/IconVerticalSolidList"/>
    <dgm:cxn modelId="{DFC5CCA2-4FE9-4034-B258-E28F04AEEB85}" type="presParOf" srcId="{07EC90AB-D035-4E53-9514-3992023FF4A0}" destId="{C1E4F06E-3437-4453-AAD7-28F3A0C5CEB0}" srcOrd="3" destOrd="0" presId="urn:microsoft.com/office/officeart/2018/2/layout/IconVerticalSolidList"/>
    <dgm:cxn modelId="{1DD9D645-F962-4F77-AFEC-A3BA5ACB628D}" type="presParOf" srcId="{9CB7C564-10F5-40A1-938B-1DA01D5AD609}" destId="{4F87AE6B-DA70-459A-B687-703D0F5597A8}" srcOrd="5" destOrd="0" presId="urn:microsoft.com/office/officeart/2018/2/layout/IconVerticalSolidList"/>
    <dgm:cxn modelId="{E6C73316-8732-46FA-87A7-7D5E8AF87F21}" type="presParOf" srcId="{9CB7C564-10F5-40A1-938B-1DA01D5AD609}" destId="{30BA88FA-8466-4CE9-A2B2-3CBEDDBEF990}" srcOrd="6" destOrd="0" presId="urn:microsoft.com/office/officeart/2018/2/layout/IconVerticalSolidList"/>
    <dgm:cxn modelId="{2EEC8B91-DBD0-4332-BE59-A7635D354F30}" type="presParOf" srcId="{30BA88FA-8466-4CE9-A2B2-3CBEDDBEF990}" destId="{E1768A69-9B35-4F96-8962-47AC6B7E3C8E}" srcOrd="0" destOrd="0" presId="urn:microsoft.com/office/officeart/2018/2/layout/IconVerticalSolidList"/>
    <dgm:cxn modelId="{8E97651E-82B4-4D2B-98F4-6F3AE8D00994}" type="presParOf" srcId="{30BA88FA-8466-4CE9-A2B2-3CBEDDBEF990}" destId="{A5E2E099-A4F1-4589-88B2-0CE237BC1438}" srcOrd="1" destOrd="0" presId="urn:microsoft.com/office/officeart/2018/2/layout/IconVerticalSolidList"/>
    <dgm:cxn modelId="{D6DBDD23-CD9D-44F6-B45F-0D512AA9A065}" type="presParOf" srcId="{30BA88FA-8466-4CE9-A2B2-3CBEDDBEF990}" destId="{E32F2623-5E88-4870-89A9-D0A3311DBF1C}" srcOrd="2" destOrd="0" presId="urn:microsoft.com/office/officeart/2018/2/layout/IconVerticalSolidList"/>
    <dgm:cxn modelId="{EE44A644-1245-4D19-8707-949F4528CCC3}" type="presParOf" srcId="{30BA88FA-8466-4CE9-A2B2-3CBEDDBEF990}" destId="{39A83B0E-5096-4F4A-BA9B-82EDEBAE6CCC}" srcOrd="3" destOrd="0" presId="urn:microsoft.com/office/officeart/2018/2/layout/IconVerticalSolidList"/>
    <dgm:cxn modelId="{6777BD9F-6A7C-448D-B1EB-1B5E76AFF9F0}" type="presParOf" srcId="{9CB7C564-10F5-40A1-938B-1DA01D5AD609}" destId="{D3407A3D-F9BB-4D6F-B1F0-7D8983B5E4C8}" srcOrd="7" destOrd="0" presId="urn:microsoft.com/office/officeart/2018/2/layout/IconVerticalSolidList"/>
    <dgm:cxn modelId="{333B73CB-5677-41D0-8EAC-828B92E37FB6}" type="presParOf" srcId="{9CB7C564-10F5-40A1-938B-1DA01D5AD609}" destId="{DAC1684F-E6E1-4BAA-848D-2995A2C0E2D6}" srcOrd="8" destOrd="0" presId="urn:microsoft.com/office/officeart/2018/2/layout/IconVerticalSolidList"/>
    <dgm:cxn modelId="{2AAD04E7-7724-49B6-8DC6-55040E990661}" type="presParOf" srcId="{DAC1684F-E6E1-4BAA-848D-2995A2C0E2D6}" destId="{07BC0FFD-081A-4CA0-9E9B-EF722669010B}" srcOrd="0" destOrd="0" presId="urn:microsoft.com/office/officeart/2018/2/layout/IconVerticalSolidList"/>
    <dgm:cxn modelId="{0A45B5BE-C900-4D94-8581-B5D41689C725}" type="presParOf" srcId="{DAC1684F-E6E1-4BAA-848D-2995A2C0E2D6}" destId="{343B440A-6290-4BAC-B4FF-9935ED7BA1CE}" srcOrd="1" destOrd="0" presId="urn:microsoft.com/office/officeart/2018/2/layout/IconVerticalSolidList"/>
    <dgm:cxn modelId="{D0ABEC54-77F4-4AE0-A942-0C6F8044CA26}" type="presParOf" srcId="{DAC1684F-E6E1-4BAA-848D-2995A2C0E2D6}" destId="{A68A4101-6CC7-4237-9349-8179A2CDC3FE}" srcOrd="2" destOrd="0" presId="urn:microsoft.com/office/officeart/2018/2/layout/IconVerticalSolidList"/>
    <dgm:cxn modelId="{1CD3CB38-F55A-411D-9E4B-FD7412D87A1C}" type="presParOf" srcId="{DAC1684F-E6E1-4BAA-848D-2995A2C0E2D6}" destId="{E02834D2-E4D9-4BE0-B94C-F1A9C34D4EEC}" srcOrd="3" destOrd="0" presId="urn:microsoft.com/office/officeart/2018/2/layout/IconVerticalSolidList"/>
    <dgm:cxn modelId="{5E98E96B-6AA8-41FE-8959-A52F49D141A3}" type="presParOf" srcId="{9CB7C564-10F5-40A1-938B-1DA01D5AD609}" destId="{CC18917F-2055-4BD9-A337-52F6306C26F1}" srcOrd="9" destOrd="0" presId="urn:microsoft.com/office/officeart/2018/2/layout/IconVerticalSolidList"/>
    <dgm:cxn modelId="{E489ED40-EE5C-4232-B746-1F615E348729}" type="presParOf" srcId="{9CB7C564-10F5-40A1-938B-1DA01D5AD609}" destId="{9583E65A-CAFD-4F2E-B28D-9B2B80FB42DF}" srcOrd="10" destOrd="0" presId="urn:microsoft.com/office/officeart/2018/2/layout/IconVerticalSolidList"/>
    <dgm:cxn modelId="{5A5AB576-D760-4257-8760-4AAAA9225386}" type="presParOf" srcId="{9583E65A-CAFD-4F2E-B28D-9B2B80FB42DF}" destId="{3906AD41-1A50-4D92-B1B8-2D31023D5784}" srcOrd="0" destOrd="0" presId="urn:microsoft.com/office/officeart/2018/2/layout/IconVerticalSolidList"/>
    <dgm:cxn modelId="{ADBC678A-A45A-44B5-8D1C-045028084E1B}" type="presParOf" srcId="{9583E65A-CAFD-4F2E-B28D-9B2B80FB42DF}" destId="{A8EDF1B6-4BE1-4E20-A339-CD889156A757}" srcOrd="1" destOrd="0" presId="urn:microsoft.com/office/officeart/2018/2/layout/IconVerticalSolidList"/>
    <dgm:cxn modelId="{B6CD1A44-F79F-4AF4-99B6-4A9C1D72E11F}" type="presParOf" srcId="{9583E65A-CAFD-4F2E-B28D-9B2B80FB42DF}" destId="{CA42CEA2-2BFB-40B0-89B6-730EE223CA5A}" srcOrd="2" destOrd="0" presId="urn:microsoft.com/office/officeart/2018/2/layout/IconVerticalSolidList"/>
    <dgm:cxn modelId="{0B224136-114D-48C7-B6F8-B7797E0089AE}" type="presParOf" srcId="{9583E65A-CAFD-4F2E-B28D-9B2B80FB42DF}" destId="{67797398-242E-47E4-8BE0-F59EEA0893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2973D-009D-4CF9-B3FB-C43CEA319E60}">
      <dsp:nvSpPr>
        <dsp:cNvPr id="0" name=""/>
        <dsp:cNvSpPr/>
      </dsp:nvSpPr>
      <dsp:spPr>
        <a:xfrm>
          <a:off x="173481" y="762097"/>
          <a:ext cx="907914" cy="9079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4749D-7282-4EC7-9BA5-A3FE3FB59903}">
      <dsp:nvSpPr>
        <dsp:cNvPr id="0" name=""/>
        <dsp:cNvSpPr/>
      </dsp:nvSpPr>
      <dsp:spPr>
        <a:xfrm>
          <a:off x="364143" y="952759"/>
          <a:ext cx="526590" cy="5265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45869-5500-4D69-A281-EBE4BB69E96D}">
      <dsp:nvSpPr>
        <dsp:cNvPr id="0" name=""/>
        <dsp:cNvSpPr/>
      </dsp:nvSpPr>
      <dsp:spPr>
        <a:xfrm>
          <a:off x="1275948" y="762097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Selected Features:</a:t>
          </a:r>
        </a:p>
      </dsp:txBody>
      <dsp:txXfrm>
        <a:off x="1275948" y="762097"/>
        <a:ext cx="2140082" cy="907914"/>
      </dsp:txXfrm>
    </dsp:sp>
    <dsp:sp modelId="{82383857-7241-46D8-B053-239877EC7BE6}">
      <dsp:nvSpPr>
        <dsp:cNvPr id="0" name=""/>
        <dsp:cNvSpPr/>
      </dsp:nvSpPr>
      <dsp:spPr>
        <a:xfrm>
          <a:off x="3788925" y="762097"/>
          <a:ext cx="907914" cy="9079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1DC3D-785B-4075-821F-8CA75B8C6A99}">
      <dsp:nvSpPr>
        <dsp:cNvPr id="0" name=""/>
        <dsp:cNvSpPr/>
      </dsp:nvSpPr>
      <dsp:spPr>
        <a:xfrm>
          <a:off x="3979586" y="952759"/>
          <a:ext cx="526590" cy="5265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CE879-131D-43B8-8158-5ED0992588CA}">
      <dsp:nvSpPr>
        <dsp:cNvPr id="0" name=""/>
        <dsp:cNvSpPr/>
      </dsp:nvSpPr>
      <dsp:spPr>
        <a:xfrm>
          <a:off x="4891392" y="762097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Genres (e.g., Action, Drama).</a:t>
          </a:r>
        </a:p>
      </dsp:txBody>
      <dsp:txXfrm>
        <a:off x="4891392" y="762097"/>
        <a:ext cx="2140082" cy="907914"/>
      </dsp:txXfrm>
    </dsp:sp>
    <dsp:sp modelId="{B9C7F3E0-C0C4-4E95-994C-2322B667C8AA}">
      <dsp:nvSpPr>
        <dsp:cNvPr id="0" name=""/>
        <dsp:cNvSpPr/>
      </dsp:nvSpPr>
      <dsp:spPr>
        <a:xfrm>
          <a:off x="7404368" y="762097"/>
          <a:ext cx="907914" cy="9079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9A398-C99F-4932-92E6-3A12C097226D}">
      <dsp:nvSpPr>
        <dsp:cNvPr id="0" name=""/>
        <dsp:cNvSpPr/>
      </dsp:nvSpPr>
      <dsp:spPr>
        <a:xfrm>
          <a:off x="7595030" y="952759"/>
          <a:ext cx="526590" cy="5265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3EC9D-F4C2-4227-9B45-BD666F8893B8}">
      <dsp:nvSpPr>
        <dsp:cNvPr id="0" name=""/>
        <dsp:cNvSpPr/>
      </dsp:nvSpPr>
      <dsp:spPr>
        <a:xfrm>
          <a:off x="8506835" y="762097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Keywords (key themes of the movie).</a:t>
          </a:r>
        </a:p>
      </dsp:txBody>
      <dsp:txXfrm>
        <a:off x="8506835" y="762097"/>
        <a:ext cx="2140082" cy="907914"/>
      </dsp:txXfrm>
    </dsp:sp>
    <dsp:sp modelId="{49E57386-B8CA-4603-946C-26690BE8DD95}">
      <dsp:nvSpPr>
        <dsp:cNvPr id="0" name=""/>
        <dsp:cNvSpPr/>
      </dsp:nvSpPr>
      <dsp:spPr>
        <a:xfrm>
          <a:off x="173481" y="2354113"/>
          <a:ext cx="907914" cy="9079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E06D8-4936-4913-ACB2-C1F44175E732}">
      <dsp:nvSpPr>
        <dsp:cNvPr id="0" name=""/>
        <dsp:cNvSpPr/>
      </dsp:nvSpPr>
      <dsp:spPr>
        <a:xfrm>
          <a:off x="364143" y="2544775"/>
          <a:ext cx="526590" cy="5265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D9B21-EE8B-4EF5-86D0-FC5BF5455AA8}">
      <dsp:nvSpPr>
        <dsp:cNvPr id="0" name=""/>
        <dsp:cNvSpPr/>
      </dsp:nvSpPr>
      <dsp:spPr>
        <a:xfrm>
          <a:off x="1275948" y="2354113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Tagline (marketing slogan or summary).</a:t>
          </a:r>
        </a:p>
      </dsp:txBody>
      <dsp:txXfrm>
        <a:off x="1275948" y="2354113"/>
        <a:ext cx="2140082" cy="907914"/>
      </dsp:txXfrm>
    </dsp:sp>
    <dsp:sp modelId="{974FE7C9-55A9-4A5E-AF69-C39593E4D10A}">
      <dsp:nvSpPr>
        <dsp:cNvPr id="0" name=""/>
        <dsp:cNvSpPr/>
      </dsp:nvSpPr>
      <dsp:spPr>
        <a:xfrm>
          <a:off x="3788925" y="2354113"/>
          <a:ext cx="907914" cy="9079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3B4B0-7E76-4D40-8CE6-2ADCBC712281}">
      <dsp:nvSpPr>
        <dsp:cNvPr id="0" name=""/>
        <dsp:cNvSpPr/>
      </dsp:nvSpPr>
      <dsp:spPr>
        <a:xfrm>
          <a:off x="3979586" y="2544775"/>
          <a:ext cx="526590" cy="5265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137AD-6447-4895-928D-BC95B9BE4640}">
      <dsp:nvSpPr>
        <dsp:cNvPr id="0" name=""/>
        <dsp:cNvSpPr/>
      </dsp:nvSpPr>
      <dsp:spPr>
        <a:xfrm>
          <a:off x="4891392" y="2354113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Cast (main actors in the movie).</a:t>
          </a:r>
        </a:p>
      </dsp:txBody>
      <dsp:txXfrm>
        <a:off x="4891392" y="2354113"/>
        <a:ext cx="2140082" cy="907914"/>
      </dsp:txXfrm>
    </dsp:sp>
    <dsp:sp modelId="{C1DD1BA4-6B7B-45DD-8E3D-760BAAEF3F83}">
      <dsp:nvSpPr>
        <dsp:cNvPr id="0" name=""/>
        <dsp:cNvSpPr/>
      </dsp:nvSpPr>
      <dsp:spPr>
        <a:xfrm>
          <a:off x="7404368" y="2354113"/>
          <a:ext cx="907914" cy="90791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2DD1C-C90F-49D8-9924-EA02206F61E8}">
      <dsp:nvSpPr>
        <dsp:cNvPr id="0" name=""/>
        <dsp:cNvSpPr/>
      </dsp:nvSpPr>
      <dsp:spPr>
        <a:xfrm>
          <a:off x="7595030" y="2544775"/>
          <a:ext cx="526590" cy="5265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88E94-DA3E-4054-AA14-D30A54506C2A}">
      <dsp:nvSpPr>
        <dsp:cNvPr id="0" name=""/>
        <dsp:cNvSpPr/>
      </dsp:nvSpPr>
      <dsp:spPr>
        <a:xfrm>
          <a:off x="8506835" y="2354113"/>
          <a:ext cx="2140082" cy="90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These features represent the core elements of the movie’s content.</a:t>
          </a:r>
        </a:p>
      </dsp:txBody>
      <dsp:txXfrm>
        <a:off x="8506835" y="2354113"/>
        <a:ext cx="2140082" cy="907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F7E81-D114-4CEE-B69D-59BABAB2BFCB}">
      <dsp:nvSpPr>
        <dsp:cNvPr id="0" name=""/>
        <dsp:cNvSpPr/>
      </dsp:nvSpPr>
      <dsp:spPr>
        <a:xfrm>
          <a:off x="0" y="0"/>
          <a:ext cx="865632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TF-IDF (Term Frequency-Inverse Document Frequency):</a:t>
          </a:r>
        </a:p>
      </dsp:txBody>
      <dsp:txXfrm>
        <a:off x="22746" y="22746"/>
        <a:ext cx="7752669" cy="731121"/>
      </dsp:txXfrm>
    </dsp:sp>
    <dsp:sp modelId="{7A8BC002-2AE5-4FC6-B132-2537F4D571C9}">
      <dsp:nvSpPr>
        <dsp:cNvPr id="0" name=""/>
        <dsp:cNvSpPr/>
      </dsp:nvSpPr>
      <dsp:spPr>
        <a:xfrm>
          <a:off x="724966" y="917816"/>
          <a:ext cx="865632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Evaluates the relevance of a word in a document relative to a corpus.</a:t>
          </a:r>
        </a:p>
      </dsp:txBody>
      <dsp:txXfrm>
        <a:off x="747712" y="940562"/>
        <a:ext cx="7381062" cy="731121"/>
      </dsp:txXfrm>
    </dsp:sp>
    <dsp:sp modelId="{7DC907CF-A84B-4983-B314-0B7851BB6A37}">
      <dsp:nvSpPr>
        <dsp:cNvPr id="0" name=""/>
        <dsp:cNvSpPr/>
      </dsp:nvSpPr>
      <dsp:spPr>
        <a:xfrm>
          <a:off x="1439113" y="1835632"/>
          <a:ext cx="865632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It highlights words important to a document but less frequent across the dataset.</a:t>
          </a:r>
        </a:p>
      </dsp:txBody>
      <dsp:txXfrm>
        <a:off x="1461859" y="1858378"/>
        <a:ext cx="7391882" cy="731121"/>
      </dsp:txXfrm>
    </dsp:sp>
    <dsp:sp modelId="{DA5863F5-D3AF-4FDE-A40E-B7B0C48CCE23}">
      <dsp:nvSpPr>
        <dsp:cNvPr id="0" name=""/>
        <dsp:cNvSpPr/>
      </dsp:nvSpPr>
      <dsp:spPr>
        <a:xfrm>
          <a:off x="2164079" y="2753448"/>
          <a:ext cx="865632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this system, we vectorize movie features using the TfidfVectorizer and calculate feature importance.</a:t>
          </a:r>
        </a:p>
      </dsp:txBody>
      <dsp:txXfrm>
        <a:off x="2186825" y="2776194"/>
        <a:ext cx="7381062" cy="731121"/>
      </dsp:txXfrm>
    </dsp:sp>
    <dsp:sp modelId="{0509D91A-041B-44E1-8C2C-F5A2A1FB7F09}">
      <dsp:nvSpPr>
        <dsp:cNvPr id="0" name=""/>
        <dsp:cNvSpPr/>
      </dsp:nvSpPr>
      <dsp:spPr>
        <a:xfrm>
          <a:off x="8151521" y="594815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65101" y="594815"/>
        <a:ext cx="277638" cy="379860"/>
      </dsp:txXfrm>
    </dsp:sp>
    <dsp:sp modelId="{A52DF88A-B10B-4D06-B1A1-01CE2AFB3844}">
      <dsp:nvSpPr>
        <dsp:cNvPr id="0" name=""/>
        <dsp:cNvSpPr/>
      </dsp:nvSpPr>
      <dsp:spPr>
        <a:xfrm>
          <a:off x="8876487" y="1512631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90067" y="1512631"/>
        <a:ext cx="277638" cy="379860"/>
      </dsp:txXfrm>
    </dsp:sp>
    <dsp:sp modelId="{666A1F03-9DEA-4DF2-A99F-78196A7CB831}">
      <dsp:nvSpPr>
        <dsp:cNvPr id="0" name=""/>
        <dsp:cNvSpPr/>
      </dsp:nvSpPr>
      <dsp:spPr>
        <a:xfrm>
          <a:off x="9590634" y="2430447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704214" y="2430447"/>
        <a:ext cx="277638" cy="379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039D6-1052-49EE-9B5B-CBB1541FFD58}">
      <dsp:nvSpPr>
        <dsp:cNvPr id="0" name=""/>
        <dsp:cNvSpPr/>
      </dsp:nvSpPr>
      <dsp:spPr>
        <a:xfrm>
          <a:off x="523095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C91DE-6313-40E5-9CAD-7364CAEC53EF}">
      <dsp:nvSpPr>
        <dsp:cNvPr id="0" name=""/>
        <dsp:cNvSpPr/>
      </dsp:nvSpPr>
      <dsp:spPr>
        <a:xfrm>
          <a:off x="830385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7C0F8-39A2-4CAF-9E91-39313D5C1A78}">
      <dsp:nvSpPr>
        <dsp:cNvPr id="0" name=""/>
        <dsp:cNvSpPr/>
      </dsp:nvSpPr>
      <dsp:spPr>
        <a:xfrm>
          <a:off x="62159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Cosine Similarity:</a:t>
          </a:r>
        </a:p>
      </dsp:txBody>
      <dsp:txXfrm>
        <a:off x="62159" y="2350541"/>
        <a:ext cx="2363775" cy="720000"/>
      </dsp:txXfrm>
    </dsp:sp>
    <dsp:sp modelId="{726E5261-24AB-4E51-A6F7-05A77E7F6C7C}">
      <dsp:nvSpPr>
        <dsp:cNvPr id="0" name=""/>
        <dsp:cNvSpPr/>
      </dsp:nvSpPr>
      <dsp:spPr>
        <a:xfrm>
          <a:off x="3300530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97493-BD92-49EB-B74E-9BA64A35A76E}">
      <dsp:nvSpPr>
        <dsp:cNvPr id="0" name=""/>
        <dsp:cNvSpPr/>
      </dsp:nvSpPr>
      <dsp:spPr>
        <a:xfrm>
          <a:off x="3607821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6A8FC-BD18-45E7-B4DD-2F9993919FCE}">
      <dsp:nvSpPr>
        <dsp:cNvPr id="0" name=""/>
        <dsp:cNvSpPr/>
      </dsp:nvSpPr>
      <dsp:spPr>
        <a:xfrm>
          <a:off x="2839594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Measures similarity between two movies by calculating the cosine of the angle between their feature vectors.</a:t>
          </a:r>
        </a:p>
      </dsp:txBody>
      <dsp:txXfrm>
        <a:off x="2839594" y="2350541"/>
        <a:ext cx="2363775" cy="720000"/>
      </dsp:txXfrm>
    </dsp:sp>
    <dsp:sp modelId="{404276D5-4FE3-4AA9-A359-7D25055F45F3}">
      <dsp:nvSpPr>
        <dsp:cNvPr id="0" name=""/>
        <dsp:cNvSpPr/>
      </dsp:nvSpPr>
      <dsp:spPr>
        <a:xfrm>
          <a:off x="6077966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47238-CF20-479A-9811-3048D0DF3956}">
      <dsp:nvSpPr>
        <dsp:cNvPr id="0" name=""/>
        <dsp:cNvSpPr/>
      </dsp:nvSpPr>
      <dsp:spPr>
        <a:xfrm>
          <a:off x="6385257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612B5-E025-41ED-B965-D58B7C58ED23}">
      <dsp:nvSpPr>
        <dsp:cNvPr id="0" name=""/>
        <dsp:cNvSpPr/>
      </dsp:nvSpPr>
      <dsp:spPr>
        <a:xfrm>
          <a:off x="5617030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 score of 1 means they are identical, 0 means dissimilar.</a:t>
          </a:r>
        </a:p>
      </dsp:txBody>
      <dsp:txXfrm>
        <a:off x="5617030" y="2350541"/>
        <a:ext cx="2363775" cy="720000"/>
      </dsp:txXfrm>
    </dsp:sp>
    <dsp:sp modelId="{1153F458-147B-4E76-98CB-97545CF0C303}">
      <dsp:nvSpPr>
        <dsp:cNvPr id="0" name=""/>
        <dsp:cNvSpPr/>
      </dsp:nvSpPr>
      <dsp:spPr>
        <a:xfrm>
          <a:off x="8855402" y="459521"/>
          <a:ext cx="1441902" cy="14419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D61F3-0E77-4E06-B6D2-651245F44DFA}">
      <dsp:nvSpPr>
        <dsp:cNvPr id="0" name=""/>
        <dsp:cNvSpPr/>
      </dsp:nvSpPr>
      <dsp:spPr>
        <a:xfrm>
          <a:off x="9162692" y="766811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934B3-201A-4724-9BC6-C05FF892CB32}">
      <dsp:nvSpPr>
        <dsp:cNvPr id="0" name=""/>
        <dsp:cNvSpPr/>
      </dsp:nvSpPr>
      <dsp:spPr>
        <a:xfrm>
          <a:off x="8394465" y="2350541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method compares the orientation of movie features and ranks similar movies based on the similarity scores.</a:t>
          </a:r>
        </a:p>
      </dsp:txBody>
      <dsp:txXfrm>
        <a:off x="8394465" y="2350541"/>
        <a:ext cx="23637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14DFC-DF81-4BF1-BB3A-A9F40550813D}">
      <dsp:nvSpPr>
        <dsp:cNvPr id="0" name=""/>
        <dsp:cNvSpPr/>
      </dsp:nvSpPr>
      <dsp:spPr>
        <a:xfrm>
          <a:off x="0" y="1762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BE465-72A8-413A-8229-64CFAE17BEA3}">
      <dsp:nvSpPr>
        <dsp:cNvPr id="0" name=""/>
        <dsp:cNvSpPr/>
      </dsp:nvSpPr>
      <dsp:spPr>
        <a:xfrm>
          <a:off x="227155" y="170720"/>
          <a:ext cx="413009" cy="413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3A75D-CA1A-4801-A84A-61AF09721E8C}">
      <dsp:nvSpPr>
        <dsp:cNvPr id="0" name=""/>
        <dsp:cNvSpPr/>
      </dsp:nvSpPr>
      <dsp:spPr>
        <a:xfrm>
          <a:off x="867320" y="1762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Key Takeaways:</a:t>
          </a:r>
        </a:p>
      </dsp:txBody>
      <dsp:txXfrm>
        <a:off x="867320" y="1762"/>
        <a:ext cx="5422905" cy="750926"/>
      </dsp:txXfrm>
    </dsp:sp>
    <dsp:sp modelId="{436B2616-25A8-4670-AC39-6B825FF8E76A}">
      <dsp:nvSpPr>
        <dsp:cNvPr id="0" name=""/>
        <dsp:cNvSpPr/>
      </dsp:nvSpPr>
      <dsp:spPr>
        <a:xfrm>
          <a:off x="0" y="940420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C6604-8DD2-4CB6-934F-46740BB04449}">
      <dsp:nvSpPr>
        <dsp:cNvPr id="0" name=""/>
        <dsp:cNvSpPr/>
      </dsp:nvSpPr>
      <dsp:spPr>
        <a:xfrm>
          <a:off x="227155" y="1109379"/>
          <a:ext cx="413009" cy="4130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D9716-1BA3-43B1-BA7C-3B1651D0007E}">
      <dsp:nvSpPr>
        <dsp:cNvPr id="0" name=""/>
        <dsp:cNvSpPr/>
      </dsp:nvSpPr>
      <dsp:spPr>
        <a:xfrm>
          <a:off x="867320" y="940420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This content-based system suggests movies based on their features and similarity to the user’s input.</a:t>
          </a:r>
        </a:p>
      </dsp:txBody>
      <dsp:txXfrm>
        <a:off x="867320" y="940420"/>
        <a:ext cx="5422905" cy="750926"/>
      </dsp:txXfrm>
    </dsp:sp>
    <dsp:sp modelId="{DD7B07EB-5A42-450B-B129-C49542DE3CAC}">
      <dsp:nvSpPr>
        <dsp:cNvPr id="0" name=""/>
        <dsp:cNvSpPr/>
      </dsp:nvSpPr>
      <dsp:spPr>
        <a:xfrm>
          <a:off x="0" y="1879079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B7683-EF1B-4EA2-9DA2-8BC3572D422C}">
      <dsp:nvSpPr>
        <dsp:cNvPr id="0" name=""/>
        <dsp:cNvSpPr/>
      </dsp:nvSpPr>
      <dsp:spPr>
        <a:xfrm>
          <a:off x="227155" y="2048038"/>
          <a:ext cx="413009" cy="4130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4F06E-3437-4453-AAD7-28F3A0C5CEB0}">
      <dsp:nvSpPr>
        <dsp:cNvPr id="0" name=""/>
        <dsp:cNvSpPr/>
      </dsp:nvSpPr>
      <dsp:spPr>
        <a:xfrm>
          <a:off x="867320" y="1879079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Future Enhancements:</a:t>
          </a:r>
        </a:p>
      </dsp:txBody>
      <dsp:txXfrm>
        <a:off x="867320" y="1879079"/>
        <a:ext cx="5422905" cy="750926"/>
      </dsp:txXfrm>
    </dsp:sp>
    <dsp:sp modelId="{E1768A69-9B35-4F96-8962-47AC6B7E3C8E}">
      <dsp:nvSpPr>
        <dsp:cNvPr id="0" name=""/>
        <dsp:cNvSpPr/>
      </dsp:nvSpPr>
      <dsp:spPr>
        <a:xfrm>
          <a:off x="0" y="2817738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2E099-A4F1-4589-88B2-0CE237BC1438}">
      <dsp:nvSpPr>
        <dsp:cNvPr id="0" name=""/>
        <dsp:cNvSpPr/>
      </dsp:nvSpPr>
      <dsp:spPr>
        <a:xfrm>
          <a:off x="227155" y="2986696"/>
          <a:ext cx="413009" cy="4130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83B0E-5096-4F4A-BA9B-82EDEBAE6CCC}">
      <dsp:nvSpPr>
        <dsp:cNvPr id="0" name=""/>
        <dsp:cNvSpPr/>
      </dsp:nvSpPr>
      <dsp:spPr>
        <a:xfrm>
          <a:off x="867320" y="2817738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Incorporate collaborative filtering for user-based recommendations.</a:t>
          </a:r>
        </a:p>
      </dsp:txBody>
      <dsp:txXfrm>
        <a:off x="867320" y="2817738"/>
        <a:ext cx="5422905" cy="750926"/>
      </dsp:txXfrm>
    </dsp:sp>
    <dsp:sp modelId="{07BC0FFD-081A-4CA0-9E9B-EF722669010B}">
      <dsp:nvSpPr>
        <dsp:cNvPr id="0" name=""/>
        <dsp:cNvSpPr/>
      </dsp:nvSpPr>
      <dsp:spPr>
        <a:xfrm>
          <a:off x="0" y="3756397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B440A-6290-4BAC-B4FF-9935ED7BA1CE}">
      <dsp:nvSpPr>
        <dsp:cNvPr id="0" name=""/>
        <dsp:cNvSpPr/>
      </dsp:nvSpPr>
      <dsp:spPr>
        <a:xfrm>
          <a:off x="227155" y="3925355"/>
          <a:ext cx="413009" cy="4130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834D2-E4D9-4BE0-B94C-F1A9C34D4EEC}">
      <dsp:nvSpPr>
        <dsp:cNvPr id="0" name=""/>
        <dsp:cNvSpPr/>
      </dsp:nvSpPr>
      <dsp:spPr>
        <a:xfrm>
          <a:off x="867320" y="3756397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Apply deep learning models for improved feature extraction.</a:t>
          </a:r>
        </a:p>
      </dsp:txBody>
      <dsp:txXfrm>
        <a:off x="867320" y="3756397"/>
        <a:ext cx="5422905" cy="750926"/>
      </dsp:txXfrm>
    </dsp:sp>
    <dsp:sp modelId="{3906AD41-1A50-4D92-B1B8-2D31023D5784}">
      <dsp:nvSpPr>
        <dsp:cNvPr id="0" name=""/>
        <dsp:cNvSpPr/>
      </dsp:nvSpPr>
      <dsp:spPr>
        <a:xfrm>
          <a:off x="0" y="4695055"/>
          <a:ext cx="6290226" cy="750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DF1B6-4BE1-4E20-A339-CD889156A757}">
      <dsp:nvSpPr>
        <dsp:cNvPr id="0" name=""/>
        <dsp:cNvSpPr/>
      </dsp:nvSpPr>
      <dsp:spPr>
        <a:xfrm>
          <a:off x="227155" y="4864014"/>
          <a:ext cx="413009" cy="4130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97398-242E-47E4-8BE0-F59EEA089363}">
      <dsp:nvSpPr>
        <dsp:cNvPr id="0" name=""/>
        <dsp:cNvSpPr/>
      </dsp:nvSpPr>
      <dsp:spPr>
        <a:xfrm>
          <a:off x="867320" y="4695055"/>
          <a:ext cx="5422905" cy="750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73" tIns="79473" rIns="79473" bIns="794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Develop a hybrid recommendation system by combining content-based and collaborative filtering.</a:t>
          </a:r>
        </a:p>
      </dsp:txBody>
      <dsp:txXfrm>
        <a:off x="867320" y="4695055"/>
        <a:ext cx="5422905" cy="750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4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3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4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238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3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337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6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84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95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20C8-6B0C-1B66-D289-B9609F62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369A3-4E88-8289-81F0-2DF178C95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EA5A9-0232-7258-B9DF-7071196C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7157-9C4F-EA4B-4559-A81851E6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5FFD-606D-DED3-4622-E19EC6C5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09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1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4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8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5D356-6445-4846-A02B-77698E1138E1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79E5-91E0-49A6-9B02-95F7CFD9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390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1E1FDF21-2CA8-C6D2-8A59-922A7481C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496" b="3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3179E9-4679-74F5-8D9D-116BCB3CC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IN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BBD96-7831-4CB6-B508-24BC10DF3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/>
              <a:t>Created using Python, Streamlit, and Machine Learning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A71DBF-6C12-80EE-21CF-CC49489E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Project Overview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D7DAAC8-B4D4-C9A4-5E40-D493BACD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Objective:</a:t>
            </a:r>
          </a:p>
          <a:p>
            <a:r>
              <a:rPr lang="en-US" sz="1400"/>
              <a:t>This project aims to develop a content-based movie recommendation system that suggests movies similar to the one provided by the user.</a:t>
            </a:r>
          </a:p>
          <a:p>
            <a:r>
              <a:rPr lang="en-US" sz="1400"/>
              <a:t>Motivation:</a:t>
            </a:r>
          </a:p>
          <a:p>
            <a:r>
              <a:rPr lang="en-US" sz="1400"/>
              <a:t>With the vast number of movies available across various platforms, users often struggle to choose what to watch next.</a:t>
            </a:r>
          </a:p>
          <a:p>
            <a:r>
              <a:rPr lang="en-US" sz="1400"/>
              <a:t>Approach:</a:t>
            </a:r>
          </a:p>
          <a:p>
            <a:r>
              <a:rPr lang="en-US" sz="1400"/>
              <a:t>We use a content-based filtering approach, comparing movie features to provide relevant recommendations.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9D0B174E-CCDD-8F44-CBAB-F9039494CC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2" r="26306" b="-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2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BFD023-ED62-2AA7-9281-8FA2DD53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Data Loading and Preprocessing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B05898D-2F52-8787-02C0-A059DA58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Datasets Used:</a:t>
            </a:r>
          </a:p>
          <a:p>
            <a:r>
              <a:rPr lang="en-US" sz="1600"/>
              <a:t>• 'tmdb_5000_credits.csv' for cast and crew details.</a:t>
            </a:r>
          </a:p>
          <a:p>
            <a:r>
              <a:rPr lang="en-US" sz="1600"/>
              <a:t>• 'tmdb_5000_movies.csv' for movie details such as genres, budget, revenue.</a:t>
            </a:r>
          </a:p>
          <a:p>
            <a:r>
              <a:rPr lang="en-US" sz="1600"/>
              <a:t>Data Cleaning:</a:t>
            </a:r>
          </a:p>
          <a:p>
            <a:r>
              <a:rPr lang="en-US" sz="1600"/>
              <a:t>• Handling missing or null values by filling them with empty strings.</a:t>
            </a:r>
          </a:p>
          <a:p>
            <a:r>
              <a:rPr lang="en-US" sz="1600"/>
              <a:t>Merging Data:</a:t>
            </a:r>
          </a:p>
          <a:p>
            <a:r>
              <a:rPr lang="en-US" sz="1600"/>
              <a:t>• Credits and movies data were merged for comprehensive movie details.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Popcorn and drink in an empty red theater">
            <a:extLst>
              <a:ext uri="{FF2B5EF4-FFF2-40B4-BE49-F238E27FC236}">
                <a16:creationId xmlns:a16="http://schemas.microsoft.com/office/drawing/2014/main" id="{2B284A78-63BA-7B34-37F5-115385D1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92" r="7019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5664-3050-955F-652F-45D105AA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 Selection</a:t>
            </a:r>
          </a:p>
        </p:txBody>
      </p: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B50BDDDE-9B83-6E14-A8B1-354FAB47AFA2}"/>
              </a:ext>
            </a:extLst>
          </p:cNvPr>
          <p:cNvGraphicFramePr/>
          <p:nvPr/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74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6A6073-C309-5664-2403-07158A59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TF-IDF Vectorization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F39A819-AD57-8FBD-FF99-5810356991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896582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481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598653-F988-836B-9BE6-F74976BE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Cosine Similarity for Recommendation</a:t>
            </a:r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F33AAEA9-B30A-387A-47D3-8D694DF9D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82690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212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1325E9-5BC8-7D42-7025-054C3523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Streamlit Web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AA862-68AB-BB4A-9A85-22D98CD3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Streamlit is a Python framework for creating interactive web applications.</a:t>
            </a:r>
          </a:p>
          <a:p>
            <a:r>
              <a:rPr lang="en-US" sz="1600"/>
              <a:t>The recommendation system uses Streamlit to enable users to input a movie title and receive real-time movie suggestions based on similarity scores.</a:t>
            </a:r>
          </a:p>
          <a:p>
            <a:r>
              <a:rPr lang="en-US" sz="1600"/>
              <a:t>• User Input: Enter movie title.</a:t>
            </a:r>
          </a:p>
          <a:p>
            <a:r>
              <a:rPr lang="en-US" sz="1600"/>
              <a:t>• System Output: List of recommended movies.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A9BFB0C-B7B6-F5B0-68BF-54FE3745ED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958" b="-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30FD700-069E-45B7-99EE-9FD40B196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5C863-B4FF-C156-684A-98D67633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Conclusion and Future Work</a:t>
            </a:r>
          </a:p>
        </p:txBody>
      </p:sp>
      <p:graphicFrame>
        <p:nvGraphicFramePr>
          <p:cNvPr id="18" name="Text Placeholder 2">
            <a:extLst>
              <a:ext uri="{FF2B5EF4-FFF2-40B4-BE49-F238E27FC236}">
                <a16:creationId xmlns:a16="http://schemas.microsoft.com/office/drawing/2014/main" id="{D8675578-E7F5-5C91-60A9-DBC5D80E0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72797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0609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428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Movie Recommendation System</vt:lpstr>
      <vt:lpstr>Project Overview</vt:lpstr>
      <vt:lpstr>Data Loading and Preprocessing</vt:lpstr>
      <vt:lpstr>Feature Selection</vt:lpstr>
      <vt:lpstr>TF-IDF Vectorization</vt:lpstr>
      <vt:lpstr>Cosine Similarity for Recommendation</vt:lpstr>
      <vt:lpstr>Streamlit Web Interface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PALIN GUPTA - 122156127 - MITBLR</dc:creator>
  <cp:lastModifiedBy>PALIN GUPTA - 122156127 - MITBLR</cp:lastModifiedBy>
  <cp:revision>3</cp:revision>
  <dcterms:created xsi:type="dcterms:W3CDTF">2024-10-18T18:38:24Z</dcterms:created>
  <dcterms:modified xsi:type="dcterms:W3CDTF">2024-10-18T19:01:46Z</dcterms:modified>
</cp:coreProperties>
</file>