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99DA-55AA-456B-ED94-9094154E1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C31E6-96D2-DE21-23FA-9CEB63E8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A943-CFF5-AC3A-C653-EFC2FC35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38A1-5830-1D43-392B-C13D3520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BAD6-F45A-8974-D18B-B0109E3A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9D7-DBEA-4D58-FE9E-A30002C3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A947-528E-AA0A-77F9-372EEDFA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13F1-7A40-9896-7389-FB2DCF3C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6B7D-8004-7B0D-975B-E86F4020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84AC-2C64-2A6B-80D1-886EF084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F2061-6B4F-86A0-2E46-1F3A362AD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999AD-E997-E3D0-9B82-F347A098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AC6B-02CD-C706-573B-22B4D76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E43D-5190-D96A-D3E6-F2AA045E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E9FB-B188-D6FB-782E-F57B4A7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9F4C-7658-85D9-1C10-2B97CFC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1E7D-BDF4-BED4-C437-9583AD17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556B-8954-4AE1-90CA-5669421D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3076-5B71-0FA9-CF0D-EB46A88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11D8-7CEC-D32B-3749-39A7A7F5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321B-5C93-99F8-5A6E-6D4BE05E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0DA6-42C6-B118-74AF-FFC4B8C3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72DF-05C7-39CC-06C9-0A5F6F0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F1BD-687E-1EEC-A14B-464156F2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0236-9CD1-DCFF-A690-0B836D8F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0C24-FEDE-3E09-EB9B-10F99DEA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09B-1908-ECA1-AB35-5D94E22B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157D-5844-BD8E-64AE-FCB81703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54AF-592F-DC13-D524-0F6B88E9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633F-3BFD-54F6-8AFC-7AFA56E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81A9-5C97-D23C-F83A-3427B71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3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AF8-863B-90FA-45EE-4B5FCED9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374C-60AF-D54B-F37E-51475AD1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71F9-6C49-C789-47E8-262C2CD9C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FF05C-A870-76A7-B123-BAE4F193E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A55EA-F3DB-EB02-52D1-EF606D849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4396D-68C3-A214-C41F-B52FEE9B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E3B2-6B18-F807-9A12-F44614B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E366E-F4C5-2AA0-82D4-CA9E731B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1A1-6B2D-3D67-2AB9-2AF5B59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4A52-8C21-FA5C-FDB5-C3C215DA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2BF2E-AACF-0ACE-E63F-9F8A2D55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90B5-B00C-2A01-1763-A684148A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829F-A07E-8CD8-46AC-26D9A7C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214D-0EA4-0147-4667-B355674D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88E5-F095-F5D6-0ACB-AC3E28FF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986-CE82-DA25-83AF-4F0EC173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DE87-9C6D-791E-FDE8-D8CAA0D4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DC50-0442-298B-440F-849B6175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E031-C1D9-B832-9519-24124F8F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E15F-8128-0868-BE95-719BF90A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A4EBE-FB80-37C0-2C87-03BDFF99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ABB0-0268-F17D-DCD6-CBBB6BD0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C395-1F80-A948-F99B-FF37138D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14ADD-5A51-0441-EC0A-594437C9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802B-4809-653E-EF79-7A843CC0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D21F3-9562-BF0F-65C5-38F2856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4C534-29FC-9DD6-88CF-50B7F2F0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00230-D1B9-2B88-2930-34BC8717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5AE32-AD17-8E35-B33E-41819709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706A-3660-8930-8DDE-57B0184E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F856-AC08-6281-B7C8-E7161600E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9890-19A5-EE24-15A0-3B3ACC43E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4F8-B73D-0799-B990-F7A386192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Fraud Detection Project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194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3A6-D290-AEDD-1AEE-396FE65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63A1-F564-00E7-9801-EC81102C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model -2 identify more fraud transaction with higher precision, we conclude that model-2 is best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77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2EBD-27D8-C861-A846-0E3BB233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23982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9079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314-98D8-FA6A-A9CF-6D9BAD8C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C1D9-3F95-C8EE-0658-17186ADB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05A1-9066-7807-50D1-34AE2CAD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6544-EB4E-E293-98C6-C6D6349D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  <a:p>
            <a:pPr lvl="1"/>
            <a:r>
              <a:rPr lang="en-US" dirty="0"/>
              <a:t>To develop a model that accurately identifies fraudulent activities within a credit card transactions.</a:t>
            </a:r>
          </a:p>
          <a:p>
            <a:endParaRPr lang="en-US" b="1" dirty="0"/>
          </a:p>
          <a:p>
            <a:r>
              <a:rPr lang="en-US" b="1" dirty="0"/>
              <a:t>Aim of the project:</a:t>
            </a:r>
          </a:p>
          <a:p>
            <a:pPr lvl="1"/>
            <a:r>
              <a:rPr lang="en-US" dirty="0"/>
              <a:t>To predict transaction is fraudulent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3FEF-380D-F6BF-F0AC-2E793CD7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F57-16E8-9FFF-AEE7-1C4C26B9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Kaggle.</a:t>
            </a:r>
          </a:p>
          <a:p>
            <a:r>
              <a:rPr lang="en-US" dirty="0"/>
              <a:t>Dataset link: https://www.kaggle.com/datasets/mlg-ulb/creditcardfraud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68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971F-F70A-B51E-3A62-A71E0D57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9042-30D4-81C4-C801-1BF1CF6F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null values in dataset.</a:t>
            </a:r>
          </a:p>
          <a:p>
            <a:pPr lvl="1"/>
            <a:r>
              <a:rPr lang="en-US" dirty="0"/>
              <a:t>No null values in dataset.</a:t>
            </a:r>
          </a:p>
          <a:p>
            <a:r>
              <a:rPr lang="en-US" dirty="0"/>
              <a:t>Identify duplicates and remove it.</a:t>
            </a:r>
          </a:p>
          <a:p>
            <a:pPr lvl="1"/>
            <a:r>
              <a:rPr lang="en-US" dirty="0"/>
              <a:t>There are 1081 duplicate rows in dataset.</a:t>
            </a:r>
          </a:p>
          <a:p>
            <a:pPr lvl="1"/>
            <a:r>
              <a:rPr lang="en-US" dirty="0"/>
              <a:t>Remove duplicates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77D-6AE4-2484-CA5A-A1589904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F5E6-D0C7-E91C-55C1-4D1D4E43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 Time and Amount feature has high values compare to other features. So, scaled it using RobustScaler.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E204-0A9C-D542-CFDB-2DCF34F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8529-0D5D-DE01-5536-1D3EF504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predict transaction is fraudulent(1) or not(0)</a:t>
            </a:r>
          </a:p>
          <a:p>
            <a:r>
              <a:rPr lang="en-US" dirty="0"/>
              <a:t>Since it is binary classification problem, we use logistic regression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DE7-F388-8DAC-A05D-A8790A8B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43BF-21FA-16C4-448A-76157AF7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- 1</a:t>
            </a:r>
          </a:p>
          <a:p>
            <a:pPr lvl="1"/>
            <a:r>
              <a:rPr lang="en-US" dirty="0"/>
              <a:t>Original data (99.83% not fraud and 0.17% fraud data)</a:t>
            </a:r>
          </a:p>
          <a:p>
            <a:pPr lvl="1"/>
            <a:r>
              <a:rPr lang="en-US" dirty="0"/>
              <a:t>Divide the data into train and test set.</a:t>
            </a:r>
          </a:p>
          <a:p>
            <a:pPr lvl="1"/>
            <a:r>
              <a:rPr lang="en-US" dirty="0"/>
              <a:t>Normalize training data using standard scaler.</a:t>
            </a:r>
          </a:p>
          <a:p>
            <a:pPr lvl="1"/>
            <a:r>
              <a:rPr lang="en-US" dirty="0"/>
              <a:t>Built logistic regression model and fit it using train data.</a:t>
            </a:r>
          </a:p>
          <a:p>
            <a:pPr lvl="1"/>
            <a:r>
              <a:rPr lang="en-US" dirty="0"/>
              <a:t>Transform test data using standard scaler</a:t>
            </a:r>
          </a:p>
          <a:p>
            <a:pPr lvl="1"/>
            <a:r>
              <a:rPr lang="en-US" dirty="0"/>
              <a:t>Test model accuracy using test data (accuracy 99.92%)</a:t>
            </a:r>
          </a:p>
          <a:p>
            <a:pPr lvl="1"/>
            <a:r>
              <a:rPr lang="en-US" dirty="0"/>
              <a:t>Identify 68% fraud transaction with 88% precision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7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C07-6D3B-1DFC-3D4D-75C1769C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668"/>
            <a:ext cx="10515600" cy="5379295"/>
          </a:xfrm>
        </p:spPr>
        <p:txBody>
          <a:bodyPr/>
          <a:lstStyle/>
          <a:p>
            <a:r>
              <a:rPr lang="en-US" b="1" dirty="0"/>
              <a:t>Model – 2</a:t>
            </a:r>
          </a:p>
          <a:p>
            <a:pPr lvl="1"/>
            <a:r>
              <a:rPr lang="en-US" dirty="0"/>
              <a:t>Create sample data set with 99.67% not fraud and 0.33% fraud transaction.</a:t>
            </a:r>
          </a:p>
          <a:p>
            <a:pPr lvl="1"/>
            <a:r>
              <a:rPr lang="en-US" dirty="0"/>
              <a:t>Divide the data into train and test set.</a:t>
            </a:r>
          </a:p>
          <a:p>
            <a:pPr lvl="1"/>
            <a:r>
              <a:rPr lang="en-US" dirty="0"/>
              <a:t>Normalize training data using standard scaler.</a:t>
            </a:r>
          </a:p>
          <a:p>
            <a:pPr lvl="1"/>
            <a:r>
              <a:rPr lang="en-US" dirty="0"/>
              <a:t>Built logistic regression model and fit it using train data.</a:t>
            </a:r>
          </a:p>
          <a:p>
            <a:pPr lvl="1"/>
            <a:r>
              <a:rPr lang="en-US" dirty="0"/>
              <a:t>Transform test data using standard scaler</a:t>
            </a:r>
          </a:p>
          <a:p>
            <a:pPr lvl="1"/>
            <a:r>
              <a:rPr lang="en-US" dirty="0"/>
              <a:t>Test model accuracy using test data (accuracy 99.89%)</a:t>
            </a:r>
          </a:p>
          <a:p>
            <a:pPr lvl="1"/>
            <a:r>
              <a:rPr lang="en-US" dirty="0"/>
              <a:t>Identify 74% fraud transaction with 94% precision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90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Fraud Detection Project</vt:lpstr>
      <vt:lpstr>Index</vt:lpstr>
      <vt:lpstr>Introduction</vt:lpstr>
      <vt:lpstr>Data Collection</vt:lpstr>
      <vt:lpstr>Data Wrangling</vt:lpstr>
      <vt:lpstr>Data Preparation</vt:lpstr>
      <vt:lpstr>Model Selection</vt:lpstr>
      <vt:lpstr>Model Building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 Patel</dc:creator>
  <cp:lastModifiedBy>Het Patel</cp:lastModifiedBy>
  <cp:revision>8</cp:revision>
  <dcterms:created xsi:type="dcterms:W3CDTF">2025-05-03T06:12:55Z</dcterms:created>
  <dcterms:modified xsi:type="dcterms:W3CDTF">2025-05-03T06:39:01Z</dcterms:modified>
</cp:coreProperties>
</file>