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1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F6AE-177B-4875-8DAB-ADBECEB64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EB61F-7F50-4031-BC6F-85704071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7E1B-071F-4A55-A49A-418AF75E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3F37-D6B3-4DC5-BE62-67DED20D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0FA9-96DB-4A56-8B4B-607F0975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C0F5-5F1A-4A11-A2A9-B60F8654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4B327-765B-47E4-9BA9-F50D8FBB8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DA8D-014B-4045-9EC9-D6DAC7F9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52C7-A388-4DBB-A4F6-5C603296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7551-4824-4173-B918-4D3D1F11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B551C-636F-414E-A232-C206308EE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92F48-CBE2-428D-B6AE-7F487CB0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BFA4-C67E-4595-8C6D-E0A5BFEB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93B9-5B8C-445A-B866-FD8ABA47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D04A-31A6-42B6-A761-3DFEDD6A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0729-D3FD-4858-BF27-E78DD1A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539E-3AD3-44F4-AC43-29F35E17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4593-BACF-4CE1-8E65-E42A78B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057C-7819-40C3-9F86-9AB0AEBC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CA9D-08A7-4EB0-8552-66F4DBBF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70FA-E3E6-4A27-9A73-F49C320B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62668-B62A-48AE-97A1-E2456C1F8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69B3-65CF-4011-9F9A-F751298E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80FE-2664-431A-B706-C821A0A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5DFD-F3B4-4327-8687-A296CD85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B8A-21A0-48DE-AA12-A58D2916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BA6B-2D6E-44FA-BACA-1A1C5C601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CACFF-251D-4100-BD3F-B82DBCD3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0C5B-6B14-4E2B-A28A-3E95A269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9637-9EA8-4D95-97B4-D22943C1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AE8F6-1E8A-4A58-A8E6-2B5E6201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D53F-5F62-4D30-BA28-2C746E4F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A399-17C4-4CC1-B06D-F66DACB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1BCE9-31EA-48D2-A1F4-573692FF8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C337D-7038-40B7-A20C-A5AE5795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F5C53-A6AB-48C5-9F8E-308B27041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AB32C-BB45-45AE-92D9-B5E83FC9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0F112-2D6D-4BF8-BC4C-EE7A065C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78D9-C98E-4FB1-842B-58032580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37DD-DDCA-4A2E-8FF5-C03C18B0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8A5DE-2665-4AF1-939F-B51A32D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CD742-462A-4A3C-B3B1-2797E2C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A0283-8B21-453A-A9F4-4ADAD6B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04D95-7BFD-4536-9809-D627A616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77AF5-6F7F-4BEF-B448-3192FEDE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83AD7-C590-4D89-864E-FE264F4C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12C6-095F-4270-A0CB-14DC1F67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5D4B-E3B5-4C37-8EAF-B53ECA388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126A6-8517-4BDD-AAA4-C7B5180FC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EC2D0-EB60-4E68-8FEF-505D0E56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2EB31-4D90-42CB-8A1C-9AE7208B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4E902-0BC4-4820-8DF2-E1F48B66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728D-BA38-448A-8E86-802D795F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EBC10-2F3B-46D7-8981-4224CA233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82117-209D-4946-8082-9D079F62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BE7C-A565-4491-ACC0-6FFFD4AB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366DA-E171-412A-BF08-226888BC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5C938-BE7D-40FC-AE44-D46C2D10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1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52D61-9873-4C29-99D5-365A8FF9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2D9D-31A8-4248-A81F-84017FA6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A8CB-BB66-42D9-9EC0-7B644B6F9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52D-2603-474C-B89E-D33FC92476E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FA4B-E1AA-401E-9D17-F16277811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561B-5D8C-437F-8D9E-AD32D9D1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92F7-FCED-4CBC-BE82-EB92972AD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atabase-data-storage-cylinder-14976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A1DF0-D633-46CC-A2EC-4A28C687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01870" y="4262617"/>
            <a:ext cx="509355" cy="6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6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Hetrick, John</dc:creator>
  <cp:lastModifiedBy>Hetrick, John</cp:lastModifiedBy>
  <cp:revision>2</cp:revision>
  <dcterms:created xsi:type="dcterms:W3CDTF">2020-04-22T15:05:09Z</dcterms:created>
  <dcterms:modified xsi:type="dcterms:W3CDTF">2020-04-22T15:19:59Z</dcterms:modified>
</cp:coreProperties>
</file>