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4"/>
    <p:restoredTop sz="94778"/>
  </p:normalViewPr>
  <p:slideViewPr>
    <p:cSldViewPr snapToGrid="0" snapToObjects="1">
      <p:cViewPr>
        <p:scale>
          <a:sx n="130" d="100"/>
          <a:sy n="13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1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8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AD40E-6D0D-6A4C-9127-CC12FA0951A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FD4B-BB3F-9249-AF8B-F7F12BC6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8888" y="114300"/>
            <a:ext cx="4386261" cy="65436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3809" y="1098972"/>
            <a:ext cx="16772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256 </a:t>
            </a:r>
            <a:r>
              <a:rPr lang="en-US" dirty="0" smtClean="0"/>
              <a:t>x </a:t>
            </a:r>
            <a:r>
              <a:rPr lang="en-US" smtClean="0"/>
              <a:t>256 Crops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1392" y="2036089"/>
            <a:ext cx="2922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Preprocessing/Augmentation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3781" y="199588"/>
            <a:ext cx="20973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Raw Training Images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1437" y="2825126"/>
            <a:ext cx="2141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Final </a:t>
            </a:r>
            <a:r>
              <a:rPr lang="en-US" smtClean="0"/>
              <a:t>Training Images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1231" y="3671789"/>
            <a:ext cx="8224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EFCNN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>
            <a:off x="4712434" y="568920"/>
            <a:ext cx="2" cy="53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4712433" y="1468304"/>
            <a:ext cx="3" cy="5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4712433" y="2405421"/>
            <a:ext cx="3" cy="41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15234" y="3203560"/>
            <a:ext cx="1" cy="45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12434" y="63730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CVEDIA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17745" y="1528530"/>
            <a:ext cx="101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TFLEARN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02764" y="3194458"/>
            <a:ext cx="4069" cy="45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0556" y="3252147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(TFLEARN)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02459" y="5952106"/>
            <a:ext cx="2009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Raw Testing Images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75531" y="5210191"/>
            <a:ext cx="16772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256 </a:t>
            </a:r>
            <a:r>
              <a:rPr lang="en-US" dirty="0" smtClean="0"/>
              <a:t>x </a:t>
            </a:r>
            <a:r>
              <a:rPr lang="en-US" smtClean="0"/>
              <a:t>256 Crops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55087" y="4229189"/>
            <a:ext cx="15902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Preprocessing/</a:t>
            </a:r>
          </a:p>
          <a:p>
            <a:r>
              <a:rPr lang="en-US" dirty="0" smtClean="0"/>
              <a:t>Augmentation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6" idx="2"/>
          </p:cNvCxnSpPr>
          <p:nvPr/>
        </p:nvCxnSpPr>
        <p:spPr>
          <a:xfrm flipV="1">
            <a:off x="3514158" y="5579523"/>
            <a:ext cx="0" cy="37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</p:cNvCxnSpPr>
          <p:nvPr/>
        </p:nvCxnSpPr>
        <p:spPr>
          <a:xfrm flipV="1">
            <a:off x="3514158" y="4870404"/>
            <a:ext cx="0" cy="33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45909" y="561743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CVEDIA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514158" y="4883553"/>
            <a:ext cx="101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TFLEARN</a:t>
            </a:r>
            <a:endParaRPr lang="en-US" dirty="0"/>
          </a:p>
        </p:txBody>
      </p:sp>
      <p:cxnSp>
        <p:nvCxnSpPr>
          <p:cNvPr id="51" name="Elbow Connector 50"/>
          <p:cNvCxnSpPr>
            <a:stCxn id="37" idx="0"/>
            <a:endCxn id="9" idx="1"/>
          </p:cNvCxnSpPr>
          <p:nvPr/>
        </p:nvCxnSpPr>
        <p:spPr>
          <a:xfrm rot="5400000" flipH="1" flipV="1">
            <a:off x="3689353" y="3617311"/>
            <a:ext cx="372734" cy="851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7150" y="4252226"/>
            <a:ext cx="1728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Crop Predictions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24330" y="5220102"/>
            <a:ext cx="14997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Node/Patient </a:t>
            </a:r>
          </a:p>
          <a:p>
            <a:r>
              <a:rPr lang="en-US" dirty="0" smtClean="0"/>
              <a:t>Predictions</a:t>
            </a:r>
            <a:endParaRPr lang="en-US" dirty="0"/>
          </a:p>
        </p:txBody>
      </p:sp>
      <p:cxnSp>
        <p:nvCxnSpPr>
          <p:cNvPr id="55" name="Elbow Connector 54"/>
          <p:cNvCxnSpPr>
            <a:stCxn id="9" idx="3"/>
            <a:endCxn id="53" idx="0"/>
          </p:cNvCxnSpPr>
          <p:nvPr/>
        </p:nvCxnSpPr>
        <p:spPr>
          <a:xfrm>
            <a:off x="5123636" y="3856455"/>
            <a:ext cx="747533" cy="395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>
            <a:off x="5871169" y="4621558"/>
            <a:ext cx="3046" cy="5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4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613" y="95693"/>
            <a:ext cx="4393497" cy="66878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8634" y="251549"/>
            <a:ext cx="2108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Input (256 x 256 x 3)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5" idx="2"/>
            <a:endCxn id="38" idx="0"/>
          </p:cNvCxnSpPr>
          <p:nvPr/>
        </p:nvCxnSpPr>
        <p:spPr>
          <a:xfrm>
            <a:off x="2892769" y="620881"/>
            <a:ext cx="2" cy="18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82549" y="804628"/>
            <a:ext cx="1620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2D </a:t>
            </a:r>
            <a:r>
              <a:rPr lang="en-US" smtClean="0"/>
              <a:t>Conv (32, 3)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61974" y="1193087"/>
            <a:ext cx="661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ReLU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78224" y="1561500"/>
            <a:ext cx="1829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2 x 2 Max Pooling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82547" y="2081872"/>
            <a:ext cx="1620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2D Conv (16, 7)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61972" y="2470331"/>
            <a:ext cx="661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ReLU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78222" y="2838744"/>
            <a:ext cx="1829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2 x 2 Max Pooling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82547" y="3353957"/>
            <a:ext cx="1620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2D Conv (8, 18)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61972" y="3742416"/>
            <a:ext cx="661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ReLU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78222" y="4110829"/>
            <a:ext cx="1829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2 x 2 Max Pooling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75668" y="4662768"/>
            <a:ext cx="22342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Fully Connected (512)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92686" y="6044880"/>
            <a:ext cx="2000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Fully Connected (4)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16739" y="6414212"/>
            <a:ext cx="9520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Softmax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46" idx="2"/>
            <a:endCxn id="47" idx="0"/>
          </p:cNvCxnSpPr>
          <p:nvPr/>
        </p:nvCxnSpPr>
        <p:spPr>
          <a:xfrm>
            <a:off x="2892769" y="1930832"/>
            <a:ext cx="0" cy="15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  <a:endCxn id="53" idx="0"/>
          </p:cNvCxnSpPr>
          <p:nvPr/>
        </p:nvCxnSpPr>
        <p:spPr>
          <a:xfrm>
            <a:off x="2892767" y="3208076"/>
            <a:ext cx="2" cy="14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2"/>
            <a:endCxn id="59" idx="0"/>
          </p:cNvCxnSpPr>
          <p:nvPr/>
        </p:nvCxnSpPr>
        <p:spPr>
          <a:xfrm>
            <a:off x="2892767" y="4480161"/>
            <a:ext cx="2" cy="18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7" idx="2"/>
            <a:endCxn id="60" idx="0"/>
          </p:cNvCxnSpPr>
          <p:nvPr/>
        </p:nvCxnSpPr>
        <p:spPr>
          <a:xfrm>
            <a:off x="2892767" y="5908883"/>
            <a:ext cx="1" cy="13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61972" y="5057526"/>
            <a:ext cx="661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ReLU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165901" y="5539551"/>
            <a:ext cx="14537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Dropout (0.2)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0" idx="2"/>
            <a:endCxn id="97" idx="0"/>
          </p:cNvCxnSpPr>
          <p:nvPr/>
        </p:nvCxnSpPr>
        <p:spPr>
          <a:xfrm flipH="1">
            <a:off x="2892767" y="5426858"/>
            <a:ext cx="1" cy="11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6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97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2017-04-01T04:56:22Z</dcterms:created>
  <dcterms:modified xsi:type="dcterms:W3CDTF">2017-04-02T21:30:22Z</dcterms:modified>
</cp:coreProperties>
</file>