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93" r:id="rId2"/>
    <p:sldId id="259" r:id="rId3"/>
    <p:sldId id="294" r:id="rId4"/>
    <p:sldId id="321" r:id="rId5"/>
    <p:sldId id="296" r:id="rId6"/>
    <p:sldId id="297" r:id="rId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637"/>
    <a:srgbClr val="46515C"/>
    <a:srgbClr val="3A434C"/>
    <a:srgbClr val="005F1B"/>
    <a:srgbClr val="E4DC1F"/>
    <a:srgbClr val="D56D26"/>
    <a:srgbClr val="D56C25"/>
    <a:srgbClr val="BC242A"/>
    <a:srgbClr val="EDB010"/>
    <a:srgbClr val="C631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031" autoAdjust="0"/>
    <p:restoredTop sz="94816" autoAdjust="0"/>
  </p:normalViewPr>
  <p:slideViewPr>
    <p:cSldViewPr>
      <p:cViewPr varScale="1">
        <p:scale>
          <a:sx n="110" d="100"/>
          <a:sy n="110" d="100"/>
        </p:scale>
        <p:origin x="196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2020-08-15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2020-08-15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33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4860032" y="1195591"/>
            <a:ext cx="4032448" cy="21614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6B9637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427634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5536" y="11181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427634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95536" y="11181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09166" y="1700808"/>
            <a:ext cx="3599338" cy="230425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rgbClr val="6B9637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004048" y="1700809"/>
            <a:ext cx="4032448" cy="1656184"/>
          </a:xfrm>
        </p:spPr>
        <p:txBody>
          <a:bodyPr/>
          <a:lstStyle/>
          <a:p>
            <a:r>
              <a:rPr lang="en-US" altLang="ko-KR" sz="4400" dirty="0" smtClean="0"/>
              <a:t>POWERPOINT</a:t>
            </a:r>
            <a:r>
              <a:rPr lang="en-US" altLang="ko-KR" sz="4400" dirty="0"/>
              <a:t/>
            </a:r>
            <a:br>
              <a:rPr lang="en-US" altLang="ko-KR" sz="4400" dirty="0"/>
            </a:br>
            <a:r>
              <a:rPr lang="en-US" altLang="ko-KR" b="1" dirty="0"/>
              <a:t>TEMPLATE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5868144" y="3429000"/>
            <a:ext cx="3129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rPr>
              <a:t>We would like to offer you a stylish and reasonable presentation that will help you to promote your business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904200" y="6166383"/>
            <a:ext cx="1335600" cy="338400"/>
            <a:chOff x="5427663" y="6166383"/>
            <a:chExt cx="1335600" cy="338400"/>
          </a:xfrm>
        </p:grpSpPr>
        <p:sp>
          <p:nvSpPr>
            <p:cNvPr id="30" name="AutoShape 3"/>
            <p:cNvSpPr>
              <a:spLocks noChangeAspect="1" noChangeArrowheads="1" noTextEdit="1"/>
            </p:cNvSpPr>
            <p:nvPr/>
          </p:nvSpPr>
          <p:spPr bwMode="auto">
            <a:xfrm>
              <a:off x="5429245" y="6166383"/>
              <a:ext cx="1332435" cy="3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5628635" y="6341793"/>
              <a:ext cx="85453" cy="130393"/>
            </a:xfrm>
            <a:custGeom>
              <a:avLst/>
              <a:gdLst>
                <a:gd name="T0" fmla="*/ 83 w 83"/>
                <a:gd name="T1" fmla="*/ 90 h 130"/>
                <a:gd name="T2" fmla="*/ 79 w 83"/>
                <a:gd name="T3" fmla="*/ 108 h 130"/>
                <a:gd name="T4" fmla="*/ 69 w 83"/>
                <a:gd name="T5" fmla="*/ 120 h 130"/>
                <a:gd name="T6" fmla="*/ 54 w 83"/>
                <a:gd name="T7" fmla="*/ 128 h 130"/>
                <a:gd name="T8" fmla="*/ 36 w 83"/>
                <a:gd name="T9" fmla="*/ 130 h 130"/>
                <a:gd name="T10" fmla="*/ 24 w 83"/>
                <a:gd name="T11" fmla="*/ 129 h 130"/>
                <a:gd name="T12" fmla="*/ 14 w 83"/>
                <a:gd name="T13" fmla="*/ 127 h 130"/>
                <a:gd name="T14" fmla="*/ 7 w 83"/>
                <a:gd name="T15" fmla="*/ 124 h 130"/>
                <a:gd name="T16" fmla="*/ 3 w 83"/>
                <a:gd name="T17" fmla="*/ 121 h 130"/>
                <a:gd name="T18" fmla="*/ 1 w 83"/>
                <a:gd name="T19" fmla="*/ 117 h 130"/>
                <a:gd name="T20" fmla="*/ 0 w 83"/>
                <a:gd name="T21" fmla="*/ 110 h 130"/>
                <a:gd name="T22" fmla="*/ 0 w 83"/>
                <a:gd name="T23" fmla="*/ 105 h 130"/>
                <a:gd name="T24" fmla="*/ 1 w 83"/>
                <a:gd name="T25" fmla="*/ 102 h 130"/>
                <a:gd name="T26" fmla="*/ 2 w 83"/>
                <a:gd name="T27" fmla="*/ 100 h 130"/>
                <a:gd name="T28" fmla="*/ 4 w 83"/>
                <a:gd name="T29" fmla="*/ 99 h 130"/>
                <a:gd name="T30" fmla="*/ 8 w 83"/>
                <a:gd name="T31" fmla="*/ 101 h 130"/>
                <a:gd name="T32" fmla="*/ 14 w 83"/>
                <a:gd name="T33" fmla="*/ 105 h 130"/>
                <a:gd name="T34" fmla="*/ 24 w 83"/>
                <a:gd name="T35" fmla="*/ 108 h 130"/>
                <a:gd name="T36" fmla="*/ 36 w 83"/>
                <a:gd name="T37" fmla="*/ 110 h 130"/>
                <a:gd name="T38" fmla="*/ 45 w 83"/>
                <a:gd name="T39" fmla="*/ 109 h 130"/>
                <a:gd name="T40" fmla="*/ 51 w 83"/>
                <a:gd name="T41" fmla="*/ 105 h 130"/>
                <a:gd name="T42" fmla="*/ 55 w 83"/>
                <a:gd name="T43" fmla="*/ 100 h 130"/>
                <a:gd name="T44" fmla="*/ 56 w 83"/>
                <a:gd name="T45" fmla="*/ 94 h 130"/>
                <a:gd name="T46" fmla="*/ 54 w 83"/>
                <a:gd name="T47" fmla="*/ 86 h 130"/>
                <a:gd name="T48" fmla="*/ 48 w 83"/>
                <a:gd name="T49" fmla="*/ 81 h 130"/>
                <a:gd name="T50" fmla="*/ 39 w 83"/>
                <a:gd name="T51" fmla="*/ 76 h 130"/>
                <a:gd name="T52" fmla="*/ 29 w 83"/>
                <a:gd name="T53" fmla="*/ 72 h 130"/>
                <a:gd name="T54" fmla="*/ 19 w 83"/>
                <a:gd name="T55" fmla="*/ 66 h 130"/>
                <a:gd name="T56" fmla="*/ 11 w 83"/>
                <a:gd name="T57" fmla="*/ 59 h 130"/>
                <a:gd name="T58" fmla="*/ 5 w 83"/>
                <a:gd name="T59" fmla="*/ 50 h 130"/>
                <a:gd name="T60" fmla="*/ 2 w 83"/>
                <a:gd name="T61" fmla="*/ 36 h 130"/>
                <a:gd name="T62" fmla="*/ 6 w 83"/>
                <a:gd name="T63" fmla="*/ 20 h 130"/>
                <a:gd name="T64" fmla="*/ 15 w 83"/>
                <a:gd name="T65" fmla="*/ 9 h 130"/>
                <a:gd name="T66" fmla="*/ 28 w 83"/>
                <a:gd name="T67" fmla="*/ 2 h 130"/>
                <a:gd name="T68" fmla="*/ 45 w 83"/>
                <a:gd name="T69" fmla="*/ 0 h 130"/>
                <a:gd name="T70" fmla="*/ 54 w 83"/>
                <a:gd name="T71" fmla="*/ 0 h 130"/>
                <a:gd name="T72" fmla="*/ 62 w 83"/>
                <a:gd name="T73" fmla="*/ 2 h 130"/>
                <a:gd name="T74" fmla="*/ 69 w 83"/>
                <a:gd name="T75" fmla="*/ 5 h 130"/>
                <a:gd name="T76" fmla="*/ 73 w 83"/>
                <a:gd name="T77" fmla="*/ 7 h 130"/>
                <a:gd name="T78" fmla="*/ 75 w 83"/>
                <a:gd name="T79" fmla="*/ 9 h 130"/>
                <a:gd name="T80" fmla="*/ 75 w 83"/>
                <a:gd name="T81" fmla="*/ 11 h 130"/>
                <a:gd name="T82" fmla="*/ 75 w 83"/>
                <a:gd name="T83" fmla="*/ 13 h 130"/>
                <a:gd name="T84" fmla="*/ 76 w 83"/>
                <a:gd name="T85" fmla="*/ 18 h 130"/>
                <a:gd name="T86" fmla="*/ 75 w 83"/>
                <a:gd name="T87" fmla="*/ 22 h 130"/>
                <a:gd name="T88" fmla="*/ 75 w 83"/>
                <a:gd name="T89" fmla="*/ 26 h 130"/>
                <a:gd name="T90" fmla="*/ 74 w 83"/>
                <a:gd name="T91" fmla="*/ 28 h 130"/>
                <a:gd name="T92" fmla="*/ 72 w 83"/>
                <a:gd name="T93" fmla="*/ 28 h 130"/>
                <a:gd name="T94" fmla="*/ 69 w 83"/>
                <a:gd name="T95" fmla="*/ 27 h 130"/>
                <a:gd name="T96" fmla="*/ 63 w 83"/>
                <a:gd name="T97" fmla="*/ 24 h 130"/>
                <a:gd name="T98" fmla="*/ 55 w 83"/>
                <a:gd name="T99" fmla="*/ 21 h 130"/>
                <a:gd name="T100" fmla="*/ 45 w 83"/>
                <a:gd name="T101" fmla="*/ 20 h 130"/>
                <a:gd name="T102" fmla="*/ 38 w 83"/>
                <a:gd name="T103" fmla="*/ 21 h 130"/>
                <a:gd name="T104" fmla="*/ 33 w 83"/>
                <a:gd name="T105" fmla="*/ 23 h 130"/>
                <a:gd name="T106" fmla="*/ 30 w 83"/>
                <a:gd name="T107" fmla="*/ 28 h 130"/>
                <a:gd name="T108" fmla="*/ 28 w 83"/>
                <a:gd name="T109" fmla="*/ 33 h 130"/>
                <a:gd name="T110" fmla="*/ 31 w 83"/>
                <a:gd name="T111" fmla="*/ 40 h 130"/>
                <a:gd name="T112" fmla="*/ 37 w 83"/>
                <a:gd name="T113" fmla="*/ 46 h 130"/>
                <a:gd name="T114" fmla="*/ 46 w 83"/>
                <a:gd name="T115" fmla="*/ 50 h 130"/>
                <a:gd name="T116" fmla="*/ 56 w 83"/>
                <a:gd name="T117" fmla="*/ 55 h 130"/>
                <a:gd name="T118" fmla="*/ 66 w 83"/>
                <a:gd name="T119" fmla="*/ 60 h 130"/>
                <a:gd name="T120" fmla="*/ 74 w 83"/>
                <a:gd name="T121" fmla="*/ 67 h 130"/>
                <a:gd name="T122" fmla="*/ 81 w 83"/>
                <a:gd name="T123" fmla="*/ 77 h 130"/>
                <a:gd name="T124" fmla="*/ 83 w 83"/>
                <a:gd name="T125" fmla="*/ 9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" h="130">
                  <a:moveTo>
                    <a:pt x="83" y="90"/>
                  </a:moveTo>
                  <a:cubicBezTo>
                    <a:pt x="83" y="97"/>
                    <a:pt x="82" y="103"/>
                    <a:pt x="79" y="108"/>
                  </a:cubicBezTo>
                  <a:cubicBezTo>
                    <a:pt x="77" y="113"/>
                    <a:pt x="73" y="117"/>
                    <a:pt x="69" y="120"/>
                  </a:cubicBezTo>
                  <a:cubicBezTo>
                    <a:pt x="65" y="124"/>
                    <a:pt x="60" y="126"/>
                    <a:pt x="54" y="128"/>
                  </a:cubicBezTo>
                  <a:cubicBezTo>
                    <a:pt x="49" y="130"/>
                    <a:pt x="42" y="130"/>
                    <a:pt x="36" y="130"/>
                  </a:cubicBezTo>
                  <a:cubicBezTo>
                    <a:pt x="32" y="130"/>
                    <a:pt x="28" y="130"/>
                    <a:pt x="24" y="129"/>
                  </a:cubicBezTo>
                  <a:cubicBezTo>
                    <a:pt x="20" y="129"/>
                    <a:pt x="17" y="128"/>
                    <a:pt x="14" y="127"/>
                  </a:cubicBezTo>
                  <a:cubicBezTo>
                    <a:pt x="11" y="126"/>
                    <a:pt x="9" y="125"/>
                    <a:pt x="7" y="124"/>
                  </a:cubicBezTo>
                  <a:cubicBezTo>
                    <a:pt x="5" y="122"/>
                    <a:pt x="3" y="121"/>
                    <a:pt x="3" y="121"/>
                  </a:cubicBezTo>
                  <a:cubicBezTo>
                    <a:pt x="2" y="120"/>
                    <a:pt x="1" y="119"/>
                    <a:pt x="1" y="117"/>
                  </a:cubicBezTo>
                  <a:cubicBezTo>
                    <a:pt x="0" y="115"/>
                    <a:pt x="0" y="113"/>
                    <a:pt x="0" y="110"/>
                  </a:cubicBezTo>
                  <a:cubicBezTo>
                    <a:pt x="0" y="108"/>
                    <a:pt x="0" y="106"/>
                    <a:pt x="0" y="105"/>
                  </a:cubicBezTo>
                  <a:cubicBezTo>
                    <a:pt x="1" y="104"/>
                    <a:pt x="1" y="103"/>
                    <a:pt x="1" y="102"/>
                  </a:cubicBezTo>
                  <a:cubicBezTo>
                    <a:pt x="1" y="101"/>
                    <a:pt x="2" y="100"/>
                    <a:pt x="2" y="100"/>
                  </a:cubicBezTo>
                  <a:cubicBezTo>
                    <a:pt x="3" y="100"/>
                    <a:pt x="3" y="99"/>
                    <a:pt x="4" y="99"/>
                  </a:cubicBezTo>
                  <a:cubicBezTo>
                    <a:pt x="5" y="99"/>
                    <a:pt x="6" y="100"/>
                    <a:pt x="8" y="101"/>
                  </a:cubicBezTo>
                  <a:cubicBezTo>
                    <a:pt x="9" y="102"/>
                    <a:pt x="12" y="103"/>
                    <a:pt x="14" y="105"/>
                  </a:cubicBezTo>
                  <a:cubicBezTo>
                    <a:pt x="17" y="106"/>
                    <a:pt x="20" y="107"/>
                    <a:pt x="24" y="108"/>
                  </a:cubicBezTo>
                  <a:cubicBezTo>
                    <a:pt x="27" y="109"/>
                    <a:pt x="31" y="110"/>
                    <a:pt x="36" y="110"/>
                  </a:cubicBezTo>
                  <a:cubicBezTo>
                    <a:pt x="39" y="110"/>
                    <a:pt x="42" y="109"/>
                    <a:pt x="45" y="109"/>
                  </a:cubicBezTo>
                  <a:cubicBezTo>
                    <a:pt x="47" y="108"/>
                    <a:pt x="49" y="107"/>
                    <a:pt x="51" y="105"/>
                  </a:cubicBezTo>
                  <a:cubicBezTo>
                    <a:pt x="53" y="104"/>
                    <a:pt x="54" y="102"/>
                    <a:pt x="55" y="100"/>
                  </a:cubicBezTo>
                  <a:cubicBezTo>
                    <a:pt x="56" y="98"/>
                    <a:pt x="56" y="96"/>
                    <a:pt x="56" y="94"/>
                  </a:cubicBezTo>
                  <a:cubicBezTo>
                    <a:pt x="56" y="91"/>
                    <a:pt x="55" y="88"/>
                    <a:pt x="54" y="86"/>
                  </a:cubicBezTo>
                  <a:cubicBezTo>
                    <a:pt x="52" y="84"/>
                    <a:pt x="50" y="82"/>
                    <a:pt x="48" y="81"/>
                  </a:cubicBezTo>
                  <a:cubicBezTo>
                    <a:pt x="45" y="79"/>
                    <a:pt x="42" y="78"/>
                    <a:pt x="39" y="76"/>
                  </a:cubicBezTo>
                  <a:cubicBezTo>
                    <a:pt x="36" y="75"/>
                    <a:pt x="33" y="73"/>
                    <a:pt x="29" y="72"/>
                  </a:cubicBezTo>
                  <a:cubicBezTo>
                    <a:pt x="26" y="70"/>
                    <a:pt x="23" y="68"/>
                    <a:pt x="19" y="66"/>
                  </a:cubicBezTo>
                  <a:cubicBezTo>
                    <a:pt x="16" y="65"/>
                    <a:pt x="13" y="62"/>
                    <a:pt x="11" y="59"/>
                  </a:cubicBezTo>
                  <a:cubicBezTo>
                    <a:pt x="8" y="57"/>
                    <a:pt x="6" y="53"/>
                    <a:pt x="5" y="50"/>
                  </a:cubicBezTo>
                  <a:cubicBezTo>
                    <a:pt x="3" y="46"/>
                    <a:pt x="2" y="41"/>
                    <a:pt x="2" y="36"/>
                  </a:cubicBezTo>
                  <a:cubicBezTo>
                    <a:pt x="2" y="30"/>
                    <a:pt x="3" y="25"/>
                    <a:pt x="6" y="20"/>
                  </a:cubicBezTo>
                  <a:cubicBezTo>
                    <a:pt x="8" y="15"/>
                    <a:pt x="11" y="12"/>
                    <a:pt x="15" y="9"/>
                  </a:cubicBezTo>
                  <a:cubicBezTo>
                    <a:pt x="19" y="6"/>
                    <a:pt x="23" y="3"/>
                    <a:pt x="28" y="2"/>
                  </a:cubicBezTo>
                  <a:cubicBezTo>
                    <a:pt x="34" y="0"/>
                    <a:pt x="39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7" y="1"/>
                    <a:pt x="60" y="1"/>
                    <a:pt x="62" y="2"/>
                  </a:cubicBezTo>
                  <a:cubicBezTo>
                    <a:pt x="65" y="3"/>
                    <a:pt x="67" y="4"/>
                    <a:pt x="69" y="5"/>
                  </a:cubicBezTo>
                  <a:cubicBezTo>
                    <a:pt x="71" y="6"/>
                    <a:pt x="73" y="7"/>
                    <a:pt x="73" y="7"/>
                  </a:cubicBezTo>
                  <a:cubicBezTo>
                    <a:pt x="74" y="8"/>
                    <a:pt x="74" y="8"/>
                    <a:pt x="75" y="9"/>
                  </a:cubicBezTo>
                  <a:cubicBezTo>
                    <a:pt x="75" y="9"/>
                    <a:pt x="75" y="10"/>
                    <a:pt x="75" y="11"/>
                  </a:cubicBezTo>
                  <a:cubicBezTo>
                    <a:pt x="75" y="11"/>
                    <a:pt x="75" y="12"/>
                    <a:pt x="75" y="13"/>
                  </a:cubicBezTo>
                  <a:cubicBezTo>
                    <a:pt x="76" y="15"/>
                    <a:pt x="76" y="16"/>
                    <a:pt x="76" y="18"/>
                  </a:cubicBezTo>
                  <a:cubicBezTo>
                    <a:pt x="76" y="20"/>
                    <a:pt x="76" y="21"/>
                    <a:pt x="75" y="22"/>
                  </a:cubicBezTo>
                  <a:cubicBezTo>
                    <a:pt x="75" y="24"/>
                    <a:pt x="75" y="25"/>
                    <a:pt x="75" y="26"/>
                  </a:cubicBezTo>
                  <a:cubicBezTo>
                    <a:pt x="75" y="27"/>
                    <a:pt x="74" y="27"/>
                    <a:pt x="74" y="28"/>
                  </a:cubicBezTo>
                  <a:cubicBezTo>
                    <a:pt x="74" y="28"/>
                    <a:pt x="73" y="28"/>
                    <a:pt x="72" y="28"/>
                  </a:cubicBezTo>
                  <a:cubicBezTo>
                    <a:pt x="72" y="28"/>
                    <a:pt x="70" y="28"/>
                    <a:pt x="69" y="27"/>
                  </a:cubicBezTo>
                  <a:cubicBezTo>
                    <a:pt x="67" y="26"/>
                    <a:pt x="65" y="25"/>
                    <a:pt x="63" y="24"/>
                  </a:cubicBezTo>
                  <a:cubicBezTo>
                    <a:pt x="61" y="23"/>
                    <a:pt x="58" y="22"/>
                    <a:pt x="55" y="21"/>
                  </a:cubicBezTo>
                  <a:cubicBezTo>
                    <a:pt x="52" y="20"/>
                    <a:pt x="49" y="20"/>
                    <a:pt x="45" y="20"/>
                  </a:cubicBezTo>
                  <a:cubicBezTo>
                    <a:pt x="42" y="20"/>
                    <a:pt x="40" y="20"/>
                    <a:pt x="38" y="21"/>
                  </a:cubicBezTo>
                  <a:cubicBezTo>
                    <a:pt x="36" y="21"/>
                    <a:pt x="34" y="22"/>
                    <a:pt x="33" y="23"/>
                  </a:cubicBezTo>
                  <a:cubicBezTo>
                    <a:pt x="31" y="25"/>
                    <a:pt x="30" y="26"/>
                    <a:pt x="30" y="28"/>
                  </a:cubicBezTo>
                  <a:cubicBezTo>
                    <a:pt x="29" y="29"/>
                    <a:pt x="28" y="31"/>
                    <a:pt x="28" y="33"/>
                  </a:cubicBezTo>
                  <a:cubicBezTo>
                    <a:pt x="28" y="36"/>
                    <a:pt x="29" y="38"/>
                    <a:pt x="31" y="40"/>
                  </a:cubicBezTo>
                  <a:cubicBezTo>
                    <a:pt x="32" y="42"/>
                    <a:pt x="34" y="44"/>
                    <a:pt x="37" y="46"/>
                  </a:cubicBezTo>
                  <a:cubicBezTo>
                    <a:pt x="40" y="47"/>
                    <a:pt x="42" y="49"/>
                    <a:pt x="46" y="50"/>
                  </a:cubicBezTo>
                  <a:cubicBezTo>
                    <a:pt x="49" y="52"/>
                    <a:pt x="52" y="53"/>
                    <a:pt x="56" y="55"/>
                  </a:cubicBezTo>
                  <a:cubicBezTo>
                    <a:pt x="59" y="56"/>
                    <a:pt x="62" y="58"/>
                    <a:pt x="66" y="60"/>
                  </a:cubicBezTo>
                  <a:cubicBezTo>
                    <a:pt x="69" y="62"/>
                    <a:pt x="72" y="65"/>
                    <a:pt x="74" y="67"/>
                  </a:cubicBezTo>
                  <a:cubicBezTo>
                    <a:pt x="77" y="70"/>
                    <a:pt x="79" y="73"/>
                    <a:pt x="81" y="77"/>
                  </a:cubicBezTo>
                  <a:cubicBezTo>
                    <a:pt x="82" y="81"/>
                    <a:pt x="83" y="85"/>
                    <a:pt x="83" y="9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5726748" y="6334031"/>
              <a:ext cx="26902" cy="138155"/>
            </a:xfrm>
            <a:custGeom>
              <a:avLst/>
              <a:gdLst>
                <a:gd name="T0" fmla="*/ 25 w 25"/>
                <a:gd name="T1" fmla="*/ 133 h 137"/>
                <a:gd name="T2" fmla="*/ 24 w 25"/>
                <a:gd name="T3" fmla="*/ 135 h 137"/>
                <a:gd name="T4" fmla="*/ 22 w 25"/>
                <a:gd name="T5" fmla="*/ 136 h 137"/>
                <a:gd name="T6" fmla="*/ 18 w 25"/>
                <a:gd name="T7" fmla="*/ 137 h 137"/>
                <a:gd name="T8" fmla="*/ 12 w 25"/>
                <a:gd name="T9" fmla="*/ 137 h 137"/>
                <a:gd name="T10" fmla="*/ 7 w 25"/>
                <a:gd name="T11" fmla="*/ 137 h 137"/>
                <a:gd name="T12" fmla="*/ 3 w 25"/>
                <a:gd name="T13" fmla="*/ 136 h 137"/>
                <a:gd name="T14" fmla="*/ 1 w 25"/>
                <a:gd name="T15" fmla="*/ 135 h 137"/>
                <a:gd name="T16" fmla="*/ 0 w 25"/>
                <a:gd name="T17" fmla="*/ 133 h 137"/>
                <a:gd name="T18" fmla="*/ 0 w 25"/>
                <a:gd name="T19" fmla="*/ 4 h 137"/>
                <a:gd name="T20" fmla="*/ 1 w 25"/>
                <a:gd name="T21" fmla="*/ 3 h 137"/>
                <a:gd name="T22" fmla="*/ 3 w 25"/>
                <a:gd name="T23" fmla="*/ 1 h 137"/>
                <a:gd name="T24" fmla="*/ 7 w 25"/>
                <a:gd name="T25" fmla="*/ 1 h 137"/>
                <a:gd name="T26" fmla="*/ 12 w 25"/>
                <a:gd name="T27" fmla="*/ 0 h 137"/>
                <a:gd name="T28" fmla="*/ 18 w 25"/>
                <a:gd name="T29" fmla="*/ 1 h 137"/>
                <a:gd name="T30" fmla="*/ 22 w 25"/>
                <a:gd name="T31" fmla="*/ 1 h 137"/>
                <a:gd name="T32" fmla="*/ 24 w 25"/>
                <a:gd name="T33" fmla="*/ 3 h 137"/>
                <a:gd name="T34" fmla="*/ 25 w 25"/>
                <a:gd name="T35" fmla="*/ 4 h 137"/>
                <a:gd name="T36" fmla="*/ 25 w 25"/>
                <a:gd name="T37" fmla="*/ 13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137">
                  <a:moveTo>
                    <a:pt x="25" y="133"/>
                  </a:moveTo>
                  <a:cubicBezTo>
                    <a:pt x="25" y="133"/>
                    <a:pt x="25" y="134"/>
                    <a:pt x="24" y="135"/>
                  </a:cubicBezTo>
                  <a:cubicBezTo>
                    <a:pt x="24" y="135"/>
                    <a:pt x="23" y="135"/>
                    <a:pt x="22" y="136"/>
                  </a:cubicBezTo>
                  <a:cubicBezTo>
                    <a:pt x="21" y="136"/>
                    <a:pt x="20" y="136"/>
                    <a:pt x="18" y="137"/>
                  </a:cubicBezTo>
                  <a:cubicBezTo>
                    <a:pt x="17" y="137"/>
                    <a:pt x="15" y="137"/>
                    <a:pt x="12" y="137"/>
                  </a:cubicBezTo>
                  <a:cubicBezTo>
                    <a:pt x="10" y="137"/>
                    <a:pt x="8" y="137"/>
                    <a:pt x="7" y="137"/>
                  </a:cubicBezTo>
                  <a:cubicBezTo>
                    <a:pt x="5" y="136"/>
                    <a:pt x="4" y="136"/>
                    <a:pt x="3" y="136"/>
                  </a:cubicBezTo>
                  <a:cubicBezTo>
                    <a:pt x="2" y="135"/>
                    <a:pt x="1" y="135"/>
                    <a:pt x="1" y="135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1" y="2"/>
                    <a:pt x="2" y="2"/>
                    <a:pt x="3" y="1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8" y="0"/>
                    <a:pt x="10" y="0"/>
                    <a:pt x="12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1"/>
                    <a:pt x="22" y="1"/>
                  </a:cubicBezTo>
                  <a:cubicBezTo>
                    <a:pt x="23" y="2"/>
                    <a:pt x="24" y="2"/>
                    <a:pt x="24" y="3"/>
                  </a:cubicBezTo>
                  <a:cubicBezTo>
                    <a:pt x="25" y="3"/>
                    <a:pt x="25" y="4"/>
                    <a:pt x="25" y="4"/>
                  </a:cubicBezTo>
                  <a:lnTo>
                    <a:pt x="25" y="133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"/>
            <p:cNvSpPr>
              <a:spLocks noEditPoints="1"/>
            </p:cNvSpPr>
            <p:nvPr/>
          </p:nvSpPr>
          <p:spPr bwMode="auto">
            <a:xfrm>
              <a:off x="5771057" y="6337135"/>
              <a:ext cx="28484" cy="135050"/>
            </a:xfrm>
            <a:custGeom>
              <a:avLst/>
              <a:gdLst>
                <a:gd name="T0" fmla="*/ 28 w 28"/>
                <a:gd name="T1" fmla="*/ 12 h 133"/>
                <a:gd name="T2" fmla="*/ 25 w 28"/>
                <a:gd name="T3" fmla="*/ 22 h 133"/>
                <a:gd name="T4" fmla="*/ 14 w 28"/>
                <a:gd name="T5" fmla="*/ 25 h 133"/>
                <a:gd name="T6" fmla="*/ 2 w 28"/>
                <a:gd name="T7" fmla="*/ 23 h 133"/>
                <a:gd name="T8" fmla="*/ 0 w 28"/>
                <a:gd name="T9" fmla="*/ 13 h 133"/>
                <a:gd name="T10" fmla="*/ 3 w 28"/>
                <a:gd name="T11" fmla="*/ 2 h 133"/>
                <a:gd name="T12" fmla="*/ 14 w 28"/>
                <a:gd name="T13" fmla="*/ 0 h 133"/>
                <a:gd name="T14" fmla="*/ 25 w 28"/>
                <a:gd name="T15" fmla="*/ 2 h 133"/>
                <a:gd name="T16" fmla="*/ 28 w 28"/>
                <a:gd name="T17" fmla="*/ 12 h 133"/>
                <a:gd name="T18" fmla="*/ 26 w 28"/>
                <a:gd name="T19" fmla="*/ 129 h 133"/>
                <a:gd name="T20" fmla="*/ 25 w 28"/>
                <a:gd name="T21" fmla="*/ 131 h 133"/>
                <a:gd name="T22" fmla="*/ 23 w 28"/>
                <a:gd name="T23" fmla="*/ 132 h 133"/>
                <a:gd name="T24" fmla="*/ 20 w 28"/>
                <a:gd name="T25" fmla="*/ 133 h 133"/>
                <a:gd name="T26" fmla="*/ 14 w 28"/>
                <a:gd name="T27" fmla="*/ 133 h 133"/>
                <a:gd name="T28" fmla="*/ 8 w 28"/>
                <a:gd name="T29" fmla="*/ 133 h 133"/>
                <a:gd name="T30" fmla="*/ 4 w 28"/>
                <a:gd name="T31" fmla="*/ 132 h 133"/>
                <a:gd name="T32" fmla="*/ 2 w 28"/>
                <a:gd name="T33" fmla="*/ 131 h 133"/>
                <a:gd name="T34" fmla="*/ 1 w 28"/>
                <a:gd name="T35" fmla="*/ 129 h 133"/>
                <a:gd name="T36" fmla="*/ 1 w 28"/>
                <a:gd name="T37" fmla="*/ 42 h 133"/>
                <a:gd name="T38" fmla="*/ 2 w 28"/>
                <a:gd name="T39" fmla="*/ 40 h 133"/>
                <a:gd name="T40" fmla="*/ 4 w 28"/>
                <a:gd name="T41" fmla="*/ 39 h 133"/>
                <a:gd name="T42" fmla="*/ 8 w 28"/>
                <a:gd name="T43" fmla="*/ 38 h 133"/>
                <a:gd name="T44" fmla="*/ 14 w 28"/>
                <a:gd name="T45" fmla="*/ 38 h 133"/>
                <a:gd name="T46" fmla="*/ 20 w 28"/>
                <a:gd name="T47" fmla="*/ 38 h 133"/>
                <a:gd name="T48" fmla="*/ 23 w 28"/>
                <a:gd name="T49" fmla="*/ 39 h 133"/>
                <a:gd name="T50" fmla="*/ 25 w 28"/>
                <a:gd name="T51" fmla="*/ 40 h 133"/>
                <a:gd name="T52" fmla="*/ 26 w 28"/>
                <a:gd name="T53" fmla="*/ 42 h 133"/>
                <a:gd name="T54" fmla="*/ 26 w 28"/>
                <a:gd name="T55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" h="133">
                  <a:moveTo>
                    <a:pt x="28" y="12"/>
                  </a:moveTo>
                  <a:cubicBezTo>
                    <a:pt x="28" y="17"/>
                    <a:pt x="27" y="21"/>
                    <a:pt x="25" y="22"/>
                  </a:cubicBezTo>
                  <a:cubicBezTo>
                    <a:pt x="23" y="24"/>
                    <a:pt x="19" y="25"/>
                    <a:pt x="14" y="25"/>
                  </a:cubicBezTo>
                  <a:cubicBezTo>
                    <a:pt x="8" y="25"/>
                    <a:pt x="4" y="24"/>
                    <a:pt x="2" y="23"/>
                  </a:cubicBezTo>
                  <a:cubicBezTo>
                    <a:pt x="0" y="21"/>
                    <a:pt x="0" y="17"/>
                    <a:pt x="0" y="13"/>
                  </a:cubicBezTo>
                  <a:cubicBezTo>
                    <a:pt x="0" y="8"/>
                    <a:pt x="1" y="4"/>
                    <a:pt x="3" y="2"/>
                  </a:cubicBezTo>
                  <a:cubicBezTo>
                    <a:pt x="5" y="1"/>
                    <a:pt x="8" y="0"/>
                    <a:pt x="14" y="0"/>
                  </a:cubicBezTo>
                  <a:cubicBezTo>
                    <a:pt x="19" y="0"/>
                    <a:pt x="23" y="0"/>
                    <a:pt x="25" y="2"/>
                  </a:cubicBezTo>
                  <a:cubicBezTo>
                    <a:pt x="27" y="4"/>
                    <a:pt x="28" y="7"/>
                    <a:pt x="28" y="12"/>
                  </a:cubicBezTo>
                  <a:close/>
                  <a:moveTo>
                    <a:pt x="26" y="129"/>
                  </a:moveTo>
                  <a:cubicBezTo>
                    <a:pt x="26" y="129"/>
                    <a:pt x="26" y="130"/>
                    <a:pt x="25" y="131"/>
                  </a:cubicBezTo>
                  <a:cubicBezTo>
                    <a:pt x="25" y="131"/>
                    <a:pt x="24" y="131"/>
                    <a:pt x="23" y="132"/>
                  </a:cubicBezTo>
                  <a:cubicBezTo>
                    <a:pt x="23" y="132"/>
                    <a:pt x="21" y="132"/>
                    <a:pt x="20" y="133"/>
                  </a:cubicBezTo>
                  <a:cubicBezTo>
                    <a:pt x="18" y="133"/>
                    <a:pt x="16" y="133"/>
                    <a:pt x="14" y="133"/>
                  </a:cubicBezTo>
                  <a:cubicBezTo>
                    <a:pt x="11" y="133"/>
                    <a:pt x="9" y="133"/>
                    <a:pt x="8" y="133"/>
                  </a:cubicBezTo>
                  <a:cubicBezTo>
                    <a:pt x="6" y="132"/>
                    <a:pt x="5" y="132"/>
                    <a:pt x="4" y="132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0"/>
                    <a:pt x="1" y="129"/>
                    <a:pt x="1" y="129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1"/>
                    <a:pt x="2" y="41"/>
                    <a:pt x="2" y="40"/>
                  </a:cubicBezTo>
                  <a:cubicBezTo>
                    <a:pt x="2" y="40"/>
                    <a:pt x="3" y="39"/>
                    <a:pt x="4" y="39"/>
                  </a:cubicBezTo>
                  <a:cubicBezTo>
                    <a:pt x="5" y="39"/>
                    <a:pt x="6" y="38"/>
                    <a:pt x="8" y="38"/>
                  </a:cubicBezTo>
                  <a:cubicBezTo>
                    <a:pt x="9" y="38"/>
                    <a:pt x="11" y="38"/>
                    <a:pt x="14" y="38"/>
                  </a:cubicBezTo>
                  <a:cubicBezTo>
                    <a:pt x="16" y="38"/>
                    <a:pt x="18" y="38"/>
                    <a:pt x="20" y="38"/>
                  </a:cubicBezTo>
                  <a:cubicBezTo>
                    <a:pt x="21" y="38"/>
                    <a:pt x="23" y="39"/>
                    <a:pt x="23" y="39"/>
                  </a:cubicBezTo>
                  <a:cubicBezTo>
                    <a:pt x="24" y="39"/>
                    <a:pt x="25" y="40"/>
                    <a:pt x="25" y="40"/>
                  </a:cubicBezTo>
                  <a:cubicBezTo>
                    <a:pt x="26" y="41"/>
                    <a:pt x="26" y="41"/>
                    <a:pt x="26" y="42"/>
                  </a:cubicBezTo>
                  <a:lnTo>
                    <a:pt x="26" y="129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8"/>
            <p:cNvSpPr>
              <a:spLocks noEditPoints="1"/>
            </p:cNvSpPr>
            <p:nvPr/>
          </p:nvSpPr>
          <p:spPr bwMode="auto">
            <a:xfrm>
              <a:off x="5813784" y="6334031"/>
              <a:ext cx="88618" cy="138155"/>
            </a:xfrm>
            <a:custGeom>
              <a:avLst/>
              <a:gdLst>
                <a:gd name="T0" fmla="*/ 88 w 88"/>
                <a:gd name="T1" fmla="*/ 132 h 137"/>
                <a:gd name="T2" fmla="*/ 87 w 88"/>
                <a:gd name="T3" fmla="*/ 134 h 137"/>
                <a:gd name="T4" fmla="*/ 85 w 88"/>
                <a:gd name="T5" fmla="*/ 135 h 137"/>
                <a:gd name="T6" fmla="*/ 82 w 88"/>
                <a:gd name="T7" fmla="*/ 136 h 137"/>
                <a:gd name="T8" fmla="*/ 77 w 88"/>
                <a:gd name="T9" fmla="*/ 136 h 137"/>
                <a:gd name="T10" fmla="*/ 72 w 88"/>
                <a:gd name="T11" fmla="*/ 136 h 137"/>
                <a:gd name="T12" fmla="*/ 69 w 88"/>
                <a:gd name="T13" fmla="*/ 135 h 137"/>
                <a:gd name="T14" fmla="*/ 67 w 88"/>
                <a:gd name="T15" fmla="*/ 134 h 137"/>
                <a:gd name="T16" fmla="*/ 67 w 88"/>
                <a:gd name="T17" fmla="*/ 132 h 137"/>
                <a:gd name="T18" fmla="*/ 67 w 88"/>
                <a:gd name="T19" fmla="*/ 122 h 137"/>
                <a:gd name="T20" fmla="*/ 52 w 88"/>
                <a:gd name="T21" fmla="*/ 133 h 137"/>
                <a:gd name="T22" fmla="*/ 36 w 88"/>
                <a:gd name="T23" fmla="*/ 137 h 137"/>
                <a:gd name="T24" fmla="*/ 19 w 88"/>
                <a:gd name="T25" fmla="*/ 134 h 137"/>
                <a:gd name="T26" fmla="*/ 8 w 88"/>
                <a:gd name="T27" fmla="*/ 123 h 137"/>
                <a:gd name="T28" fmla="*/ 2 w 88"/>
                <a:gd name="T29" fmla="*/ 108 h 137"/>
                <a:gd name="T30" fmla="*/ 0 w 88"/>
                <a:gd name="T31" fmla="*/ 89 h 137"/>
                <a:gd name="T32" fmla="*/ 2 w 88"/>
                <a:gd name="T33" fmla="*/ 69 h 137"/>
                <a:gd name="T34" fmla="*/ 9 w 88"/>
                <a:gd name="T35" fmla="*/ 53 h 137"/>
                <a:gd name="T36" fmla="*/ 21 w 88"/>
                <a:gd name="T37" fmla="*/ 43 h 137"/>
                <a:gd name="T38" fmla="*/ 38 w 88"/>
                <a:gd name="T39" fmla="*/ 39 h 137"/>
                <a:gd name="T40" fmla="*/ 51 w 88"/>
                <a:gd name="T41" fmla="*/ 42 h 137"/>
                <a:gd name="T42" fmla="*/ 63 w 88"/>
                <a:gd name="T43" fmla="*/ 51 h 137"/>
                <a:gd name="T44" fmla="*/ 63 w 88"/>
                <a:gd name="T45" fmla="*/ 4 h 137"/>
                <a:gd name="T46" fmla="*/ 64 w 88"/>
                <a:gd name="T47" fmla="*/ 2 h 137"/>
                <a:gd name="T48" fmla="*/ 66 w 88"/>
                <a:gd name="T49" fmla="*/ 1 h 137"/>
                <a:gd name="T50" fmla="*/ 69 w 88"/>
                <a:gd name="T51" fmla="*/ 0 h 137"/>
                <a:gd name="T52" fmla="*/ 75 w 88"/>
                <a:gd name="T53" fmla="*/ 0 h 137"/>
                <a:gd name="T54" fmla="*/ 81 w 88"/>
                <a:gd name="T55" fmla="*/ 0 h 137"/>
                <a:gd name="T56" fmla="*/ 85 w 88"/>
                <a:gd name="T57" fmla="*/ 1 h 137"/>
                <a:gd name="T58" fmla="*/ 87 w 88"/>
                <a:gd name="T59" fmla="*/ 2 h 137"/>
                <a:gd name="T60" fmla="*/ 88 w 88"/>
                <a:gd name="T61" fmla="*/ 4 h 137"/>
                <a:gd name="T62" fmla="*/ 88 w 88"/>
                <a:gd name="T63" fmla="*/ 132 h 137"/>
                <a:gd name="T64" fmla="*/ 63 w 88"/>
                <a:gd name="T65" fmla="*/ 74 h 137"/>
                <a:gd name="T66" fmla="*/ 53 w 88"/>
                <a:gd name="T67" fmla="*/ 63 h 137"/>
                <a:gd name="T68" fmla="*/ 43 w 88"/>
                <a:gd name="T69" fmla="*/ 60 h 137"/>
                <a:gd name="T70" fmla="*/ 34 w 88"/>
                <a:gd name="T71" fmla="*/ 62 h 137"/>
                <a:gd name="T72" fmla="*/ 29 w 88"/>
                <a:gd name="T73" fmla="*/ 69 h 137"/>
                <a:gd name="T74" fmla="*/ 26 w 88"/>
                <a:gd name="T75" fmla="*/ 78 h 137"/>
                <a:gd name="T76" fmla="*/ 25 w 88"/>
                <a:gd name="T77" fmla="*/ 88 h 137"/>
                <a:gd name="T78" fmla="*/ 26 w 88"/>
                <a:gd name="T79" fmla="*/ 98 h 137"/>
                <a:gd name="T80" fmla="*/ 28 w 88"/>
                <a:gd name="T81" fmla="*/ 108 h 137"/>
                <a:gd name="T82" fmla="*/ 34 w 88"/>
                <a:gd name="T83" fmla="*/ 114 h 137"/>
                <a:gd name="T84" fmla="*/ 42 w 88"/>
                <a:gd name="T85" fmla="*/ 117 h 137"/>
                <a:gd name="T86" fmla="*/ 47 w 88"/>
                <a:gd name="T87" fmla="*/ 116 h 137"/>
                <a:gd name="T88" fmla="*/ 52 w 88"/>
                <a:gd name="T89" fmla="*/ 113 h 137"/>
                <a:gd name="T90" fmla="*/ 57 w 88"/>
                <a:gd name="T91" fmla="*/ 109 h 137"/>
                <a:gd name="T92" fmla="*/ 63 w 88"/>
                <a:gd name="T93" fmla="*/ 103 h 137"/>
                <a:gd name="T94" fmla="*/ 63 w 88"/>
                <a:gd name="T95" fmla="*/ 7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" h="137">
                  <a:moveTo>
                    <a:pt x="88" y="132"/>
                  </a:moveTo>
                  <a:cubicBezTo>
                    <a:pt x="88" y="133"/>
                    <a:pt x="87" y="133"/>
                    <a:pt x="87" y="134"/>
                  </a:cubicBezTo>
                  <a:cubicBezTo>
                    <a:pt x="87" y="134"/>
                    <a:pt x="86" y="135"/>
                    <a:pt x="85" y="135"/>
                  </a:cubicBezTo>
                  <a:cubicBezTo>
                    <a:pt x="85" y="135"/>
                    <a:pt x="84" y="135"/>
                    <a:pt x="82" y="136"/>
                  </a:cubicBezTo>
                  <a:cubicBezTo>
                    <a:pt x="81" y="136"/>
                    <a:pt x="79" y="136"/>
                    <a:pt x="77" y="136"/>
                  </a:cubicBezTo>
                  <a:cubicBezTo>
                    <a:pt x="75" y="136"/>
                    <a:pt x="73" y="136"/>
                    <a:pt x="72" y="136"/>
                  </a:cubicBezTo>
                  <a:cubicBezTo>
                    <a:pt x="71" y="135"/>
                    <a:pt x="70" y="135"/>
                    <a:pt x="69" y="135"/>
                  </a:cubicBezTo>
                  <a:cubicBezTo>
                    <a:pt x="68" y="135"/>
                    <a:pt x="68" y="134"/>
                    <a:pt x="67" y="134"/>
                  </a:cubicBezTo>
                  <a:cubicBezTo>
                    <a:pt x="67" y="133"/>
                    <a:pt x="67" y="133"/>
                    <a:pt x="67" y="13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62" y="127"/>
                    <a:pt x="57" y="131"/>
                    <a:pt x="52" y="133"/>
                  </a:cubicBezTo>
                  <a:cubicBezTo>
                    <a:pt x="48" y="136"/>
                    <a:pt x="42" y="137"/>
                    <a:pt x="36" y="137"/>
                  </a:cubicBezTo>
                  <a:cubicBezTo>
                    <a:pt x="29" y="137"/>
                    <a:pt x="24" y="136"/>
                    <a:pt x="19" y="134"/>
                  </a:cubicBezTo>
                  <a:cubicBezTo>
                    <a:pt x="15" y="131"/>
                    <a:pt x="11" y="128"/>
                    <a:pt x="8" y="123"/>
                  </a:cubicBezTo>
                  <a:cubicBezTo>
                    <a:pt x="5" y="119"/>
                    <a:pt x="3" y="114"/>
                    <a:pt x="2" y="108"/>
                  </a:cubicBezTo>
                  <a:cubicBezTo>
                    <a:pt x="0" y="102"/>
                    <a:pt x="0" y="96"/>
                    <a:pt x="0" y="89"/>
                  </a:cubicBezTo>
                  <a:cubicBezTo>
                    <a:pt x="0" y="82"/>
                    <a:pt x="0" y="75"/>
                    <a:pt x="2" y="69"/>
                  </a:cubicBezTo>
                  <a:cubicBezTo>
                    <a:pt x="4" y="62"/>
                    <a:pt x="6" y="57"/>
                    <a:pt x="9" y="53"/>
                  </a:cubicBezTo>
                  <a:cubicBezTo>
                    <a:pt x="13" y="48"/>
                    <a:pt x="17" y="45"/>
                    <a:pt x="21" y="43"/>
                  </a:cubicBezTo>
                  <a:cubicBezTo>
                    <a:pt x="26" y="40"/>
                    <a:pt x="32" y="39"/>
                    <a:pt x="38" y="39"/>
                  </a:cubicBezTo>
                  <a:cubicBezTo>
                    <a:pt x="43" y="39"/>
                    <a:pt x="47" y="40"/>
                    <a:pt x="51" y="42"/>
                  </a:cubicBezTo>
                  <a:cubicBezTo>
                    <a:pt x="55" y="44"/>
                    <a:pt x="59" y="47"/>
                    <a:pt x="63" y="51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3"/>
                    <a:pt x="63" y="2"/>
                    <a:pt x="64" y="2"/>
                  </a:cubicBezTo>
                  <a:cubicBezTo>
                    <a:pt x="64" y="1"/>
                    <a:pt x="65" y="1"/>
                    <a:pt x="66" y="1"/>
                  </a:cubicBezTo>
                  <a:cubicBezTo>
                    <a:pt x="66" y="0"/>
                    <a:pt x="68" y="0"/>
                    <a:pt x="69" y="0"/>
                  </a:cubicBezTo>
                  <a:cubicBezTo>
                    <a:pt x="71" y="0"/>
                    <a:pt x="73" y="0"/>
                    <a:pt x="75" y="0"/>
                  </a:cubicBezTo>
                  <a:cubicBezTo>
                    <a:pt x="78" y="0"/>
                    <a:pt x="80" y="0"/>
                    <a:pt x="81" y="0"/>
                  </a:cubicBezTo>
                  <a:cubicBezTo>
                    <a:pt x="83" y="0"/>
                    <a:pt x="84" y="0"/>
                    <a:pt x="85" y="1"/>
                  </a:cubicBezTo>
                  <a:cubicBezTo>
                    <a:pt x="86" y="1"/>
                    <a:pt x="87" y="1"/>
                    <a:pt x="87" y="2"/>
                  </a:cubicBezTo>
                  <a:cubicBezTo>
                    <a:pt x="87" y="2"/>
                    <a:pt x="88" y="3"/>
                    <a:pt x="88" y="4"/>
                  </a:cubicBezTo>
                  <a:lnTo>
                    <a:pt x="88" y="132"/>
                  </a:lnTo>
                  <a:close/>
                  <a:moveTo>
                    <a:pt x="63" y="74"/>
                  </a:moveTo>
                  <a:cubicBezTo>
                    <a:pt x="59" y="69"/>
                    <a:pt x="56" y="66"/>
                    <a:pt x="53" y="63"/>
                  </a:cubicBezTo>
                  <a:cubicBezTo>
                    <a:pt x="50" y="61"/>
                    <a:pt x="46" y="60"/>
                    <a:pt x="43" y="60"/>
                  </a:cubicBezTo>
                  <a:cubicBezTo>
                    <a:pt x="40" y="60"/>
                    <a:pt x="37" y="61"/>
                    <a:pt x="34" y="62"/>
                  </a:cubicBezTo>
                  <a:cubicBezTo>
                    <a:pt x="32" y="64"/>
                    <a:pt x="30" y="66"/>
                    <a:pt x="29" y="69"/>
                  </a:cubicBezTo>
                  <a:cubicBezTo>
                    <a:pt x="27" y="71"/>
                    <a:pt x="26" y="74"/>
                    <a:pt x="26" y="78"/>
                  </a:cubicBezTo>
                  <a:cubicBezTo>
                    <a:pt x="25" y="81"/>
                    <a:pt x="25" y="84"/>
                    <a:pt x="25" y="88"/>
                  </a:cubicBezTo>
                  <a:cubicBezTo>
                    <a:pt x="25" y="91"/>
                    <a:pt x="25" y="95"/>
                    <a:pt x="26" y="98"/>
                  </a:cubicBezTo>
                  <a:cubicBezTo>
                    <a:pt x="26" y="102"/>
                    <a:pt x="27" y="105"/>
                    <a:pt x="28" y="108"/>
                  </a:cubicBezTo>
                  <a:cubicBezTo>
                    <a:pt x="30" y="110"/>
                    <a:pt x="32" y="113"/>
                    <a:pt x="34" y="114"/>
                  </a:cubicBezTo>
                  <a:cubicBezTo>
                    <a:pt x="36" y="116"/>
                    <a:pt x="39" y="117"/>
                    <a:pt x="42" y="117"/>
                  </a:cubicBezTo>
                  <a:cubicBezTo>
                    <a:pt x="44" y="117"/>
                    <a:pt x="46" y="116"/>
                    <a:pt x="47" y="116"/>
                  </a:cubicBezTo>
                  <a:cubicBezTo>
                    <a:pt x="49" y="115"/>
                    <a:pt x="50" y="115"/>
                    <a:pt x="52" y="113"/>
                  </a:cubicBezTo>
                  <a:cubicBezTo>
                    <a:pt x="54" y="112"/>
                    <a:pt x="55" y="111"/>
                    <a:pt x="57" y="109"/>
                  </a:cubicBezTo>
                  <a:cubicBezTo>
                    <a:pt x="59" y="107"/>
                    <a:pt x="61" y="105"/>
                    <a:pt x="63" y="103"/>
                  </a:cubicBezTo>
                  <a:lnTo>
                    <a:pt x="63" y="74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5916644" y="6374390"/>
              <a:ext cx="88618" cy="97795"/>
            </a:xfrm>
            <a:custGeom>
              <a:avLst/>
              <a:gdLst>
                <a:gd name="T0" fmla="*/ 86 w 86"/>
                <a:gd name="T1" fmla="*/ 47 h 98"/>
                <a:gd name="T2" fmla="*/ 84 w 86"/>
                <a:gd name="T3" fmla="*/ 53 h 98"/>
                <a:gd name="T4" fmla="*/ 78 w 86"/>
                <a:gd name="T5" fmla="*/ 56 h 98"/>
                <a:gd name="T6" fmla="*/ 25 w 86"/>
                <a:gd name="T7" fmla="*/ 56 h 98"/>
                <a:gd name="T8" fmla="*/ 27 w 86"/>
                <a:gd name="T9" fmla="*/ 66 h 98"/>
                <a:gd name="T10" fmla="*/ 31 w 86"/>
                <a:gd name="T11" fmla="*/ 73 h 98"/>
                <a:gd name="T12" fmla="*/ 38 w 86"/>
                <a:gd name="T13" fmla="*/ 78 h 98"/>
                <a:gd name="T14" fmla="*/ 49 w 86"/>
                <a:gd name="T15" fmla="*/ 80 h 98"/>
                <a:gd name="T16" fmla="*/ 61 w 86"/>
                <a:gd name="T17" fmla="*/ 79 h 98"/>
                <a:gd name="T18" fmla="*/ 69 w 86"/>
                <a:gd name="T19" fmla="*/ 77 h 98"/>
                <a:gd name="T20" fmla="*/ 75 w 86"/>
                <a:gd name="T21" fmla="*/ 75 h 98"/>
                <a:gd name="T22" fmla="*/ 79 w 86"/>
                <a:gd name="T23" fmla="*/ 74 h 98"/>
                <a:gd name="T24" fmla="*/ 80 w 86"/>
                <a:gd name="T25" fmla="*/ 74 h 98"/>
                <a:gd name="T26" fmla="*/ 81 w 86"/>
                <a:gd name="T27" fmla="*/ 75 h 98"/>
                <a:gd name="T28" fmla="*/ 82 w 86"/>
                <a:gd name="T29" fmla="*/ 78 h 98"/>
                <a:gd name="T30" fmla="*/ 82 w 86"/>
                <a:gd name="T31" fmla="*/ 82 h 98"/>
                <a:gd name="T32" fmla="*/ 82 w 86"/>
                <a:gd name="T33" fmla="*/ 86 h 98"/>
                <a:gd name="T34" fmla="*/ 81 w 86"/>
                <a:gd name="T35" fmla="*/ 88 h 98"/>
                <a:gd name="T36" fmla="*/ 81 w 86"/>
                <a:gd name="T37" fmla="*/ 90 h 98"/>
                <a:gd name="T38" fmla="*/ 80 w 86"/>
                <a:gd name="T39" fmla="*/ 91 h 98"/>
                <a:gd name="T40" fmla="*/ 76 w 86"/>
                <a:gd name="T41" fmla="*/ 93 h 98"/>
                <a:gd name="T42" fmla="*/ 69 w 86"/>
                <a:gd name="T43" fmla="*/ 96 h 98"/>
                <a:gd name="T44" fmla="*/ 59 w 86"/>
                <a:gd name="T45" fmla="*/ 98 h 98"/>
                <a:gd name="T46" fmla="*/ 47 w 86"/>
                <a:gd name="T47" fmla="*/ 98 h 98"/>
                <a:gd name="T48" fmla="*/ 26 w 86"/>
                <a:gd name="T49" fmla="*/ 95 h 98"/>
                <a:gd name="T50" fmla="*/ 12 w 86"/>
                <a:gd name="T51" fmla="*/ 87 h 98"/>
                <a:gd name="T52" fmla="*/ 3 w 86"/>
                <a:gd name="T53" fmla="*/ 72 h 98"/>
                <a:gd name="T54" fmla="*/ 0 w 86"/>
                <a:gd name="T55" fmla="*/ 50 h 98"/>
                <a:gd name="T56" fmla="*/ 3 w 86"/>
                <a:gd name="T57" fmla="*/ 29 h 98"/>
                <a:gd name="T58" fmla="*/ 12 w 86"/>
                <a:gd name="T59" fmla="*/ 13 h 98"/>
                <a:gd name="T60" fmla="*/ 26 w 86"/>
                <a:gd name="T61" fmla="*/ 4 h 98"/>
                <a:gd name="T62" fmla="*/ 45 w 86"/>
                <a:gd name="T63" fmla="*/ 0 h 98"/>
                <a:gd name="T64" fmla="*/ 63 w 86"/>
                <a:gd name="T65" fmla="*/ 3 h 98"/>
                <a:gd name="T66" fmla="*/ 76 w 86"/>
                <a:gd name="T67" fmla="*/ 12 h 98"/>
                <a:gd name="T68" fmla="*/ 84 w 86"/>
                <a:gd name="T69" fmla="*/ 26 h 98"/>
                <a:gd name="T70" fmla="*/ 86 w 86"/>
                <a:gd name="T71" fmla="*/ 43 h 98"/>
                <a:gd name="T72" fmla="*/ 86 w 86"/>
                <a:gd name="T73" fmla="*/ 47 h 98"/>
                <a:gd name="T74" fmla="*/ 62 w 86"/>
                <a:gd name="T75" fmla="*/ 40 h 98"/>
                <a:gd name="T76" fmla="*/ 58 w 86"/>
                <a:gd name="T77" fmla="*/ 23 h 98"/>
                <a:gd name="T78" fmla="*/ 44 w 86"/>
                <a:gd name="T79" fmla="*/ 18 h 98"/>
                <a:gd name="T80" fmla="*/ 36 w 86"/>
                <a:gd name="T81" fmla="*/ 19 h 98"/>
                <a:gd name="T82" fmla="*/ 30 w 86"/>
                <a:gd name="T83" fmla="*/ 24 h 98"/>
                <a:gd name="T84" fmla="*/ 27 w 86"/>
                <a:gd name="T85" fmla="*/ 31 h 98"/>
                <a:gd name="T86" fmla="*/ 25 w 86"/>
                <a:gd name="T87" fmla="*/ 40 h 98"/>
                <a:gd name="T88" fmla="*/ 62 w 86"/>
                <a:gd name="T89" fmla="*/ 4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" h="98">
                  <a:moveTo>
                    <a:pt x="86" y="47"/>
                  </a:moveTo>
                  <a:cubicBezTo>
                    <a:pt x="86" y="50"/>
                    <a:pt x="85" y="52"/>
                    <a:pt x="84" y="53"/>
                  </a:cubicBezTo>
                  <a:cubicBezTo>
                    <a:pt x="83" y="55"/>
                    <a:pt x="81" y="56"/>
                    <a:pt x="78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9"/>
                    <a:pt x="26" y="63"/>
                    <a:pt x="27" y="66"/>
                  </a:cubicBezTo>
                  <a:cubicBezTo>
                    <a:pt x="27" y="69"/>
                    <a:pt x="29" y="71"/>
                    <a:pt x="31" y="73"/>
                  </a:cubicBezTo>
                  <a:cubicBezTo>
                    <a:pt x="33" y="75"/>
                    <a:pt x="35" y="77"/>
                    <a:pt x="38" y="78"/>
                  </a:cubicBezTo>
                  <a:cubicBezTo>
                    <a:pt x="41" y="79"/>
                    <a:pt x="45" y="80"/>
                    <a:pt x="49" y="80"/>
                  </a:cubicBezTo>
                  <a:cubicBezTo>
                    <a:pt x="53" y="80"/>
                    <a:pt x="57" y="80"/>
                    <a:pt x="61" y="79"/>
                  </a:cubicBezTo>
                  <a:cubicBezTo>
                    <a:pt x="64" y="78"/>
                    <a:pt x="67" y="78"/>
                    <a:pt x="69" y="77"/>
                  </a:cubicBezTo>
                  <a:cubicBezTo>
                    <a:pt x="71" y="76"/>
                    <a:pt x="73" y="75"/>
                    <a:pt x="75" y="75"/>
                  </a:cubicBezTo>
                  <a:cubicBezTo>
                    <a:pt x="76" y="74"/>
                    <a:pt x="78" y="74"/>
                    <a:pt x="79" y="74"/>
                  </a:cubicBezTo>
                  <a:cubicBezTo>
                    <a:pt x="79" y="74"/>
                    <a:pt x="80" y="74"/>
                    <a:pt x="80" y="74"/>
                  </a:cubicBezTo>
                  <a:cubicBezTo>
                    <a:pt x="81" y="74"/>
                    <a:pt x="81" y="75"/>
                    <a:pt x="81" y="75"/>
                  </a:cubicBezTo>
                  <a:cubicBezTo>
                    <a:pt x="81" y="76"/>
                    <a:pt x="82" y="77"/>
                    <a:pt x="82" y="78"/>
                  </a:cubicBezTo>
                  <a:cubicBezTo>
                    <a:pt x="82" y="79"/>
                    <a:pt x="82" y="80"/>
                    <a:pt x="82" y="82"/>
                  </a:cubicBezTo>
                  <a:cubicBezTo>
                    <a:pt x="82" y="83"/>
                    <a:pt x="82" y="85"/>
                    <a:pt x="82" y="86"/>
                  </a:cubicBezTo>
                  <a:cubicBezTo>
                    <a:pt x="82" y="87"/>
                    <a:pt x="82" y="88"/>
                    <a:pt x="81" y="88"/>
                  </a:cubicBezTo>
                  <a:cubicBezTo>
                    <a:pt x="81" y="89"/>
                    <a:pt x="81" y="90"/>
                    <a:pt x="81" y="90"/>
                  </a:cubicBezTo>
                  <a:cubicBezTo>
                    <a:pt x="81" y="91"/>
                    <a:pt x="80" y="91"/>
                    <a:pt x="80" y="91"/>
                  </a:cubicBezTo>
                  <a:cubicBezTo>
                    <a:pt x="79" y="92"/>
                    <a:pt x="78" y="93"/>
                    <a:pt x="76" y="93"/>
                  </a:cubicBezTo>
                  <a:cubicBezTo>
                    <a:pt x="74" y="94"/>
                    <a:pt x="72" y="95"/>
                    <a:pt x="69" y="96"/>
                  </a:cubicBezTo>
                  <a:cubicBezTo>
                    <a:pt x="66" y="96"/>
                    <a:pt x="63" y="97"/>
                    <a:pt x="59" y="98"/>
                  </a:cubicBezTo>
                  <a:cubicBezTo>
                    <a:pt x="55" y="98"/>
                    <a:pt x="51" y="98"/>
                    <a:pt x="47" y="98"/>
                  </a:cubicBezTo>
                  <a:cubicBezTo>
                    <a:pt x="39" y="98"/>
                    <a:pt x="32" y="97"/>
                    <a:pt x="26" y="95"/>
                  </a:cubicBezTo>
                  <a:cubicBezTo>
                    <a:pt x="21" y="94"/>
                    <a:pt x="16" y="91"/>
                    <a:pt x="12" y="87"/>
                  </a:cubicBezTo>
                  <a:cubicBezTo>
                    <a:pt x="8" y="83"/>
                    <a:pt x="5" y="78"/>
                    <a:pt x="3" y="72"/>
                  </a:cubicBezTo>
                  <a:cubicBezTo>
                    <a:pt x="1" y="65"/>
                    <a:pt x="0" y="58"/>
                    <a:pt x="0" y="50"/>
                  </a:cubicBezTo>
                  <a:cubicBezTo>
                    <a:pt x="0" y="43"/>
                    <a:pt x="1" y="36"/>
                    <a:pt x="3" y="29"/>
                  </a:cubicBezTo>
                  <a:cubicBezTo>
                    <a:pt x="5" y="23"/>
                    <a:pt x="8" y="18"/>
                    <a:pt x="12" y="13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1"/>
                    <a:pt x="38" y="0"/>
                    <a:pt x="45" y="0"/>
                  </a:cubicBezTo>
                  <a:cubicBezTo>
                    <a:pt x="52" y="0"/>
                    <a:pt x="58" y="1"/>
                    <a:pt x="63" y="3"/>
                  </a:cubicBezTo>
                  <a:cubicBezTo>
                    <a:pt x="69" y="6"/>
                    <a:pt x="73" y="9"/>
                    <a:pt x="76" y="12"/>
                  </a:cubicBezTo>
                  <a:cubicBezTo>
                    <a:pt x="80" y="16"/>
                    <a:pt x="82" y="21"/>
                    <a:pt x="84" y="26"/>
                  </a:cubicBezTo>
                  <a:cubicBezTo>
                    <a:pt x="85" y="31"/>
                    <a:pt x="86" y="37"/>
                    <a:pt x="86" y="43"/>
                  </a:cubicBezTo>
                  <a:lnTo>
                    <a:pt x="86" y="47"/>
                  </a:lnTo>
                  <a:close/>
                  <a:moveTo>
                    <a:pt x="62" y="40"/>
                  </a:moveTo>
                  <a:cubicBezTo>
                    <a:pt x="62" y="33"/>
                    <a:pt x="61" y="27"/>
                    <a:pt x="58" y="23"/>
                  </a:cubicBezTo>
                  <a:cubicBezTo>
                    <a:pt x="55" y="20"/>
                    <a:pt x="50" y="18"/>
                    <a:pt x="44" y="18"/>
                  </a:cubicBezTo>
                  <a:cubicBezTo>
                    <a:pt x="41" y="18"/>
                    <a:pt x="38" y="18"/>
                    <a:pt x="36" y="19"/>
                  </a:cubicBezTo>
                  <a:cubicBezTo>
                    <a:pt x="34" y="20"/>
                    <a:pt x="32" y="22"/>
                    <a:pt x="30" y="24"/>
                  </a:cubicBezTo>
                  <a:cubicBezTo>
                    <a:pt x="29" y="26"/>
                    <a:pt x="27" y="28"/>
                    <a:pt x="27" y="31"/>
                  </a:cubicBezTo>
                  <a:cubicBezTo>
                    <a:pt x="26" y="34"/>
                    <a:pt x="25" y="37"/>
                    <a:pt x="25" y="40"/>
                  </a:cubicBezTo>
                  <a:lnTo>
                    <a:pt x="62" y="4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6063814" y="6343344"/>
              <a:ext cx="134510" cy="128841"/>
            </a:xfrm>
            <a:custGeom>
              <a:avLst/>
              <a:gdLst>
                <a:gd name="T0" fmla="*/ 132 w 132"/>
                <a:gd name="T1" fmla="*/ 124 h 127"/>
                <a:gd name="T2" fmla="*/ 132 w 132"/>
                <a:gd name="T3" fmla="*/ 125 h 127"/>
                <a:gd name="T4" fmla="*/ 131 w 132"/>
                <a:gd name="T5" fmla="*/ 126 h 127"/>
                <a:gd name="T6" fmla="*/ 129 w 132"/>
                <a:gd name="T7" fmla="*/ 127 h 127"/>
                <a:gd name="T8" fmla="*/ 126 w 132"/>
                <a:gd name="T9" fmla="*/ 127 h 127"/>
                <a:gd name="T10" fmla="*/ 123 w 132"/>
                <a:gd name="T11" fmla="*/ 127 h 127"/>
                <a:gd name="T12" fmla="*/ 121 w 132"/>
                <a:gd name="T13" fmla="*/ 126 h 127"/>
                <a:gd name="T14" fmla="*/ 120 w 132"/>
                <a:gd name="T15" fmla="*/ 125 h 127"/>
                <a:gd name="T16" fmla="*/ 120 w 132"/>
                <a:gd name="T17" fmla="*/ 124 h 127"/>
                <a:gd name="T18" fmla="*/ 120 w 132"/>
                <a:gd name="T19" fmla="*/ 10 h 127"/>
                <a:gd name="T20" fmla="*/ 120 w 132"/>
                <a:gd name="T21" fmla="*/ 10 h 127"/>
                <a:gd name="T22" fmla="*/ 70 w 132"/>
                <a:gd name="T23" fmla="*/ 125 h 127"/>
                <a:gd name="T24" fmla="*/ 70 w 132"/>
                <a:gd name="T25" fmla="*/ 126 h 127"/>
                <a:gd name="T26" fmla="*/ 68 w 132"/>
                <a:gd name="T27" fmla="*/ 126 h 127"/>
                <a:gd name="T28" fmla="*/ 67 w 132"/>
                <a:gd name="T29" fmla="*/ 127 h 127"/>
                <a:gd name="T30" fmla="*/ 65 w 132"/>
                <a:gd name="T31" fmla="*/ 127 h 127"/>
                <a:gd name="T32" fmla="*/ 62 w 132"/>
                <a:gd name="T33" fmla="*/ 127 h 127"/>
                <a:gd name="T34" fmla="*/ 61 w 132"/>
                <a:gd name="T35" fmla="*/ 126 h 127"/>
                <a:gd name="T36" fmla="*/ 60 w 132"/>
                <a:gd name="T37" fmla="*/ 126 h 127"/>
                <a:gd name="T38" fmla="*/ 59 w 132"/>
                <a:gd name="T39" fmla="*/ 125 h 127"/>
                <a:gd name="T40" fmla="*/ 12 w 132"/>
                <a:gd name="T41" fmla="*/ 10 h 127"/>
                <a:gd name="T42" fmla="*/ 12 w 132"/>
                <a:gd name="T43" fmla="*/ 10 h 127"/>
                <a:gd name="T44" fmla="*/ 12 w 132"/>
                <a:gd name="T45" fmla="*/ 124 h 127"/>
                <a:gd name="T46" fmla="*/ 11 w 132"/>
                <a:gd name="T47" fmla="*/ 125 h 127"/>
                <a:gd name="T48" fmla="*/ 10 w 132"/>
                <a:gd name="T49" fmla="*/ 126 h 127"/>
                <a:gd name="T50" fmla="*/ 8 w 132"/>
                <a:gd name="T51" fmla="*/ 127 h 127"/>
                <a:gd name="T52" fmla="*/ 5 w 132"/>
                <a:gd name="T53" fmla="*/ 127 h 127"/>
                <a:gd name="T54" fmla="*/ 3 w 132"/>
                <a:gd name="T55" fmla="*/ 127 h 127"/>
                <a:gd name="T56" fmla="*/ 1 w 132"/>
                <a:gd name="T57" fmla="*/ 126 h 127"/>
                <a:gd name="T58" fmla="*/ 0 w 132"/>
                <a:gd name="T59" fmla="*/ 125 h 127"/>
                <a:gd name="T60" fmla="*/ 0 w 132"/>
                <a:gd name="T61" fmla="*/ 124 h 127"/>
                <a:gd name="T62" fmla="*/ 0 w 132"/>
                <a:gd name="T63" fmla="*/ 6 h 127"/>
                <a:gd name="T64" fmla="*/ 2 w 132"/>
                <a:gd name="T65" fmla="*/ 1 h 127"/>
                <a:gd name="T66" fmla="*/ 5 w 132"/>
                <a:gd name="T67" fmla="*/ 0 h 127"/>
                <a:gd name="T68" fmla="*/ 12 w 132"/>
                <a:gd name="T69" fmla="*/ 0 h 127"/>
                <a:gd name="T70" fmla="*/ 16 w 132"/>
                <a:gd name="T71" fmla="*/ 0 h 127"/>
                <a:gd name="T72" fmla="*/ 19 w 132"/>
                <a:gd name="T73" fmla="*/ 2 h 127"/>
                <a:gd name="T74" fmla="*/ 22 w 132"/>
                <a:gd name="T75" fmla="*/ 4 h 127"/>
                <a:gd name="T76" fmla="*/ 23 w 132"/>
                <a:gd name="T77" fmla="*/ 8 h 127"/>
                <a:gd name="T78" fmla="*/ 65 w 132"/>
                <a:gd name="T79" fmla="*/ 108 h 127"/>
                <a:gd name="T80" fmla="*/ 66 w 132"/>
                <a:gd name="T81" fmla="*/ 108 h 127"/>
                <a:gd name="T82" fmla="*/ 109 w 132"/>
                <a:gd name="T83" fmla="*/ 8 h 127"/>
                <a:gd name="T84" fmla="*/ 111 w 132"/>
                <a:gd name="T85" fmla="*/ 4 h 127"/>
                <a:gd name="T86" fmla="*/ 114 w 132"/>
                <a:gd name="T87" fmla="*/ 2 h 127"/>
                <a:gd name="T88" fmla="*/ 116 w 132"/>
                <a:gd name="T89" fmla="*/ 0 h 127"/>
                <a:gd name="T90" fmla="*/ 120 w 132"/>
                <a:gd name="T91" fmla="*/ 0 h 127"/>
                <a:gd name="T92" fmla="*/ 127 w 132"/>
                <a:gd name="T93" fmla="*/ 0 h 127"/>
                <a:gd name="T94" fmla="*/ 129 w 132"/>
                <a:gd name="T95" fmla="*/ 0 h 127"/>
                <a:gd name="T96" fmla="*/ 130 w 132"/>
                <a:gd name="T97" fmla="*/ 1 h 127"/>
                <a:gd name="T98" fmla="*/ 132 w 132"/>
                <a:gd name="T99" fmla="*/ 3 h 127"/>
                <a:gd name="T100" fmla="*/ 132 w 132"/>
                <a:gd name="T101" fmla="*/ 6 h 127"/>
                <a:gd name="T102" fmla="*/ 132 w 132"/>
                <a:gd name="T103" fmla="*/ 12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" h="127">
                  <a:moveTo>
                    <a:pt x="132" y="124"/>
                  </a:moveTo>
                  <a:cubicBezTo>
                    <a:pt x="132" y="125"/>
                    <a:pt x="132" y="125"/>
                    <a:pt x="132" y="125"/>
                  </a:cubicBezTo>
                  <a:cubicBezTo>
                    <a:pt x="132" y="126"/>
                    <a:pt x="131" y="126"/>
                    <a:pt x="131" y="126"/>
                  </a:cubicBezTo>
                  <a:cubicBezTo>
                    <a:pt x="130" y="126"/>
                    <a:pt x="130" y="126"/>
                    <a:pt x="129" y="127"/>
                  </a:cubicBezTo>
                  <a:cubicBezTo>
                    <a:pt x="128" y="127"/>
                    <a:pt x="127" y="127"/>
                    <a:pt x="126" y="127"/>
                  </a:cubicBezTo>
                  <a:cubicBezTo>
                    <a:pt x="125" y="127"/>
                    <a:pt x="124" y="127"/>
                    <a:pt x="123" y="127"/>
                  </a:cubicBezTo>
                  <a:cubicBezTo>
                    <a:pt x="123" y="126"/>
                    <a:pt x="122" y="126"/>
                    <a:pt x="121" y="126"/>
                  </a:cubicBezTo>
                  <a:cubicBezTo>
                    <a:pt x="121" y="126"/>
                    <a:pt x="121" y="126"/>
                    <a:pt x="120" y="125"/>
                  </a:cubicBezTo>
                  <a:cubicBezTo>
                    <a:pt x="120" y="125"/>
                    <a:pt x="120" y="125"/>
                    <a:pt x="120" y="124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69" y="126"/>
                    <a:pt x="69" y="126"/>
                    <a:pt x="68" y="126"/>
                  </a:cubicBezTo>
                  <a:cubicBezTo>
                    <a:pt x="68" y="126"/>
                    <a:pt x="67" y="127"/>
                    <a:pt x="67" y="127"/>
                  </a:cubicBezTo>
                  <a:cubicBezTo>
                    <a:pt x="66" y="127"/>
                    <a:pt x="66" y="127"/>
                    <a:pt x="65" y="127"/>
                  </a:cubicBezTo>
                  <a:cubicBezTo>
                    <a:pt x="64" y="127"/>
                    <a:pt x="63" y="127"/>
                    <a:pt x="62" y="127"/>
                  </a:cubicBezTo>
                  <a:cubicBezTo>
                    <a:pt x="62" y="127"/>
                    <a:pt x="61" y="126"/>
                    <a:pt x="61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5"/>
                    <a:pt x="12" y="125"/>
                    <a:pt x="11" y="125"/>
                  </a:cubicBezTo>
                  <a:cubicBezTo>
                    <a:pt x="11" y="126"/>
                    <a:pt x="11" y="126"/>
                    <a:pt x="10" y="126"/>
                  </a:cubicBezTo>
                  <a:cubicBezTo>
                    <a:pt x="10" y="126"/>
                    <a:pt x="9" y="126"/>
                    <a:pt x="8" y="127"/>
                  </a:cubicBezTo>
                  <a:cubicBezTo>
                    <a:pt x="8" y="127"/>
                    <a:pt x="7" y="127"/>
                    <a:pt x="5" y="127"/>
                  </a:cubicBezTo>
                  <a:cubicBezTo>
                    <a:pt x="4" y="127"/>
                    <a:pt x="3" y="127"/>
                    <a:pt x="3" y="127"/>
                  </a:cubicBezTo>
                  <a:cubicBezTo>
                    <a:pt x="2" y="126"/>
                    <a:pt x="1" y="126"/>
                    <a:pt x="1" y="126"/>
                  </a:cubicBezTo>
                  <a:cubicBezTo>
                    <a:pt x="0" y="126"/>
                    <a:pt x="0" y="126"/>
                    <a:pt x="0" y="125"/>
                  </a:cubicBezTo>
                  <a:cubicBezTo>
                    <a:pt x="0" y="125"/>
                    <a:pt x="0" y="125"/>
                    <a:pt x="0" y="1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1"/>
                    <a:pt x="19" y="2"/>
                  </a:cubicBezTo>
                  <a:cubicBezTo>
                    <a:pt x="20" y="3"/>
                    <a:pt x="21" y="3"/>
                    <a:pt x="22" y="4"/>
                  </a:cubicBezTo>
                  <a:cubicBezTo>
                    <a:pt x="22" y="5"/>
                    <a:pt x="23" y="6"/>
                    <a:pt x="23" y="8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7"/>
                    <a:pt x="111" y="5"/>
                    <a:pt x="111" y="4"/>
                  </a:cubicBezTo>
                  <a:cubicBezTo>
                    <a:pt x="112" y="3"/>
                    <a:pt x="113" y="2"/>
                    <a:pt x="114" y="2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7" y="0"/>
                    <a:pt x="118" y="0"/>
                    <a:pt x="120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9" y="0"/>
                  </a:cubicBezTo>
                  <a:cubicBezTo>
                    <a:pt x="129" y="0"/>
                    <a:pt x="130" y="1"/>
                    <a:pt x="130" y="1"/>
                  </a:cubicBezTo>
                  <a:cubicBezTo>
                    <a:pt x="131" y="2"/>
                    <a:pt x="131" y="2"/>
                    <a:pt x="132" y="3"/>
                  </a:cubicBezTo>
                  <a:cubicBezTo>
                    <a:pt x="132" y="4"/>
                    <a:pt x="132" y="5"/>
                    <a:pt x="132" y="6"/>
                  </a:cubicBezTo>
                  <a:lnTo>
                    <a:pt x="132" y="124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6217312" y="6375943"/>
              <a:ext cx="79123" cy="96242"/>
            </a:xfrm>
            <a:custGeom>
              <a:avLst/>
              <a:gdLst>
                <a:gd name="T0" fmla="*/ 78 w 78"/>
                <a:gd name="T1" fmla="*/ 43 h 96"/>
                <a:gd name="T2" fmla="*/ 76 w 78"/>
                <a:gd name="T3" fmla="*/ 48 h 96"/>
                <a:gd name="T4" fmla="*/ 73 w 78"/>
                <a:gd name="T5" fmla="*/ 50 h 96"/>
                <a:gd name="T6" fmla="*/ 12 w 78"/>
                <a:gd name="T7" fmla="*/ 50 h 96"/>
                <a:gd name="T8" fmla="*/ 14 w 78"/>
                <a:gd name="T9" fmla="*/ 64 h 96"/>
                <a:gd name="T10" fmla="*/ 19 w 78"/>
                <a:gd name="T11" fmla="*/ 76 h 96"/>
                <a:gd name="T12" fmla="*/ 29 w 78"/>
                <a:gd name="T13" fmla="*/ 83 h 96"/>
                <a:gd name="T14" fmla="*/ 44 w 78"/>
                <a:gd name="T15" fmla="*/ 86 h 96"/>
                <a:gd name="T16" fmla="*/ 55 w 78"/>
                <a:gd name="T17" fmla="*/ 85 h 96"/>
                <a:gd name="T18" fmla="*/ 63 w 78"/>
                <a:gd name="T19" fmla="*/ 82 h 96"/>
                <a:gd name="T20" fmla="*/ 69 w 78"/>
                <a:gd name="T21" fmla="*/ 80 h 96"/>
                <a:gd name="T22" fmla="*/ 72 w 78"/>
                <a:gd name="T23" fmla="*/ 79 h 96"/>
                <a:gd name="T24" fmla="*/ 73 w 78"/>
                <a:gd name="T25" fmla="*/ 79 h 96"/>
                <a:gd name="T26" fmla="*/ 74 w 78"/>
                <a:gd name="T27" fmla="*/ 80 h 96"/>
                <a:gd name="T28" fmla="*/ 75 w 78"/>
                <a:gd name="T29" fmla="*/ 82 h 96"/>
                <a:gd name="T30" fmla="*/ 75 w 78"/>
                <a:gd name="T31" fmla="*/ 84 h 96"/>
                <a:gd name="T32" fmla="*/ 75 w 78"/>
                <a:gd name="T33" fmla="*/ 85 h 96"/>
                <a:gd name="T34" fmla="*/ 74 w 78"/>
                <a:gd name="T35" fmla="*/ 86 h 96"/>
                <a:gd name="T36" fmla="*/ 74 w 78"/>
                <a:gd name="T37" fmla="*/ 88 h 96"/>
                <a:gd name="T38" fmla="*/ 73 w 78"/>
                <a:gd name="T39" fmla="*/ 88 h 96"/>
                <a:gd name="T40" fmla="*/ 70 w 78"/>
                <a:gd name="T41" fmla="*/ 90 h 96"/>
                <a:gd name="T42" fmla="*/ 64 w 78"/>
                <a:gd name="T43" fmla="*/ 93 h 96"/>
                <a:gd name="T44" fmla="*/ 54 w 78"/>
                <a:gd name="T45" fmla="*/ 95 h 96"/>
                <a:gd name="T46" fmla="*/ 42 w 78"/>
                <a:gd name="T47" fmla="*/ 96 h 96"/>
                <a:gd name="T48" fmla="*/ 24 w 78"/>
                <a:gd name="T49" fmla="*/ 93 h 96"/>
                <a:gd name="T50" fmla="*/ 11 w 78"/>
                <a:gd name="T51" fmla="*/ 84 h 96"/>
                <a:gd name="T52" fmla="*/ 3 w 78"/>
                <a:gd name="T53" fmla="*/ 69 h 96"/>
                <a:gd name="T54" fmla="*/ 0 w 78"/>
                <a:gd name="T55" fmla="*/ 48 h 96"/>
                <a:gd name="T56" fmla="*/ 3 w 78"/>
                <a:gd name="T57" fmla="*/ 28 h 96"/>
                <a:gd name="T58" fmla="*/ 11 w 78"/>
                <a:gd name="T59" fmla="*/ 13 h 96"/>
                <a:gd name="T60" fmla="*/ 24 w 78"/>
                <a:gd name="T61" fmla="*/ 3 h 96"/>
                <a:gd name="T62" fmla="*/ 41 w 78"/>
                <a:gd name="T63" fmla="*/ 0 h 96"/>
                <a:gd name="T64" fmla="*/ 58 w 78"/>
                <a:gd name="T65" fmla="*/ 4 h 96"/>
                <a:gd name="T66" fmla="*/ 69 w 78"/>
                <a:gd name="T67" fmla="*/ 12 h 96"/>
                <a:gd name="T68" fmla="*/ 76 w 78"/>
                <a:gd name="T69" fmla="*/ 26 h 96"/>
                <a:gd name="T70" fmla="*/ 78 w 78"/>
                <a:gd name="T71" fmla="*/ 41 h 96"/>
                <a:gd name="T72" fmla="*/ 78 w 78"/>
                <a:gd name="T73" fmla="*/ 43 h 96"/>
                <a:gd name="T74" fmla="*/ 66 w 78"/>
                <a:gd name="T75" fmla="*/ 40 h 96"/>
                <a:gd name="T76" fmla="*/ 60 w 78"/>
                <a:gd name="T77" fmla="*/ 18 h 96"/>
                <a:gd name="T78" fmla="*/ 40 w 78"/>
                <a:gd name="T79" fmla="*/ 10 h 96"/>
                <a:gd name="T80" fmla="*/ 28 w 78"/>
                <a:gd name="T81" fmla="*/ 13 h 96"/>
                <a:gd name="T82" fmla="*/ 20 w 78"/>
                <a:gd name="T83" fmla="*/ 19 h 96"/>
                <a:gd name="T84" fmla="*/ 14 w 78"/>
                <a:gd name="T85" fmla="*/ 29 h 96"/>
                <a:gd name="T86" fmla="*/ 12 w 78"/>
                <a:gd name="T87" fmla="*/ 40 h 96"/>
                <a:gd name="T88" fmla="*/ 66 w 78"/>
                <a:gd name="T89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" h="96">
                  <a:moveTo>
                    <a:pt x="78" y="43"/>
                  </a:moveTo>
                  <a:cubicBezTo>
                    <a:pt x="78" y="46"/>
                    <a:pt x="78" y="47"/>
                    <a:pt x="76" y="48"/>
                  </a:cubicBezTo>
                  <a:cubicBezTo>
                    <a:pt x="75" y="49"/>
                    <a:pt x="74" y="50"/>
                    <a:pt x="7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5"/>
                    <a:pt x="13" y="60"/>
                    <a:pt x="14" y="64"/>
                  </a:cubicBezTo>
                  <a:cubicBezTo>
                    <a:pt x="15" y="69"/>
                    <a:pt x="17" y="73"/>
                    <a:pt x="19" y="76"/>
                  </a:cubicBezTo>
                  <a:cubicBezTo>
                    <a:pt x="22" y="79"/>
                    <a:pt x="25" y="81"/>
                    <a:pt x="29" y="83"/>
                  </a:cubicBezTo>
                  <a:cubicBezTo>
                    <a:pt x="33" y="85"/>
                    <a:pt x="38" y="86"/>
                    <a:pt x="44" y="86"/>
                  </a:cubicBezTo>
                  <a:cubicBezTo>
                    <a:pt x="48" y="86"/>
                    <a:pt x="51" y="85"/>
                    <a:pt x="55" y="85"/>
                  </a:cubicBezTo>
                  <a:cubicBezTo>
                    <a:pt x="58" y="84"/>
                    <a:pt x="61" y="83"/>
                    <a:pt x="63" y="82"/>
                  </a:cubicBezTo>
                  <a:cubicBezTo>
                    <a:pt x="66" y="81"/>
                    <a:pt x="68" y="81"/>
                    <a:pt x="69" y="80"/>
                  </a:cubicBezTo>
                  <a:cubicBezTo>
                    <a:pt x="71" y="79"/>
                    <a:pt x="72" y="79"/>
                    <a:pt x="72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9"/>
                    <a:pt x="74" y="80"/>
                    <a:pt x="74" y="80"/>
                  </a:cubicBezTo>
                  <a:cubicBezTo>
                    <a:pt x="74" y="80"/>
                    <a:pt x="75" y="81"/>
                    <a:pt x="75" y="82"/>
                  </a:cubicBezTo>
                  <a:cubicBezTo>
                    <a:pt x="75" y="82"/>
                    <a:pt x="75" y="83"/>
                    <a:pt x="75" y="84"/>
                  </a:cubicBezTo>
                  <a:cubicBezTo>
                    <a:pt x="75" y="84"/>
                    <a:pt x="75" y="85"/>
                    <a:pt x="75" y="85"/>
                  </a:cubicBezTo>
                  <a:cubicBezTo>
                    <a:pt x="75" y="86"/>
                    <a:pt x="75" y="86"/>
                    <a:pt x="74" y="86"/>
                  </a:cubicBezTo>
                  <a:cubicBezTo>
                    <a:pt x="74" y="87"/>
                    <a:pt x="74" y="87"/>
                    <a:pt x="74" y="88"/>
                  </a:cubicBezTo>
                  <a:cubicBezTo>
                    <a:pt x="74" y="88"/>
                    <a:pt x="74" y="88"/>
                    <a:pt x="73" y="88"/>
                  </a:cubicBezTo>
                  <a:cubicBezTo>
                    <a:pt x="73" y="89"/>
                    <a:pt x="72" y="89"/>
                    <a:pt x="70" y="90"/>
                  </a:cubicBezTo>
                  <a:cubicBezTo>
                    <a:pt x="69" y="91"/>
                    <a:pt x="66" y="92"/>
                    <a:pt x="64" y="93"/>
                  </a:cubicBezTo>
                  <a:cubicBezTo>
                    <a:pt x="61" y="93"/>
                    <a:pt x="58" y="94"/>
                    <a:pt x="54" y="95"/>
                  </a:cubicBezTo>
                  <a:cubicBezTo>
                    <a:pt x="50" y="95"/>
                    <a:pt x="46" y="96"/>
                    <a:pt x="42" y="96"/>
                  </a:cubicBezTo>
                  <a:cubicBezTo>
                    <a:pt x="35" y="96"/>
                    <a:pt x="29" y="95"/>
                    <a:pt x="24" y="93"/>
                  </a:cubicBezTo>
                  <a:cubicBezTo>
                    <a:pt x="19" y="91"/>
                    <a:pt x="14" y="88"/>
                    <a:pt x="11" y="84"/>
                  </a:cubicBezTo>
                  <a:cubicBezTo>
                    <a:pt x="7" y="80"/>
                    <a:pt x="4" y="75"/>
                    <a:pt x="3" y="69"/>
                  </a:cubicBezTo>
                  <a:cubicBezTo>
                    <a:pt x="1" y="63"/>
                    <a:pt x="0" y="56"/>
                    <a:pt x="0" y="48"/>
                  </a:cubicBezTo>
                  <a:cubicBezTo>
                    <a:pt x="0" y="41"/>
                    <a:pt x="1" y="34"/>
                    <a:pt x="3" y="28"/>
                  </a:cubicBezTo>
                  <a:cubicBezTo>
                    <a:pt x="5" y="22"/>
                    <a:pt x="7" y="17"/>
                    <a:pt x="11" y="13"/>
                  </a:cubicBezTo>
                  <a:cubicBezTo>
                    <a:pt x="15" y="9"/>
                    <a:pt x="19" y="6"/>
                    <a:pt x="24" y="3"/>
                  </a:cubicBezTo>
                  <a:cubicBezTo>
                    <a:pt x="29" y="1"/>
                    <a:pt x="35" y="0"/>
                    <a:pt x="41" y="0"/>
                  </a:cubicBezTo>
                  <a:cubicBezTo>
                    <a:pt x="48" y="0"/>
                    <a:pt x="53" y="1"/>
                    <a:pt x="58" y="4"/>
                  </a:cubicBezTo>
                  <a:cubicBezTo>
                    <a:pt x="63" y="6"/>
                    <a:pt x="66" y="9"/>
                    <a:pt x="69" y="12"/>
                  </a:cubicBezTo>
                  <a:cubicBezTo>
                    <a:pt x="73" y="16"/>
                    <a:pt x="75" y="21"/>
                    <a:pt x="76" y="26"/>
                  </a:cubicBezTo>
                  <a:cubicBezTo>
                    <a:pt x="78" y="30"/>
                    <a:pt x="78" y="36"/>
                    <a:pt x="78" y="41"/>
                  </a:cubicBezTo>
                  <a:lnTo>
                    <a:pt x="78" y="43"/>
                  </a:lnTo>
                  <a:close/>
                  <a:moveTo>
                    <a:pt x="66" y="40"/>
                  </a:moveTo>
                  <a:cubicBezTo>
                    <a:pt x="66" y="31"/>
                    <a:pt x="64" y="23"/>
                    <a:pt x="60" y="18"/>
                  </a:cubicBezTo>
                  <a:cubicBezTo>
                    <a:pt x="55" y="13"/>
                    <a:pt x="49" y="10"/>
                    <a:pt x="40" y="10"/>
                  </a:cubicBezTo>
                  <a:cubicBezTo>
                    <a:pt x="36" y="10"/>
                    <a:pt x="32" y="11"/>
                    <a:pt x="28" y="13"/>
                  </a:cubicBezTo>
                  <a:cubicBezTo>
                    <a:pt x="25" y="14"/>
                    <a:pt x="22" y="17"/>
                    <a:pt x="20" y="19"/>
                  </a:cubicBezTo>
                  <a:cubicBezTo>
                    <a:pt x="18" y="22"/>
                    <a:pt x="16" y="25"/>
                    <a:pt x="14" y="29"/>
                  </a:cubicBezTo>
                  <a:cubicBezTo>
                    <a:pt x="13" y="32"/>
                    <a:pt x="13" y="36"/>
                    <a:pt x="12" y="40"/>
                  </a:cubicBezTo>
                  <a:lnTo>
                    <a:pt x="66" y="4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6313843" y="6375943"/>
              <a:ext cx="129762" cy="96242"/>
            </a:xfrm>
            <a:custGeom>
              <a:avLst/>
              <a:gdLst>
                <a:gd name="T0" fmla="*/ 126 w 126"/>
                <a:gd name="T1" fmla="*/ 93 h 95"/>
                <a:gd name="T2" fmla="*/ 123 w 126"/>
                <a:gd name="T3" fmla="*/ 95 h 95"/>
                <a:gd name="T4" fmla="*/ 118 w 126"/>
                <a:gd name="T5" fmla="*/ 95 h 95"/>
                <a:gd name="T6" fmla="*/ 115 w 126"/>
                <a:gd name="T7" fmla="*/ 93 h 95"/>
                <a:gd name="T8" fmla="*/ 115 w 126"/>
                <a:gd name="T9" fmla="*/ 38 h 95"/>
                <a:gd name="T10" fmla="*/ 110 w 126"/>
                <a:gd name="T11" fmla="*/ 18 h 95"/>
                <a:gd name="T12" fmla="*/ 95 w 126"/>
                <a:gd name="T13" fmla="*/ 10 h 95"/>
                <a:gd name="T14" fmla="*/ 69 w 126"/>
                <a:gd name="T15" fmla="*/ 29 h 95"/>
                <a:gd name="T16" fmla="*/ 69 w 126"/>
                <a:gd name="T17" fmla="*/ 93 h 95"/>
                <a:gd name="T18" fmla="*/ 66 w 126"/>
                <a:gd name="T19" fmla="*/ 95 h 95"/>
                <a:gd name="T20" fmla="*/ 60 w 126"/>
                <a:gd name="T21" fmla="*/ 95 h 95"/>
                <a:gd name="T22" fmla="*/ 58 w 126"/>
                <a:gd name="T23" fmla="*/ 93 h 95"/>
                <a:gd name="T24" fmla="*/ 57 w 126"/>
                <a:gd name="T25" fmla="*/ 38 h 95"/>
                <a:gd name="T26" fmla="*/ 53 w 126"/>
                <a:gd name="T27" fmla="*/ 18 h 95"/>
                <a:gd name="T28" fmla="*/ 38 w 126"/>
                <a:gd name="T29" fmla="*/ 10 h 95"/>
                <a:gd name="T30" fmla="*/ 12 w 126"/>
                <a:gd name="T31" fmla="*/ 29 h 95"/>
                <a:gd name="T32" fmla="*/ 11 w 126"/>
                <a:gd name="T33" fmla="*/ 93 h 95"/>
                <a:gd name="T34" fmla="*/ 9 w 126"/>
                <a:gd name="T35" fmla="*/ 95 h 95"/>
                <a:gd name="T36" fmla="*/ 3 w 126"/>
                <a:gd name="T37" fmla="*/ 95 h 95"/>
                <a:gd name="T38" fmla="*/ 0 w 126"/>
                <a:gd name="T39" fmla="*/ 93 h 95"/>
                <a:gd name="T40" fmla="*/ 0 w 126"/>
                <a:gd name="T41" fmla="*/ 4 h 95"/>
                <a:gd name="T42" fmla="*/ 1 w 126"/>
                <a:gd name="T43" fmla="*/ 2 h 95"/>
                <a:gd name="T44" fmla="*/ 6 w 126"/>
                <a:gd name="T45" fmla="*/ 1 h 95"/>
                <a:gd name="T46" fmla="*/ 10 w 126"/>
                <a:gd name="T47" fmla="*/ 2 h 95"/>
                <a:gd name="T48" fmla="*/ 11 w 126"/>
                <a:gd name="T49" fmla="*/ 4 h 95"/>
                <a:gd name="T50" fmla="*/ 26 w 126"/>
                <a:gd name="T51" fmla="*/ 4 h 95"/>
                <a:gd name="T52" fmla="*/ 49 w 126"/>
                <a:gd name="T53" fmla="*/ 2 h 95"/>
                <a:gd name="T54" fmla="*/ 63 w 126"/>
                <a:gd name="T55" fmla="*/ 11 h 95"/>
                <a:gd name="T56" fmla="*/ 75 w 126"/>
                <a:gd name="T57" fmla="*/ 10 h 95"/>
                <a:gd name="T58" fmla="*/ 90 w 126"/>
                <a:gd name="T59" fmla="*/ 1 h 95"/>
                <a:gd name="T60" fmla="*/ 111 w 126"/>
                <a:gd name="T61" fmla="*/ 3 h 95"/>
                <a:gd name="T62" fmla="*/ 125 w 126"/>
                <a:gd name="T63" fmla="*/ 23 h 95"/>
                <a:gd name="T64" fmla="*/ 126 w 126"/>
                <a:gd name="T65" fmla="*/ 9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95">
                  <a:moveTo>
                    <a:pt x="126" y="92"/>
                  </a:moveTo>
                  <a:cubicBezTo>
                    <a:pt x="126" y="93"/>
                    <a:pt x="126" y="93"/>
                    <a:pt x="126" y="93"/>
                  </a:cubicBezTo>
                  <a:cubicBezTo>
                    <a:pt x="126" y="94"/>
                    <a:pt x="126" y="94"/>
                    <a:pt x="125" y="94"/>
                  </a:cubicBezTo>
                  <a:cubicBezTo>
                    <a:pt x="125" y="94"/>
                    <a:pt x="124" y="94"/>
                    <a:pt x="123" y="95"/>
                  </a:cubicBezTo>
                  <a:cubicBezTo>
                    <a:pt x="123" y="95"/>
                    <a:pt x="122" y="95"/>
                    <a:pt x="121" y="95"/>
                  </a:cubicBezTo>
                  <a:cubicBezTo>
                    <a:pt x="119" y="95"/>
                    <a:pt x="118" y="95"/>
                    <a:pt x="118" y="95"/>
                  </a:cubicBezTo>
                  <a:cubicBezTo>
                    <a:pt x="117" y="94"/>
                    <a:pt x="116" y="94"/>
                    <a:pt x="116" y="94"/>
                  </a:cubicBezTo>
                  <a:cubicBezTo>
                    <a:pt x="115" y="94"/>
                    <a:pt x="115" y="94"/>
                    <a:pt x="115" y="93"/>
                  </a:cubicBezTo>
                  <a:cubicBezTo>
                    <a:pt x="115" y="93"/>
                    <a:pt x="115" y="93"/>
                    <a:pt x="115" y="92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15" y="34"/>
                    <a:pt x="114" y="30"/>
                    <a:pt x="114" y="26"/>
                  </a:cubicBezTo>
                  <a:cubicBezTo>
                    <a:pt x="113" y="23"/>
                    <a:pt x="112" y="20"/>
                    <a:pt x="110" y="18"/>
                  </a:cubicBezTo>
                  <a:cubicBezTo>
                    <a:pt x="109" y="15"/>
                    <a:pt x="106" y="13"/>
                    <a:pt x="104" y="12"/>
                  </a:cubicBezTo>
                  <a:cubicBezTo>
                    <a:pt x="102" y="11"/>
                    <a:pt x="99" y="10"/>
                    <a:pt x="95" y="10"/>
                  </a:cubicBezTo>
                  <a:cubicBezTo>
                    <a:pt x="91" y="10"/>
                    <a:pt x="87" y="12"/>
                    <a:pt x="83" y="15"/>
                  </a:cubicBezTo>
                  <a:cubicBezTo>
                    <a:pt x="79" y="18"/>
                    <a:pt x="74" y="23"/>
                    <a:pt x="69" y="29"/>
                  </a:cubicBezTo>
                  <a:cubicBezTo>
                    <a:pt x="69" y="92"/>
                    <a:pt x="69" y="92"/>
                    <a:pt x="69" y="92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9" y="94"/>
                    <a:pt x="68" y="94"/>
                    <a:pt x="68" y="94"/>
                  </a:cubicBezTo>
                  <a:cubicBezTo>
                    <a:pt x="67" y="94"/>
                    <a:pt x="67" y="94"/>
                    <a:pt x="66" y="95"/>
                  </a:cubicBezTo>
                  <a:cubicBezTo>
                    <a:pt x="65" y="95"/>
                    <a:pt x="64" y="95"/>
                    <a:pt x="63" y="95"/>
                  </a:cubicBezTo>
                  <a:cubicBezTo>
                    <a:pt x="62" y="95"/>
                    <a:pt x="61" y="95"/>
                    <a:pt x="60" y="95"/>
                  </a:cubicBezTo>
                  <a:cubicBezTo>
                    <a:pt x="60" y="94"/>
                    <a:pt x="59" y="94"/>
                    <a:pt x="59" y="94"/>
                  </a:cubicBezTo>
                  <a:cubicBezTo>
                    <a:pt x="58" y="94"/>
                    <a:pt x="58" y="94"/>
                    <a:pt x="58" y="93"/>
                  </a:cubicBezTo>
                  <a:cubicBezTo>
                    <a:pt x="58" y="93"/>
                    <a:pt x="57" y="93"/>
                    <a:pt x="57" y="92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34"/>
                    <a:pt x="57" y="30"/>
                    <a:pt x="56" y="26"/>
                  </a:cubicBezTo>
                  <a:cubicBezTo>
                    <a:pt x="56" y="23"/>
                    <a:pt x="54" y="20"/>
                    <a:pt x="53" y="18"/>
                  </a:cubicBezTo>
                  <a:cubicBezTo>
                    <a:pt x="51" y="15"/>
                    <a:pt x="49" y="13"/>
                    <a:pt x="47" y="12"/>
                  </a:cubicBezTo>
                  <a:cubicBezTo>
                    <a:pt x="44" y="11"/>
                    <a:pt x="41" y="10"/>
                    <a:pt x="38" y="10"/>
                  </a:cubicBezTo>
                  <a:cubicBezTo>
                    <a:pt x="34" y="10"/>
                    <a:pt x="30" y="12"/>
                    <a:pt x="25" y="15"/>
                  </a:cubicBezTo>
                  <a:cubicBezTo>
                    <a:pt x="21" y="18"/>
                    <a:pt x="17" y="23"/>
                    <a:pt x="12" y="29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9" y="94"/>
                    <a:pt x="9" y="95"/>
                  </a:cubicBezTo>
                  <a:cubicBezTo>
                    <a:pt x="8" y="95"/>
                    <a:pt x="7" y="95"/>
                    <a:pt x="6" y="95"/>
                  </a:cubicBezTo>
                  <a:cubicBezTo>
                    <a:pt x="5" y="95"/>
                    <a:pt x="4" y="95"/>
                    <a:pt x="3" y="95"/>
                  </a:cubicBezTo>
                  <a:cubicBezTo>
                    <a:pt x="2" y="94"/>
                    <a:pt x="2" y="94"/>
                    <a:pt x="1" y="94"/>
                  </a:cubicBezTo>
                  <a:cubicBezTo>
                    <a:pt x="1" y="94"/>
                    <a:pt x="0" y="94"/>
                    <a:pt x="0" y="93"/>
                  </a:cubicBezTo>
                  <a:cubicBezTo>
                    <a:pt x="0" y="93"/>
                    <a:pt x="0" y="93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6" y="11"/>
                    <a:pt x="21" y="7"/>
                    <a:pt x="26" y="4"/>
                  </a:cubicBezTo>
                  <a:cubicBezTo>
                    <a:pt x="30" y="1"/>
                    <a:pt x="35" y="0"/>
                    <a:pt x="39" y="0"/>
                  </a:cubicBezTo>
                  <a:cubicBezTo>
                    <a:pt x="43" y="0"/>
                    <a:pt x="46" y="1"/>
                    <a:pt x="49" y="2"/>
                  </a:cubicBezTo>
                  <a:cubicBezTo>
                    <a:pt x="52" y="2"/>
                    <a:pt x="55" y="4"/>
                    <a:pt x="57" y="5"/>
                  </a:cubicBezTo>
                  <a:cubicBezTo>
                    <a:pt x="59" y="7"/>
                    <a:pt x="61" y="9"/>
                    <a:pt x="63" y="11"/>
                  </a:cubicBezTo>
                  <a:cubicBezTo>
                    <a:pt x="64" y="13"/>
                    <a:pt x="65" y="16"/>
                    <a:pt x="66" y="18"/>
                  </a:cubicBezTo>
                  <a:cubicBezTo>
                    <a:pt x="69" y="15"/>
                    <a:pt x="72" y="12"/>
                    <a:pt x="75" y="10"/>
                  </a:cubicBezTo>
                  <a:cubicBezTo>
                    <a:pt x="78" y="7"/>
                    <a:pt x="80" y="6"/>
                    <a:pt x="83" y="4"/>
                  </a:cubicBezTo>
                  <a:cubicBezTo>
                    <a:pt x="85" y="3"/>
                    <a:pt x="88" y="2"/>
                    <a:pt x="90" y="1"/>
                  </a:cubicBezTo>
                  <a:cubicBezTo>
                    <a:pt x="92" y="1"/>
                    <a:pt x="94" y="0"/>
                    <a:pt x="97" y="0"/>
                  </a:cubicBezTo>
                  <a:cubicBezTo>
                    <a:pt x="102" y="0"/>
                    <a:pt x="107" y="1"/>
                    <a:pt x="111" y="3"/>
                  </a:cubicBezTo>
                  <a:cubicBezTo>
                    <a:pt x="115" y="5"/>
                    <a:pt x="118" y="8"/>
                    <a:pt x="120" y="11"/>
                  </a:cubicBezTo>
                  <a:cubicBezTo>
                    <a:pt x="122" y="14"/>
                    <a:pt x="124" y="18"/>
                    <a:pt x="125" y="23"/>
                  </a:cubicBezTo>
                  <a:cubicBezTo>
                    <a:pt x="126" y="27"/>
                    <a:pt x="126" y="32"/>
                    <a:pt x="126" y="37"/>
                  </a:cubicBezTo>
                  <a:lnTo>
                    <a:pt x="126" y="92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3"/>
            <p:cNvSpPr>
              <a:spLocks noEditPoints="1"/>
            </p:cNvSpPr>
            <p:nvPr/>
          </p:nvSpPr>
          <p:spPr bwMode="auto">
            <a:xfrm>
              <a:off x="6467342" y="6334031"/>
              <a:ext cx="77541" cy="138155"/>
            </a:xfrm>
            <a:custGeom>
              <a:avLst/>
              <a:gdLst>
                <a:gd name="T0" fmla="*/ 77 w 77"/>
                <a:gd name="T1" fmla="*/ 89 h 138"/>
                <a:gd name="T2" fmla="*/ 75 w 77"/>
                <a:gd name="T3" fmla="*/ 109 h 138"/>
                <a:gd name="T4" fmla="*/ 67 w 77"/>
                <a:gd name="T5" fmla="*/ 125 h 138"/>
                <a:gd name="T6" fmla="*/ 55 w 77"/>
                <a:gd name="T7" fmla="*/ 134 h 138"/>
                <a:gd name="T8" fmla="*/ 39 w 77"/>
                <a:gd name="T9" fmla="*/ 138 h 138"/>
                <a:gd name="T10" fmla="*/ 31 w 77"/>
                <a:gd name="T11" fmla="*/ 137 h 138"/>
                <a:gd name="T12" fmla="*/ 25 w 77"/>
                <a:gd name="T13" fmla="*/ 134 h 138"/>
                <a:gd name="T14" fmla="*/ 18 w 77"/>
                <a:gd name="T15" fmla="*/ 130 h 138"/>
                <a:gd name="T16" fmla="*/ 10 w 77"/>
                <a:gd name="T17" fmla="*/ 123 h 138"/>
                <a:gd name="T18" fmla="*/ 10 w 77"/>
                <a:gd name="T19" fmla="*/ 134 h 138"/>
                <a:gd name="T20" fmla="*/ 10 w 77"/>
                <a:gd name="T21" fmla="*/ 135 h 138"/>
                <a:gd name="T22" fmla="*/ 9 w 77"/>
                <a:gd name="T23" fmla="*/ 136 h 138"/>
                <a:gd name="T24" fmla="*/ 7 w 77"/>
                <a:gd name="T25" fmla="*/ 137 h 138"/>
                <a:gd name="T26" fmla="*/ 5 w 77"/>
                <a:gd name="T27" fmla="*/ 137 h 138"/>
                <a:gd name="T28" fmla="*/ 2 w 77"/>
                <a:gd name="T29" fmla="*/ 137 h 138"/>
                <a:gd name="T30" fmla="*/ 1 w 77"/>
                <a:gd name="T31" fmla="*/ 136 h 138"/>
                <a:gd name="T32" fmla="*/ 0 w 77"/>
                <a:gd name="T33" fmla="*/ 135 h 138"/>
                <a:gd name="T34" fmla="*/ 0 w 77"/>
                <a:gd name="T35" fmla="*/ 134 h 138"/>
                <a:gd name="T36" fmla="*/ 0 w 77"/>
                <a:gd name="T37" fmla="*/ 3 h 138"/>
                <a:gd name="T38" fmla="*/ 0 w 77"/>
                <a:gd name="T39" fmla="*/ 1 h 138"/>
                <a:gd name="T40" fmla="*/ 1 w 77"/>
                <a:gd name="T41" fmla="*/ 1 h 138"/>
                <a:gd name="T42" fmla="*/ 3 w 77"/>
                <a:gd name="T43" fmla="*/ 0 h 138"/>
                <a:gd name="T44" fmla="*/ 5 w 77"/>
                <a:gd name="T45" fmla="*/ 0 h 138"/>
                <a:gd name="T46" fmla="*/ 8 w 77"/>
                <a:gd name="T47" fmla="*/ 0 h 138"/>
                <a:gd name="T48" fmla="*/ 10 w 77"/>
                <a:gd name="T49" fmla="*/ 1 h 138"/>
                <a:gd name="T50" fmla="*/ 11 w 77"/>
                <a:gd name="T51" fmla="*/ 1 h 138"/>
                <a:gd name="T52" fmla="*/ 11 w 77"/>
                <a:gd name="T53" fmla="*/ 3 h 138"/>
                <a:gd name="T54" fmla="*/ 11 w 77"/>
                <a:gd name="T55" fmla="*/ 58 h 138"/>
                <a:gd name="T56" fmla="*/ 19 w 77"/>
                <a:gd name="T57" fmla="*/ 50 h 138"/>
                <a:gd name="T58" fmla="*/ 27 w 77"/>
                <a:gd name="T59" fmla="*/ 46 h 138"/>
                <a:gd name="T60" fmla="*/ 34 w 77"/>
                <a:gd name="T61" fmla="*/ 43 h 138"/>
                <a:gd name="T62" fmla="*/ 41 w 77"/>
                <a:gd name="T63" fmla="*/ 42 h 138"/>
                <a:gd name="T64" fmla="*/ 58 w 77"/>
                <a:gd name="T65" fmla="*/ 46 h 138"/>
                <a:gd name="T66" fmla="*/ 69 w 77"/>
                <a:gd name="T67" fmla="*/ 56 h 138"/>
                <a:gd name="T68" fmla="*/ 75 w 77"/>
                <a:gd name="T69" fmla="*/ 71 h 138"/>
                <a:gd name="T70" fmla="*/ 77 w 77"/>
                <a:gd name="T71" fmla="*/ 89 h 138"/>
                <a:gd name="T72" fmla="*/ 65 w 77"/>
                <a:gd name="T73" fmla="*/ 91 h 138"/>
                <a:gd name="T74" fmla="*/ 64 w 77"/>
                <a:gd name="T75" fmla="*/ 76 h 138"/>
                <a:gd name="T76" fmla="*/ 60 w 77"/>
                <a:gd name="T77" fmla="*/ 64 h 138"/>
                <a:gd name="T78" fmla="*/ 52 w 77"/>
                <a:gd name="T79" fmla="*/ 55 h 138"/>
                <a:gd name="T80" fmla="*/ 40 w 77"/>
                <a:gd name="T81" fmla="*/ 52 h 138"/>
                <a:gd name="T82" fmla="*/ 34 w 77"/>
                <a:gd name="T83" fmla="*/ 53 h 138"/>
                <a:gd name="T84" fmla="*/ 27 w 77"/>
                <a:gd name="T85" fmla="*/ 56 h 138"/>
                <a:gd name="T86" fmla="*/ 19 w 77"/>
                <a:gd name="T87" fmla="*/ 62 h 138"/>
                <a:gd name="T88" fmla="*/ 11 w 77"/>
                <a:gd name="T89" fmla="*/ 71 h 138"/>
                <a:gd name="T90" fmla="*/ 11 w 77"/>
                <a:gd name="T91" fmla="*/ 110 h 138"/>
                <a:gd name="T92" fmla="*/ 26 w 77"/>
                <a:gd name="T93" fmla="*/ 123 h 138"/>
                <a:gd name="T94" fmla="*/ 40 w 77"/>
                <a:gd name="T95" fmla="*/ 128 h 138"/>
                <a:gd name="T96" fmla="*/ 51 w 77"/>
                <a:gd name="T97" fmla="*/ 125 h 138"/>
                <a:gd name="T98" fmla="*/ 59 w 77"/>
                <a:gd name="T99" fmla="*/ 116 h 138"/>
                <a:gd name="T100" fmla="*/ 63 w 77"/>
                <a:gd name="T101" fmla="*/ 104 h 138"/>
                <a:gd name="T102" fmla="*/ 65 w 77"/>
                <a:gd name="T103" fmla="*/ 9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" h="138">
                  <a:moveTo>
                    <a:pt x="77" y="89"/>
                  </a:moveTo>
                  <a:cubicBezTo>
                    <a:pt x="77" y="96"/>
                    <a:pt x="76" y="103"/>
                    <a:pt x="75" y="109"/>
                  </a:cubicBezTo>
                  <a:cubicBezTo>
                    <a:pt x="73" y="115"/>
                    <a:pt x="71" y="120"/>
                    <a:pt x="67" y="125"/>
                  </a:cubicBezTo>
                  <a:cubicBezTo>
                    <a:pt x="64" y="129"/>
                    <a:pt x="60" y="132"/>
                    <a:pt x="55" y="134"/>
                  </a:cubicBezTo>
                  <a:cubicBezTo>
                    <a:pt x="51" y="137"/>
                    <a:pt x="45" y="138"/>
                    <a:pt x="39" y="138"/>
                  </a:cubicBezTo>
                  <a:cubicBezTo>
                    <a:pt x="36" y="138"/>
                    <a:pt x="34" y="138"/>
                    <a:pt x="31" y="137"/>
                  </a:cubicBezTo>
                  <a:cubicBezTo>
                    <a:pt x="29" y="136"/>
                    <a:pt x="27" y="136"/>
                    <a:pt x="25" y="134"/>
                  </a:cubicBezTo>
                  <a:cubicBezTo>
                    <a:pt x="22" y="133"/>
                    <a:pt x="20" y="132"/>
                    <a:pt x="18" y="130"/>
                  </a:cubicBezTo>
                  <a:cubicBezTo>
                    <a:pt x="16" y="128"/>
                    <a:pt x="13" y="125"/>
                    <a:pt x="10" y="123"/>
                  </a:cubicBezTo>
                  <a:cubicBezTo>
                    <a:pt x="10" y="134"/>
                    <a:pt x="10" y="134"/>
                    <a:pt x="10" y="134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0" y="136"/>
                    <a:pt x="10" y="136"/>
                    <a:pt x="9" y="136"/>
                  </a:cubicBezTo>
                  <a:cubicBezTo>
                    <a:pt x="9" y="136"/>
                    <a:pt x="8" y="137"/>
                    <a:pt x="7" y="137"/>
                  </a:cubicBezTo>
                  <a:cubicBezTo>
                    <a:pt x="7" y="137"/>
                    <a:pt x="6" y="137"/>
                    <a:pt x="5" y="137"/>
                  </a:cubicBezTo>
                  <a:cubicBezTo>
                    <a:pt x="4" y="137"/>
                    <a:pt x="3" y="137"/>
                    <a:pt x="2" y="137"/>
                  </a:cubicBezTo>
                  <a:cubicBezTo>
                    <a:pt x="2" y="137"/>
                    <a:pt x="1" y="136"/>
                    <a:pt x="1" y="136"/>
                  </a:cubicBezTo>
                  <a:cubicBezTo>
                    <a:pt x="0" y="136"/>
                    <a:pt x="0" y="136"/>
                    <a:pt x="0" y="135"/>
                  </a:cubicBezTo>
                  <a:cubicBezTo>
                    <a:pt x="0" y="135"/>
                    <a:pt x="0" y="135"/>
                    <a:pt x="0" y="13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0"/>
                    <a:pt x="10" y="0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4" y="55"/>
                    <a:pt x="17" y="52"/>
                    <a:pt x="19" y="50"/>
                  </a:cubicBezTo>
                  <a:cubicBezTo>
                    <a:pt x="22" y="48"/>
                    <a:pt x="24" y="47"/>
                    <a:pt x="27" y="46"/>
                  </a:cubicBezTo>
                  <a:cubicBezTo>
                    <a:pt x="29" y="44"/>
                    <a:pt x="32" y="44"/>
                    <a:pt x="34" y="43"/>
                  </a:cubicBezTo>
                  <a:cubicBezTo>
                    <a:pt x="36" y="42"/>
                    <a:pt x="39" y="42"/>
                    <a:pt x="41" y="42"/>
                  </a:cubicBezTo>
                  <a:cubicBezTo>
                    <a:pt x="48" y="42"/>
                    <a:pt x="53" y="43"/>
                    <a:pt x="58" y="46"/>
                  </a:cubicBezTo>
                  <a:cubicBezTo>
                    <a:pt x="62" y="48"/>
                    <a:pt x="66" y="52"/>
                    <a:pt x="69" y="56"/>
                  </a:cubicBezTo>
                  <a:cubicBezTo>
                    <a:pt x="72" y="60"/>
                    <a:pt x="74" y="65"/>
                    <a:pt x="75" y="71"/>
                  </a:cubicBezTo>
                  <a:cubicBezTo>
                    <a:pt x="76" y="76"/>
                    <a:pt x="77" y="83"/>
                    <a:pt x="77" y="89"/>
                  </a:cubicBezTo>
                  <a:close/>
                  <a:moveTo>
                    <a:pt x="65" y="91"/>
                  </a:moveTo>
                  <a:cubicBezTo>
                    <a:pt x="65" y="86"/>
                    <a:pt x="64" y="81"/>
                    <a:pt x="64" y="76"/>
                  </a:cubicBezTo>
                  <a:cubicBezTo>
                    <a:pt x="63" y="72"/>
                    <a:pt x="62" y="68"/>
                    <a:pt x="60" y="64"/>
                  </a:cubicBezTo>
                  <a:cubicBezTo>
                    <a:pt x="58" y="61"/>
                    <a:pt x="55" y="58"/>
                    <a:pt x="52" y="55"/>
                  </a:cubicBezTo>
                  <a:cubicBezTo>
                    <a:pt x="49" y="53"/>
                    <a:pt x="45" y="52"/>
                    <a:pt x="40" y="52"/>
                  </a:cubicBezTo>
                  <a:cubicBezTo>
                    <a:pt x="38" y="52"/>
                    <a:pt x="36" y="53"/>
                    <a:pt x="34" y="53"/>
                  </a:cubicBezTo>
                  <a:cubicBezTo>
                    <a:pt x="31" y="54"/>
                    <a:pt x="29" y="55"/>
                    <a:pt x="27" y="56"/>
                  </a:cubicBezTo>
                  <a:cubicBezTo>
                    <a:pt x="24" y="58"/>
                    <a:pt x="22" y="60"/>
                    <a:pt x="19" y="62"/>
                  </a:cubicBezTo>
                  <a:cubicBezTo>
                    <a:pt x="17" y="65"/>
                    <a:pt x="14" y="68"/>
                    <a:pt x="11" y="71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16" y="115"/>
                    <a:pt x="21" y="120"/>
                    <a:pt x="26" y="123"/>
                  </a:cubicBezTo>
                  <a:cubicBezTo>
                    <a:pt x="30" y="126"/>
                    <a:pt x="35" y="128"/>
                    <a:pt x="40" y="128"/>
                  </a:cubicBezTo>
                  <a:cubicBezTo>
                    <a:pt x="44" y="128"/>
                    <a:pt x="48" y="127"/>
                    <a:pt x="51" y="125"/>
                  </a:cubicBezTo>
                  <a:cubicBezTo>
                    <a:pt x="54" y="122"/>
                    <a:pt x="57" y="120"/>
                    <a:pt x="59" y="116"/>
                  </a:cubicBezTo>
                  <a:cubicBezTo>
                    <a:pt x="61" y="113"/>
                    <a:pt x="63" y="109"/>
                    <a:pt x="63" y="104"/>
                  </a:cubicBezTo>
                  <a:cubicBezTo>
                    <a:pt x="64" y="100"/>
                    <a:pt x="65" y="95"/>
                    <a:pt x="65" y="9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4"/>
            <p:cNvSpPr>
              <a:spLocks noEditPoints="1"/>
            </p:cNvSpPr>
            <p:nvPr/>
          </p:nvSpPr>
          <p:spPr bwMode="auto">
            <a:xfrm>
              <a:off x="6555960" y="6375943"/>
              <a:ext cx="80706" cy="96242"/>
            </a:xfrm>
            <a:custGeom>
              <a:avLst/>
              <a:gdLst>
                <a:gd name="T0" fmla="*/ 78 w 78"/>
                <a:gd name="T1" fmla="*/ 43 h 96"/>
                <a:gd name="T2" fmla="*/ 76 w 78"/>
                <a:gd name="T3" fmla="*/ 48 h 96"/>
                <a:gd name="T4" fmla="*/ 73 w 78"/>
                <a:gd name="T5" fmla="*/ 50 h 96"/>
                <a:gd name="T6" fmla="*/ 12 w 78"/>
                <a:gd name="T7" fmla="*/ 50 h 96"/>
                <a:gd name="T8" fmla="*/ 14 w 78"/>
                <a:gd name="T9" fmla="*/ 64 h 96"/>
                <a:gd name="T10" fmla="*/ 19 w 78"/>
                <a:gd name="T11" fmla="*/ 76 h 96"/>
                <a:gd name="T12" fmla="*/ 29 w 78"/>
                <a:gd name="T13" fmla="*/ 83 h 96"/>
                <a:gd name="T14" fmla="*/ 44 w 78"/>
                <a:gd name="T15" fmla="*/ 86 h 96"/>
                <a:gd name="T16" fmla="*/ 55 w 78"/>
                <a:gd name="T17" fmla="*/ 85 h 96"/>
                <a:gd name="T18" fmla="*/ 63 w 78"/>
                <a:gd name="T19" fmla="*/ 82 h 96"/>
                <a:gd name="T20" fmla="*/ 69 w 78"/>
                <a:gd name="T21" fmla="*/ 80 h 96"/>
                <a:gd name="T22" fmla="*/ 72 w 78"/>
                <a:gd name="T23" fmla="*/ 79 h 96"/>
                <a:gd name="T24" fmla="*/ 73 w 78"/>
                <a:gd name="T25" fmla="*/ 79 h 96"/>
                <a:gd name="T26" fmla="*/ 74 w 78"/>
                <a:gd name="T27" fmla="*/ 80 h 96"/>
                <a:gd name="T28" fmla="*/ 75 w 78"/>
                <a:gd name="T29" fmla="*/ 82 h 96"/>
                <a:gd name="T30" fmla="*/ 75 w 78"/>
                <a:gd name="T31" fmla="*/ 84 h 96"/>
                <a:gd name="T32" fmla="*/ 75 w 78"/>
                <a:gd name="T33" fmla="*/ 85 h 96"/>
                <a:gd name="T34" fmla="*/ 74 w 78"/>
                <a:gd name="T35" fmla="*/ 86 h 96"/>
                <a:gd name="T36" fmla="*/ 74 w 78"/>
                <a:gd name="T37" fmla="*/ 88 h 96"/>
                <a:gd name="T38" fmla="*/ 73 w 78"/>
                <a:gd name="T39" fmla="*/ 88 h 96"/>
                <a:gd name="T40" fmla="*/ 70 w 78"/>
                <a:gd name="T41" fmla="*/ 90 h 96"/>
                <a:gd name="T42" fmla="*/ 63 w 78"/>
                <a:gd name="T43" fmla="*/ 93 h 96"/>
                <a:gd name="T44" fmla="*/ 54 w 78"/>
                <a:gd name="T45" fmla="*/ 95 h 96"/>
                <a:gd name="T46" fmla="*/ 42 w 78"/>
                <a:gd name="T47" fmla="*/ 96 h 96"/>
                <a:gd name="T48" fmla="*/ 24 w 78"/>
                <a:gd name="T49" fmla="*/ 93 h 96"/>
                <a:gd name="T50" fmla="*/ 11 w 78"/>
                <a:gd name="T51" fmla="*/ 84 h 96"/>
                <a:gd name="T52" fmla="*/ 3 w 78"/>
                <a:gd name="T53" fmla="*/ 69 h 96"/>
                <a:gd name="T54" fmla="*/ 0 w 78"/>
                <a:gd name="T55" fmla="*/ 48 h 96"/>
                <a:gd name="T56" fmla="*/ 3 w 78"/>
                <a:gd name="T57" fmla="*/ 28 h 96"/>
                <a:gd name="T58" fmla="*/ 11 w 78"/>
                <a:gd name="T59" fmla="*/ 13 h 96"/>
                <a:gd name="T60" fmla="*/ 24 w 78"/>
                <a:gd name="T61" fmla="*/ 3 h 96"/>
                <a:gd name="T62" fmla="*/ 41 w 78"/>
                <a:gd name="T63" fmla="*/ 0 h 96"/>
                <a:gd name="T64" fmla="*/ 58 w 78"/>
                <a:gd name="T65" fmla="*/ 4 h 96"/>
                <a:gd name="T66" fmla="*/ 69 w 78"/>
                <a:gd name="T67" fmla="*/ 12 h 96"/>
                <a:gd name="T68" fmla="*/ 76 w 78"/>
                <a:gd name="T69" fmla="*/ 26 h 96"/>
                <a:gd name="T70" fmla="*/ 78 w 78"/>
                <a:gd name="T71" fmla="*/ 41 h 96"/>
                <a:gd name="T72" fmla="*/ 78 w 78"/>
                <a:gd name="T73" fmla="*/ 43 h 96"/>
                <a:gd name="T74" fmla="*/ 66 w 78"/>
                <a:gd name="T75" fmla="*/ 40 h 96"/>
                <a:gd name="T76" fmla="*/ 60 w 78"/>
                <a:gd name="T77" fmla="*/ 18 h 96"/>
                <a:gd name="T78" fmla="*/ 40 w 78"/>
                <a:gd name="T79" fmla="*/ 10 h 96"/>
                <a:gd name="T80" fmla="*/ 28 w 78"/>
                <a:gd name="T81" fmla="*/ 13 h 96"/>
                <a:gd name="T82" fmla="*/ 20 w 78"/>
                <a:gd name="T83" fmla="*/ 19 h 96"/>
                <a:gd name="T84" fmla="*/ 14 w 78"/>
                <a:gd name="T85" fmla="*/ 29 h 96"/>
                <a:gd name="T86" fmla="*/ 12 w 78"/>
                <a:gd name="T87" fmla="*/ 40 h 96"/>
                <a:gd name="T88" fmla="*/ 66 w 78"/>
                <a:gd name="T89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" h="96">
                  <a:moveTo>
                    <a:pt x="78" y="43"/>
                  </a:moveTo>
                  <a:cubicBezTo>
                    <a:pt x="78" y="46"/>
                    <a:pt x="78" y="47"/>
                    <a:pt x="76" y="48"/>
                  </a:cubicBezTo>
                  <a:cubicBezTo>
                    <a:pt x="75" y="49"/>
                    <a:pt x="74" y="50"/>
                    <a:pt x="7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5"/>
                    <a:pt x="13" y="60"/>
                    <a:pt x="14" y="64"/>
                  </a:cubicBezTo>
                  <a:cubicBezTo>
                    <a:pt x="15" y="69"/>
                    <a:pt x="17" y="73"/>
                    <a:pt x="19" y="76"/>
                  </a:cubicBezTo>
                  <a:cubicBezTo>
                    <a:pt x="22" y="79"/>
                    <a:pt x="25" y="81"/>
                    <a:pt x="29" y="83"/>
                  </a:cubicBezTo>
                  <a:cubicBezTo>
                    <a:pt x="33" y="85"/>
                    <a:pt x="38" y="86"/>
                    <a:pt x="44" y="86"/>
                  </a:cubicBezTo>
                  <a:cubicBezTo>
                    <a:pt x="48" y="86"/>
                    <a:pt x="51" y="85"/>
                    <a:pt x="55" y="85"/>
                  </a:cubicBezTo>
                  <a:cubicBezTo>
                    <a:pt x="58" y="84"/>
                    <a:pt x="61" y="83"/>
                    <a:pt x="63" y="82"/>
                  </a:cubicBezTo>
                  <a:cubicBezTo>
                    <a:pt x="66" y="81"/>
                    <a:pt x="67" y="81"/>
                    <a:pt x="69" y="80"/>
                  </a:cubicBezTo>
                  <a:cubicBezTo>
                    <a:pt x="71" y="79"/>
                    <a:pt x="72" y="79"/>
                    <a:pt x="72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9"/>
                    <a:pt x="74" y="80"/>
                    <a:pt x="74" y="80"/>
                  </a:cubicBezTo>
                  <a:cubicBezTo>
                    <a:pt x="74" y="80"/>
                    <a:pt x="74" y="81"/>
                    <a:pt x="75" y="82"/>
                  </a:cubicBezTo>
                  <a:cubicBezTo>
                    <a:pt x="75" y="82"/>
                    <a:pt x="75" y="83"/>
                    <a:pt x="75" y="84"/>
                  </a:cubicBezTo>
                  <a:cubicBezTo>
                    <a:pt x="75" y="84"/>
                    <a:pt x="75" y="85"/>
                    <a:pt x="75" y="85"/>
                  </a:cubicBezTo>
                  <a:cubicBezTo>
                    <a:pt x="75" y="86"/>
                    <a:pt x="74" y="86"/>
                    <a:pt x="74" y="86"/>
                  </a:cubicBezTo>
                  <a:cubicBezTo>
                    <a:pt x="74" y="87"/>
                    <a:pt x="74" y="87"/>
                    <a:pt x="74" y="88"/>
                  </a:cubicBezTo>
                  <a:cubicBezTo>
                    <a:pt x="74" y="88"/>
                    <a:pt x="73" y="88"/>
                    <a:pt x="73" y="88"/>
                  </a:cubicBezTo>
                  <a:cubicBezTo>
                    <a:pt x="73" y="89"/>
                    <a:pt x="72" y="89"/>
                    <a:pt x="70" y="90"/>
                  </a:cubicBezTo>
                  <a:cubicBezTo>
                    <a:pt x="68" y="91"/>
                    <a:pt x="66" y="92"/>
                    <a:pt x="63" y="93"/>
                  </a:cubicBezTo>
                  <a:cubicBezTo>
                    <a:pt x="61" y="93"/>
                    <a:pt x="58" y="94"/>
                    <a:pt x="54" y="95"/>
                  </a:cubicBezTo>
                  <a:cubicBezTo>
                    <a:pt x="50" y="95"/>
                    <a:pt x="46" y="96"/>
                    <a:pt x="42" y="96"/>
                  </a:cubicBezTo>
                  <a:cubicBezTo>
                    <a:pt x="35" y="96"/>
                    <a:pt x="29" y="95"/>
                    <a:pt x="24" y="93"/>
                  </a:cubicBezTo>
                  <a:cubicBezTo>
                    <a:pt x="19" y="91"/>
                    <a:pt x="14" y="88"/>
                    <a:pt x="11" y="84"/>
                  </a:cubicBezTo>
                  <a:cubicBezTo>
                    <a:pt x="7" y="80"/>
                    <a:pt x="4" y="75"/>
                    <a:pt x="3" y="69"/>
                  </a:cubicBezTo>
                  <a:cubicBezTo>
                    <a:pt x="1" y="63"/>
                    <a:pt x="0" y="56"/>
                    <a:pt x="0" y="48"/>
                  </a:cubicBezTo>
                  <a:cubicBezTo>
                    <a:pt x="0" y="41"/>
                    <a:pt x="1" y="34"/>
                    <a:pt x="3" y="28"/>
                  </a:cubicBezTo>
                  <a:cubicBezTo>
                    <a:pt x="5" y="22"/>
                    <a:pt x="7" y="17"/>
                    <a:pt x="11" y="13"/>
                  </a:cubicBezTo>
                  <a:cubicBezTo>
                    <a:pt x="14" y="9"/>
                    <a:pt x="19" y="6"/>
                    <a:pt x="24" y="3"/>
                  </a:cubicBezTo>
                  <a:cubicBezTo>
                    <a:pt x="29" y="1"/>
                    <a:pt x="35" y="0"/>
                    <a:pt x="41" y="0"/>
                  </a:cubicBezTo>
                  <a:cubicBezTo>
                    <a:pt x="47" y="0"/>
                    <a:pt x="53" y="1"/>
                    <a:pt x="58" y="4"/>
                  </a:cubicBezTo>
                  <a:cubicBezTo>
                    <a:pt x="62" y="6"/>
                    <a:pt x="66" y="9"/>
                    <a:pt x="69" y="12"/>
                  </a:cubicBezTo>
                  <a:cubicBezTo>
                    <a:pt x="72" y="16"/>
                    <a:pt x="75" y="21"/>
                    <a:pt x="76" y="26"/>
                  </a:cubicBezTo>
                  <a:cubicBezTo>
                    <a:pt x="77" y="30"/>
                    <a:pt x="78" y="36"/>
                    <a:pt x="78" y="41"/>
                  </a:cubicBezTo>
                  <a:lnTo>
                    <a:pt x="78" y="43"/>
                  </a:lnTo>
                  <a:close/>
                  <a:moveTo>
                    <a:pt x="66" y="40"/>
                  </a:moveTo>
                  <a:cubicBezTo>
                    <a:pt x="66" y="31"/>
                    <a:pt x="64" y="23"/>
                    <a:pt x="60" y="18"/>
                  </a:cubicBezTo>
                  <a:cubicBezTo>
                    <a:pt x="55" y="13"/>
                    <a:pt x="49" y="10"/>
                    <a:pt x="40" y="10"/>
                  </a:cubicBezTo>
                  <a:cubicBezTo>
                    <a:pt x="36" y="10"/>
                    <a:pt x="32" y="11"/>
                    <a:pt x="28" y="13"/>
                  </a:cubicBezTo>
                  <a:cubicBezTo>
                    <a:pt x="25" y="14"/>
                    <a:pt x="22" y="17"/>
                    <a:pt x="20" y="19"/>
                  </a:cubicBezTo>
                  <a:cubicBezTo>
                    <a:pt x="17" y="22"/>
                    <a:pt x="16" y="25"/>
                    <a:pt x="14" y="29"/>
                  </a:cubicBezTo>
                  <a:cubicBezTo>
                    <a:pt x="13" y="32"/>
                    <a:pt x="12" y="36"/>
                    <a:pt x="12" y="40"/>
                  </a:cubicBezTo>
                  <a:lnTo>
                    <a:pt x="66" y="4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6654072" y="6375943"/>
              <a:ext cx="49057" cy="96242"/>
            </a:xfrm>
            <a:custGeom>
              <a:avLst/>
              <a:gdLst>
                <a:gd name="T0" fmla="*/ 49 w 49"/>
                <a:gd name="T1" fmla="*/ 8 h 95"/>
                <a:gd name="T2" fmla="*/ 49 w 49"/>
                <a:gd name="T3" fmla="*/ 11 h 95"/>
                <a:gd name="T4" fmla="*/ 49 w 49"/>
                <a:gd name="T5" fmla="*/ 12 h 95"/>
                <a:gd name="T6" fmla="*/ 48 w 49"/>
                <a:gd name="T7" fmla="*/ 13 h 95"/>
                <a:gd name="T8" fmla="*/ 47 w 49"/>
                <a:gd name="T9" fmla="*/ 14 h 95"/>
                <a:gd name="T10" fmla="*/ 45 w 49"/>
                <a:gd name="T11" fmla="*/ 13 h 95"/>
                <a:gd name="T12" fmla="*/ 42 w 49"/>
                <a:gd name="T13" fmla="*/ 12 h 95"/>
                <a:gd name="T14" fmla="*/ 39 w 49"/>
                <a:gd name="T15" fmla="*/ 11 h 95"/>
                <a:gd name="T16" fmla="*/ 35 w 49"/>
                <a:gd name="T17" fmla="*/ 11 h 95"/>
                <a:gd name="T18" fmla="*/ 30 w 49"/>
                <a:gd name="T19" fmla="*/ 12 h 95"/>
                <a:gd name="T20" fmla="*/ 24 w 49"/>
                <a:gd name="T21" fmla="*/ 16 h 95"/>
                <a:gd name="T22" fmla="*/ 18 w 49"/>
                <a:gd name="T23" fmla="*/ 22 h 95"/>
                <a:gd name="T24" fmla="*/ 12 w 49"/>
                <a:gd name="T25" fmla="*/ 32 h 95"/>
                <a:gd name="T26" fmla="*/ 12 w 49"/>
                <a:gd name="T27" fmla="*/ 92 h 95"/>
                <a:gd name="T28" fmla="*/ 11 w 49"/>
                <a:gd name="T29" fmla="*/ 93 h 95"/>
                <a:gd name="T30" fmla="*/ 10 w 49"/>
                <a:gd name="T31" fmla="*/ 94 h 95"/>
                <a:gd name="T32" fmla="*/ 9 w 49"/>
                <a:gd name="T33" fmla="*/ 95 h 95"/>
                <a:gd name="T34" fmla="*/ 6 w 49"/>
                <a:gd name="T35" fmla="*/ 95 h 95"/>
                <a:gd name="T36" fmla="*/ 3 w 49"/>
                <a:gd name="T37" fmla="*/ 95 h 95"/>
                <a:gd name="T38" fmla="*/ 1 w 49"/>
                <a:gd name="T39" fmla="*/ 94 h 95"/>
                <a:gd name="T40" fmla="*/ 0 w 49"/>
                <a:gd name="T41" fmla="*/ 93 h 95"/>
                <a:gd name="T42" fmla="*/ 0 w 49"/>
                <a:gd name="T43" fmla="*/ 92 h 95"/>
                <a:gd name="T44" fmla="*/ 0 w 49"/>
                <a:gd name="T45" fmla="*/ 4 h 95"/>
                <a:gd name="T46" fmla="*/ 0 w 49"/>
                <a:gd name="T47" fmla="*/ 3 h 95"/>
                <a:gd name="T48" fmla="*/ 1 w 49"/>
                <a:gd name="T49" fmla="*/ 2 h 95"/>
                <a:gd name="T50" fmla="*/ 3 w 49"/>
                <a:gd name="T51" fmla="*/ 1 h 95"/>
                <a:gd name="T52" fmla="*/ 6 w 49"/>
                <a:gd name="T53" fmla="*/ 1 h 95"/>
                <a:gd name="T54" fmla="*/ 8 w 49"/>
                <a:gd name="T55" fmla="*/ 1 h 95"/>
                <a:gd name="T56" fmla="*/ 10 w 49"/>
                <a:gd name="T57" fmla="*/ 2 h 95"/>
                <a:gd name="T58" fmla="*/ 11 w 49"/>
                <a:gd name="T59" fmla="*/ 3 h 95"/>
                <a:gd name="T60" fmla="*/ 11 w 49"/>
                <a:gd name="T61" fmla="*/ 4 h 95"/>
                <a:gd name="T62" fmla="*/ 11 w 49"/>
                <a:gd name="T63" fmla="*/ 18 h 95"/>
                <a:gd name="T64" fmla="*/ 18 w 49"/>
                <a:gd name="T65" fmla="*/ 9 h 95"/>
                <a:gd name="T66" fmla="*/ 24 w 49"/>
                <a:gd name="T67" fmla="*/ 3 h 95"/>
                <a:gd name="T68" fmla="*/ 30 w 49"/>
                <a:gd name="T69" fmla="*/ 1 h 95"/>
                <a:gd name="T70" fmla="*/ 36 w 49"/>
                <a:gd name="T71" fmla="*/ 0 h 95"/>
                <a:gd name="T72" fmla="*/ 39 w 49"/>
                <a:gd name="T73" fmla="*/ 0 h 95"/>
                <a:gd name="T74" fmla="*/ 42 w 49"/>
                <a:gd name="T75" fmla="*/ 1 h 95"/>
                <a:gd name="T76" fmla="*/ 46 w 49"/>
                <a:gd name="T77" fmla="*/ 2 h 95"/>
                <a:gd name="T78" fmla="*/ 48 w 49"/>
                <a:gd name="T79" fmla="*/ 3 h 95"/>
                <a:gd name="T80" fmla="*/ 49 w 49"/>
                <a:gd name="T81" fmla="*/ 4 h 95"/>
                <a:gd name="T82" fmla="*/ 49 w 49"/>
                <a:gd name="T83" fmla="*/ 4 h 95"/>
                <a:gd name="T84" fmla="*/ 49 w 49"/>
                <a:gd name="T85" fmla="*/ 6 h 95"/>
                <a:gd name="T86" fmla="*/ 49 w 49"/>
                <a:gd name="T87" fmla="*/ 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" h="95">
                  <a:moveTo>
                    <a:pt x="49" y="8"/>
                  </a:moveTo>
                  <a:cubicBezTo>
                    <a:pt x="49" y="9"/>
                    <a:pt x="49" y="10"/>
                    <a:pt x="49" y="11"/>
                  </a:cubicBezTo>
                  <a:cubicBezTo>
                    <a:pt x="49" y="11"/>
                    <a:pt x="49" y="12"/>
                    <a:pt x="49" y="12"/>
                  </a:cubicBezTo>
                  <a:cubicBezTo>
                    <a:pt x="49" y="13"/>
                    <a:pt x="48" y="13"/>
                    <a:pt x="48" y="13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7" y="14"/>
                    <a:pt x="46" y="14"/>
                    <a:pt x="45" y="13"/>
                  </a:cubicBezTo>
                  <a:cubicBezTo>
                    <a:pt x="44" y="13"/>
                    <a:pt x="43" y="13"/>
                    <a:pt x="42" y="12"/>
                  </a:cubicBezTo>
                  <a:cubicBezTo>
                    <a:pt x="41" y="12"/>
                    <a:pt x="40" y="12"/>
                    <a:pt x="39" y="11"/>
                  </a:cubicBezTo>
                  <a:cubicBezTo>
                    <a:pt x="38" y="11"/>
                    <a:pt x="36" y="11"/>
                    <a:pt x="35" y="11"/>
                  </a:cubicBezTo>
                  <a:cubicBezTo>
                    <a:pt x="33" y="11"/>
                    <a:pt x="31" y="11"/>
                    <a:pt x="30" y="12"/>
                  </a:cubicBezTo>
                  <a:cubicBezTo>
                    <a:pt x="28" y="13"/>
                    <a:pt x="26" y="14"/>
                    <a:pt x="24" y="16"/>
                  </a:cubicBezTo>
                  <a:cubicBezTo>
                    <a:pt x="22" y="17"/>
                    <a:pt x="20" y="20"/>
                    <a:pt x="18" y="22"/>
                  </a:cubicBezTo>
                  <a:cubicBezTo>
                    <a:pt x="16" y="25"/>
                    <a:pt x="14" y="28"/>
                    <a:pt x="12" y="32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9" y="94"/>
                    <a:pt x="9" y="95"/>
                  </a:cubicBezTo>
                  <a:cubicBezTo>
                    <a:pt x="8" y="95"/>
                    <a:pt x="7" y="95"/>
                    <a:pt x="6" y="95"/>
                  </a:cubicBezTo>
                  <a:cubicBezTo>
                    <a:pt x="5" y="95"/>
                    <a:pt x="4" y="95"/>
                    <a:pt x="3" y="95"/>
                  </a:cubicBezTo>
                  <a:cubicBezTo>
                    <a:pt x="2" y="94"/>
                    <a:pt x="2" y="94"/>
                    <a:pt x="1" y="94"/>
                  </a:cubicBezTo>
                  <a:cubicBezTo>
                    <a:pt x="1" y="94"/>
                    <a:pt x="0" y="94"/>
                    <a:pt x="0" y="93"/>
                  </a:cubicBezTo>
                  <a:cubicBezTo>
                    <a:pt x="0" y="93"/>
                    <a:pt x="0" y="93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1"/>
                    <a:pt x="4" y="1"/>
                    <a:pt x="6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4" y="14"/>
                    <a:pt x="16" y="11"/>
                    <a:pt x="18" y="9"/>
                  </a:cubicBezTo>
                  <a:cubicBezTo>
                    <a:pt x="20" y="7"/>
                    <a:pt x="22" y="5"/>
                    <a:pt x="24" y="3"/>
                  </a:cubicBezTo>
                  <a:cubicBezTo>
                    <a:pt x="26" y="2"/>
                    <a:pt x="28" y="1"/>
                    <a:pt x="30" y="1"/>
                  </a:cubicBezTo>
                  <a:cubicBezTo>
                    <a:pt x="32" y="0"/>
                    <a:pt x="34" y="0"/>
                    <a:pt x="36" y="0"/>
                  </a:cubicBezTo>
                  <a:cubicBezTo>
                    <a:pt x="37" y="0"/>
                    <a:pt x="38" y="0"/>
                    <a:pt x="39" y="0"/>
                  </a:cubicBezTo>
                  <a:cubicBezTo>
                    <a:pt x="40" y="0"/>
                    <a:pt x="41" y="1"/>
                    <a:pt x="42" y="1"/>
                  </a:cubicBezTo>
                  <a:cubicBezTo>
                    <a:pt x="44" y="1"/>
                    <a:pt x="45" y="1"/>
                    <a:pt x="46" y="2"/>
                  </a:cubicBezTo>
                  <a:cubicBezTo>
                    <a:pt x="47" y="2"/>
                    <a:pt x="47" y="3"/>
                    <a:pt x="48" y="3"/>
                  </a:cubicBezTo>
                  <a:cubicBezTo>
                    <a:pt x="48" y="3"/>
                    <a:pt x="48" y="3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9" y="6"/>
                  </a:cubicBezTo>
                  <a:cubicBezTo>
                    <a:pt x="49" y="7"/>
                    <a:pt x="49" y="7"/>
                    <a:pt x="49" y="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>
              <a:off x="6701546" y="6375943"/>
              <a:ext cx="61717" cy="96242"/>
            </a:xfrm>
            <a:custGeom>
              <a:avLst/>
              <a:gdLst>
                <a:gd name="T0" fmla="*/ 60 w 60"/>
                <a:gd name="T1" fmla="*/ 69 h 96"/>
                <a:gd name="T2" fmla="*/ 58 w 60"/>
                <a:gd name="T3" fmla="*/ 80 h 96"/>
                <a:gd name="T4" fmla="*/ 51 w 60"/>
                <a:gd name="T5" fmla="*/ 89 h 96"/>
                <a:gd name="T6" fmla="*/ 41 w 60"/>
                <a:gd name="T7" fmla="*/ 94 h 96"/>
                <a:gd name="T8" fmla="*/ 27 w 60"/>
                <a:gd name="T9" fmla="*/ 96 h 96"/>
                <a:gd name="T10" fmla="*/ 19 w 60"/>
                <a:gd name="T11" fmla="*/ 95 h 96"/>
                <a:gd name="T12" fmla="*/ 11 w 60"/>
                <a:gd name="T13" fmla="*/ 93 h 96"/>
                <a:gd name="T14" fmla="*/ 6 w 60"/>
                <a:gd name="T15" fmla="*/ 91 h 96"/>
                <a:gd name="T16" fmla="*/ 2 w 60"/>
                <a:gd name="T17" fmla="*/ 89 h 96"/>
                <a:gd name="T18" fmla="*/ 1 w 60"/>
                <a:gd name="T19" fmla="*/ 86 h 96"/>
                <a:gd name="T20" fmla="*/ 0 w 60"/>
                <a:gd name="T21" fmla="*/ 82 h 96"/>
                <a:gd name="T22" fmla="*/ 0 w 60"/>
                <a:gd name="T23" fmla="*/ 80 h 96"/>
                <a:gd name="T24" fmla="*/ 1 w 60"/>
                <a:gd name="T25" fmla="*/ 78 h 96"/>
                <a:gd name="T26" fmla="*/ 2 w 60"/>
                <a:gd name="T27" fmla="*/ 77 h 96"/>
                <a:gd name="T28" fmla="*/ 3 w 60"/>
                <a:gd name="T29" fmla="*/ 77 h 96"/>
                <a:gd name="T30" fmla="*/ 6 w 60"/>
                <a:gd name="T31" fmla="*/ 78 h 96"/>
                <a:gd name="T32" fmla="*/ 11 w 60"/>
                <a:gd name="T33" fmla="*/ 81 h 96"/>
                <a:gd name="T34" fmla="*/ 18 w 60"/>
                <a:gd name="T35" fmla="*/ 84 h 96"/>
                <a:gd name="T36" fmla="*/ 28 w 60"/>
                <a:gd name="T37" fmla="*/ 86 h 96"/>
                <a:gd name="T38" fmla="*/ 36 w 60"/>
                <a:gd name="T39" fmla="*/ 85 h 96"/>
                <a:gd name="T40" fmla="*/ 43 w 60"/>
                <a:gd name="T41" fmla="*/ 82 h 96"/>
                <a:gd name="T42" fmla="*/ 47 w 60"/>
                <a:gd name="T43" fmla="*/ 77 h 96"/>
                <a:gd name="T44" fmla="*/ 49 w 60"/>
                <a:gd name="T45" fmla="*/ 70 h 96"/>
                <a:gd name="T46" fmla="*/ 47 w 60"/>
                <a:gd name="T47" fmla="*/ 63 h 96"/>
                <a:gd name="T48" fmla="*/ 42 w 60"/>
                <a:gd name="T49" fmla="*/ 58 h 96"/>
                <a:gd name="T50" fmla="*/ 34 w 60"/>
                <a:gd name="T51" fmla="*/ 54 h 96"/>
                <a:gd name="T52" fmla="*/ 26 w 60"/>
                <a:gd name="T53" fmla="*/ 51 h 96"/>
                <a:gd name="T54" fmla="*/ 18 w 60"/>
                <a:gd name="T55" fmla="*/ 47 h 96"/>
                <a:gd name="T56" fmla="*/ 10 w 60"/>
                <a:gd name="T57" fmla="*/ 42 h 96"/>
                <a:gd name="T58" fmla="*/ 5 w 60"/>
                <a:gd name="T59" fmla="*/ 35 h 96"/>
                <a:gd name="T60" fmla="*/ 3 w 60"/>
                <a:gd name="T61" fmla="*/ 25 h 96"/>
                <a:gd name="T62" fmla="*/ 5 w 60"/>
                <a:gd name="T63" fmla="*/ 16 h 96"/>
                <a:gd name="T64" fmla="*/ 10 w 60"/>
                <a:gd name="T65" fmla="*/ 8 h 96"/>
                <a:gd name="T66" fmla="*/ 20 w 60"/>
                <a:gd name="T67" fmla="*/ 2 h 96"/>
                <a:gd name="T68" fmla="*/ 33 w 60"/>
                <a:gd name="T69" fmla="*/ 0 h 96"/>
                <a:gd name="T70" fmla="*/ 40 w 60"/>
                <a:gd name="T71" fmla="*/ 1 h 96"/>
                <a:gd name="T72" fmla="*/ 46 w 60"/>
                <a:gd name="T73" fmla="*/ 2 h 96"/>
                <a:gd name="T74" fmla="*/ 51 w 60"/>
                <a:gd name="T75" fmla="*/ 4 h 96"/>
                <a:gd name="T76" fmla="*/ 54 w 60"/>
                <a:gd name="T77" fmla="*/ 6 h 96"/>
                <a:gd name="T78" fmla="*/ 55 w 60"/>
                <a:gd name="T79" fmla="*/ 7 h 96"/>
                <a:gd name="T80" fmla="*/ 56 w 60"/>
                <a:gd name="T81" fmla="*/ 8 h 96"/>
                <a:gd name="T82" fmla="*/ 56 w 60"/>
                <a:gd name="T83" fmla="*/ 10 h 96"/>
                <a:gd name="T84" fmla="*/ 56 w 60"/>
                <a:gd name="T85" fmla="*/ 12 h 96"/>
                <a:gd name="T86" fmla="*/ 56 w 60"/>
                <a:gd name="T87" fmla="*/ 14 h 96"/>
                <a:gd name="T88" fmla="*/ 55 w 60"/>
                <a:gd name="T89" fmla="*/ 15 h 96"/>
                <a:gd name="T90" fmla="*/ 55 w 60"/>
                <a:gd name="T91" fmla="*/ 16 h 96"/>
                <a:gd name="T92" fmla="*/ 54 w 60"/>
                <a:gd name="T93" fmla="*/ 17 h 96"/>
                <a:gd name="T94" fmla="*/ 51 w 60"/>
                <a:gd name="T95" fmla="*/ 16 h 96"/>
                <a:gd name="T96" fmla="*/ 47 w 60"/>
                <a:gd name="T97" fmla="*/ 13 h 96"/>
                <a:gd name="T98" fmla="*/ 41 w 60"/>
                <a:gd name="T99" fmla="*/ 11 h 96"/>
                <a:gd name="T100" fmla="*/ 33 w 60"/>
                <a:gd name="T101" fmla="*/ 10 h 96"/>
                <a:gd name="T102" fmla="*/ 25 w 60"/>
                <a:gd name="T103" fmla="*/ 11 h 96"/>
                <a:gd name="T104" fmla="*/ 19 w 60"/>
                <a:gd name="T105" fmla="*/ 14 h 96"/>
                <a:gd name="T106" fmla="*/ 16 w 60"/>
                <a:gd name="T107" fmla="*/ 19 h 96"/>
                <a:gd name="T108" fmla="*/ 15 w 60"/>
                <a:gd name="T109" fmla="*/ 24 h 96"/>
                <a:gd name="T110" fmla="*/ 16 w 60"/>
                <a:gd name="T111" fmla="*/ 32 h 96"/>
                <a:gd name="T112" fmla="*/ 22 w 60"/>
                <a:gd name="T113" fmla="*/ 37 h 96"/>
                <a:gd name="T114" fmla="*/ 29 w 60"/>
                <a:gd name="T115" fmla="*/ 41 h 96"/>
                <a:gd name="T116" fmla="*/ 37 w 60"/>
                <a:gd name="T117" fmla="*/ 44 h 96"/>
                <a:gd name="T118" fmla="*/ 46 w 60"/>
                <a:gd name="T119" fmla="*/ 48 h 96"/>
                <a:gd name="T120" fmla="*/ 53 w 60"/>
                <a:gd name="T121" fmla="*/ 52 h 96"/>
                <a:gd name="T122" fmla="*/ 58 w 60"/>
                <a:gd name="T123" fmla="*/ 59 h 96"/>
                <a:gd name="T124" fmla="*/ 60 w 60"/>
                <a:gd name="T125" fmla="*/ 6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" h="96">
                  <a:moveTo>
                    <a:pt x="60" y="69"/>
                  </a:moveTo>
                  <a:cubicBezTo>
                    <a:pt x="60" y="73"/>
                    <a:pt x="59" y="77"/>
                    <a:pt x="58" y="80"/>
                  </a:cubicBezTo>
                  <a:cubicBezTo>
                    <a:pt x="56" y="83"/>
                    <a:pt x="54" y="86"/>
                    <a:pt x="51" y="89"/>
                  </a:cubicBezTo>
                  <a:cubicBezTo>
                    <a:pt x="48" y="91"/>
                    <a:pt x="45" y="93"/>
                    <a:pt x="41" y="94"/>
                  </a:cubicBezTo>
                  <a:cubicBezTo>
                    <a:pt x="37" y="95"/>
                    <a:pt x="32" y="96"/>
                    <a:pt x="27" y="96"/>
                  </a:cubicBezTo>
                  <a:cubicBezTo>
                    <a:pt x="24" y="96"/>
                    <a:pt x="21" y="96"/>
                    <a:pt x="19" y="95"/>
                  </a:cubicBezTo>
                  <a:cubicBezTo>
                    <a:pt x="16" y="95"/>
                    <a:pt x="13" y="94"/>
                    <a:pt x="11" y="93"/>
                  </a:cubicBezTo>
                  <a:cubicBezTo>
                    <a:pt x="9" y="92"/>
                    <a:pt x="7" y="92"/>
                    <a:pt x="6" y="91"/>
                  </a:cubicBezTo>
                  <a:cubicBezTo>
                    <a:pt x="4" y="90"/>
                    <a:pt x="3" y="89"/>
                    <a:pt x="2" y="89"/>
                  </a:cubicBezTo>
                  <a:cubicBezTo>
                    <a:pt x="1" y="88"/>
                    <a:pt x="1" y="87"/>
                    <a:pt x="1" y="86"/>
                  </a:cubicBezTo>
                  <a:cubicBezTo>
                    <a:pt x="0" y="85"/>
                    <a:pt x="0" y="84"/>
                    <a:pt x="0" y="82"/>
                  </a:cubicBezTo>
                  <a:cubicBezTo>
                    <a:pt x="0" y="81"/>
                    <a:pt x="0" y="81"/>
                    <a:pt x="0" y="80"/>
                  </a:cubicBezTo>
                  <a:cubicBezTo>
                    <a:pt x="0" y="79"/>
                    <a:pt x="1" y="79"/>
                    <a:pt x="1" y="78"/>
                  </a:cubicBezTo>
                  <a:cubicBezTo>
                    <a:pt x="1" y="78"/>
                    <a:pt x="1" y="78"/>
                    <a:pt x="2" y="77"/>
                  </a:cubicBezTo>
                  <a:cubicBezTo>
                    <a:pt x="2" y="77"/>
                    <a:pt x="2" y="77"/>
                    <a:pt x="3" y="77"/>
                  </a:cubicBezTo>
                  <a:cubicBezTo>
                    <a:pt x="3" y="77"/>
                    <a:pt x="4" y="77"/>
                    <a:pt x="6" y="78"/>
                  </a:cubicBezTo>
                  <a:cubicBezTo>
                    <a:pt x="7" y="79"/>
                    <a:pt x="9" y="80"/>
                    <a:pt x="11" y="81"/>
                  </a:cubicBezTo>
                  <a:cubicBezTo>
                    <a:pt x="13" y="82"/>
                    <a:pt x="15" y="83"/>
                    <a:pt x="18" y="84"/>
                  </a:cubicBezTo>
                  <a:cubicBezTo>
                    <a:pt x="21" y="85"/>
                    <a:pt x="24" y="86"/>
                    <a:pt x="28" y="86"/>
                  </a:cubicBezTo>
                  <a:cubicBezTo>
                    <a:pt x="31" y="86"/>
                    <a:pt x="34" y="85"/>
                    <a:pt x="36" y="85"/>
                  </a:cubicBezTo>
                  <a:cubicBezTo>
                    <a:pt x="39" y="84"/>
                    <a:pt x="41" y="83"/>
                    <a:pt x="43" y="82"/>
                  </a:cubicBezTo>
                  <a:cubicBezTo>
                    <a:pt x="45" y="80"/>
                    <a:pt x="46" y="79"/>
                    <a:pt x="47" y="77"/>
                  </a:cubicBezTo>
                  <a:cubicBezTo>
                    <a:pt x="48" y="75"/>
                    <a:pt x="49" y="72"/>
                    <a:pt x="49" y="70"/>
                  </a:cubicBezTo>
                  <a:cubicBezTo>
                    <a:pt x="49" y="67"/>
                    <a:pt x="48" y="65"/>
                    <a:pt x="47" y="63"/>
                  </a:cubicBezTo>
                  <a:cubicBezTo>
                    <a:pt x="45" y="61"/>
                    <a:pt x="44" y="59"/>
                    <a:pt x="42" y="58"/>
                  </a:cubicBezTo>
                  <a:cubicBezTo>
                    <a:pt x="39" y="56"/>
                    <a:pt x="37" y="55"/>
                    <a:pt x="34" y="54"/>
                  </a:cubicBezTo>
                  <a:cubicBezTo>
                    <a:pt x="32" y="53"/>
                    <a:pt x="29" y="52"/>
                    <a:pt x="26" y="51"/>
                  </a:cubicBezTo>
                  <a:cubicBezTo>
                    <a:pt x="23" y="50"/>
                    <a:pt x="20" y="48"/>
                    <a:pt x="18" y="47"/>
                  </a:cubicBezTo>
                  <a:cubicBezTo>
                    <a:pt x="15" y="46"/>
                    <a:pt x="12" y="44"/>
                    <a:pt x="10" y="42"/>
                  </a:cubicBezTo>
                  <a:cubicBezTo>
                    <a:pt x="8" y="40"/>
                    <a:pt x="7" y="38"/>
                    <a:pt x="5" y="35"/>
                  </a:cubicBezTo>
                  <a:cubicBezTo>
                    <a:pt x="4" y="32"/>
                    <a:pt x="3" y="29"/>
                    <a:pt x="3" y="25"/>
                  </a:cubicBezTo>
                  <a:cubicBezTo>
                    <a:pt x="3" y="22"/>
                    <a:pt x="4" y="19"/>
                    <a:pt x="5" y="16"/>
                  </a:cubicBezTo>
                  <a:cubicBezTo>
                    <a:pt x="6" y="13"/>
                    <a:pt x="8" y="10"/>
                    <a:pt x="10" y="8"/>
                  </a:cubicBezTo>
                  <a:cubicBezTo>
                    <a:pt x="13" y="6"/>
                    <a:pt x="16" y="4"/>
                    <a:pt x="20" y="2"/>
                  </a:cubicBezTo>
                  <a:cubicBezTo>
                    <a:pt x="24" y="1"/>
                    <a:pt x="28" y="0"/>
                    <a:pt x="33" y="0"/>
                  </a:cubicBezTo>
                  <a:cubicBezTo>
                    <a:pt x="36" y="0"/>
                    <a:pt x="38" y="0"/>
                    <a:pt x="40" y="1"/>
                  </a:cubicBezTo>
                  <a:cubicBezTo>
                    <a:pt x="42" y="1"/>
                    <a:pt x="44" y="2"/>
                    <a:pt x="46" y="2"/>
                  </a:cubicBezTo>
                  <a:cubicBezTo>
                    <a:pt x="48" y="3"/>
                    <a:pt x="49" y="3"/>
                    <a:pt x="51" y="4"/>
                  </a:cubicBezTo>
                  <a:cubicBezTo>
                    <a:pt x="52" y="5"/>
                    <a:pt x="53" y="5"/>
                    <a:pt x="54" y="6"/>
                  </a:cubicBezTo>
                  <a:cubicBezTo>
                    <a:pt x="54" y="6"/>
                    <a:pt x="55" y="7"/>
                    <a:pt x="55" y="7"/>
                  </a:cubicBezTo>
                  <a:cubicBezTo>
                    <a:pt x="55" y="8"/>
                    <a:pt x="55" y="8"/>
                    <a:pt x="56" y="8"/>
                  </a:cubicBezTo>
                  <a:cubicBezTo>
                    <a:pt x="56" y="9"/>
                    <a:pt x="56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3"/>
                    <a:pt x="56" y="13"/>
                    <a:pt x="56" y="14"/>
                  </a:cubicBezTo>
                  <a:cubicBezTo>
                    <a:pt x="56" y="14"/>
                    <a:pt x="55" y="15"/>
                    <a:pt x="55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3" y="17"/>
                    <a:pt x="52" y="16"/>
                    <a:pt x="51" y="16"/>
                  </a:cubicBezTo>
                  <a:cubicBezTo>
                    <a:pt x="50" y="15"/>
                    <a:pt x="49" y="14"/>
                    <a:pt x="47" y="13"/>
                  </a:cubicBezTo>
                  <a:cubicBezTo>
                    <a:pt x="45" y="13"/>
                    <a:pt x="43" y="12"/>
                    <a:pt x="41" y="11"/>
                  </a:cubicBezTo>
                  <a:cubicBezTo>
                    <a:pt x="39" y="10"/>
                    <a:pt x="36" y="10"/>
                    <a:pt x="33" y="10"/>
                  </a:cubicBezTo>
                  <a:cubicBezTo>
                    <a:pt x="30" y="10"/>
                    <a:pt x="27" y="10"/>
                    <a:pt x="25" y="11"/>
                  </a:cubicBezTo>
                  <a:cubicBezTo>
                    <a:pt x="22" y="12"/>
                    <a:pt x="21" y="13"/>
                    <a:pt x="19" y="14"/>
                  </a:cubicBezTo>
                  <a:cubicBezTo>
                    <a:pt x="18" y="15"/>
                    <a:pt x="16" y="17"/>
                    <a:pt x="16" y="19"/>
                  </a:cubicBezTo>
                  <a:cubicBezTo>
                    <a:pt x="15" y="20"/>
                    <a:pt x="15" y="22"/>
                    <a:pt x="15" y="24"/>
                  </a:cubicBezTo>
                  <a:cubicBezTo>
                    <a:pt x="15" y="27"/>
                    <a:pt x="15" y="30"/>
                    <a:pt x="16" y="32"/>
                  </a:cubicBezTo>
                  <a:cubicBezTo>
                    <a:pt x="18" y="34"/>
                    <a:pt x="20" y="35"/>
                    <a:pt x="22" y="37"/>
                  </a:cubicBezTo>
                  <a:cubicBezTo>
                    <a:pt x="24" y="38"/>
                    <a:pt x="26" y="39"/>
                    <a:pt x="29" y="41"/>
                  </a:cubicBezTo>
                  <a:cubicBezTo>
                    <a:pt x="32" y="42"/>
                    <a:pt x="35" y="43"/>
                    <a:pt x="37" y="44"/>
                  </a:cubicBezTo>
                  <a:cubicBezTo>
                    <a:pt x="40" y="45"/>
                    <a:pt x="43" y="46"/>
                    <a:pt x="46" y="48"/>
                  </a:cubicBezTo>
                  <a:cubicBezTo>
                    <a:pt x="49" y="49"/>
                    <a:pt x="51" y="50"/>
                    <a:pt x="53" y="52"/>
                  </a:cubicBezTo>
                  <a:cubicBezTo>
                    <a:pt x="55" y="54"/>
                    <a:pt x="57" y="57"/>
                    <a:pt x="58" y="59"/>
                  </a:cubicBezTo>
                  <a:cubicBezTo>
                    <a:pt x="60" y="62"/>
                    <a:pt x="60" y="65"/>
                    <a:pt x="60" y="69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5432410" y="6166383"/>
              <a:ext cx="136092" cy="153678"/>
            </a:xfrm>
            <a:custGeom>
              <a:avLst/>
              <a:gdLst>
                <a:gd name="T0" fmla="*/ 86 w 86"/>
                <a:gd name="T1" fmla="*/ 99 h 99"/>
                <a:gd name="T2" fmla="*/ 86 w 86"/>
                <a:gd name="T3" fmla="*/ 0 h 99"/>
                <a:gd name="T4" fmla="*/ 0 w 86"/>
                <a:gd name="T5" fmla="*/ 50 h 99"/>
                <a:gd name="T6" fmla="*/ 86 w 86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  <a:lnTo>
                    <a:pt x="86" y="99"/>
                  </a:lnTo>
                  <a:close/>
                </a:path>
              </a:pathLst>
            </a:custGeom>
            <a:solidFill>
              <a:srgbClr val="55B3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5432410" y="6166383"/>
              <a:ext cx="136092" cy="153678"/>
            </a:xfrm>
            <a:custGeom>
              <a:avLst/>
              <a:gdLst>
                <a:gd name="T0" fmla="*/ 86 w 86"/>
                <a:gd name="T1" fmla="*/ 99 h 99"/>
                <a:gd name="T2" fmla="*/ 86 w 86"/>
                <a:gd name="T3" fmla="*/ 0 h 99"/>
                <a:gd name="T4" fmla="*/ 0 w 86"/>
                <a:gd name="T5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5427663" y="6259521"/>
              <a:ext cx="136092" cy="152125"/>
            </a:xfrm>
            <a:custGeom>
              <a:avLst/>
              <a:gdLst>
                <a:gd name="T0" fmla="*/ 0 w 86"/>
                <a:gd name="T1" fmla="*/ 0 h 98"/>
                <a:gd name="T2" fmla="*/ 0 w 86"/>
                <a:gd name="T3" fmla="*/ 98 h 98"/>
                <a:gd name="T4" fmla="*/ 86 w 86"/>
                <a:gd name="T5" fmla="*/ 48 h 98"/>
                <a:gd name="T6" fmla="*/ 86 w 86"/>
                <a:gd name="T7" fmla="*/ 48 h 98"/>
                <a:gd name="T8" fmla="*/ 0 w 86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98">
                  <a:moveTo>
                    <a:pt x="0" y="0"/>
                  </a:moveTo>
                  <a:lnTo>
                    <a:pt x="0" y="98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20"/>
            <p:cNvSpPr>
              <a:spLocks/>
            </p:cNvSpPr>
            <p:nvPr/>
          </p:nvSpPr>
          <p:spPr bwMode="auto">
            <a:xfrm>
              <a:off x="5432410" y="6349554"/>
              <a:ext cx="136092" cy="153678"/>
            </a:xfrm>
            <a:custGeom>
              <a:avLst/>
              <a:gdLst>
                <a:gd name="T0" fmla="*/ 86 w 86"/>
                <a:gd name="T1" fmla="*/ 99 h 99"/>
                <a:gd name="T2" fmla="*/ 86 w 86"/>
                <a:gd name="T3" fmla="*/ 0 h 99"/>
                <a:gd name="T4" fmla="*/ 0 w 86"/>
                <a:gd name="T5" fmla="*/ 50 h 99"/>
                <a:gd name="T6" fmla="*/ 86 w 86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  <a:lnTo>
                    <a:pt x="86" y="99"/>
                  </a:lnTo>
                  <a:close/>
                </a:path>
              </a:pathLst>
            </a:custGeom>
            <a:solidFill>
              <a:srgbClr val="E83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21"/>
            <p:cNvSpPr>
              <a:spLocks/>
            </p:cNvSpPr>
            <p:nvPr/>
          </p:nvSpPr>
          <p:spPr bwMode="auto">
            <a:xfrm>
              <a:off x="5582745" y="6166383"/>
              <a:ext cx="136092" cy="153678"/>
            </a:xfrm>
            <a:custGeom>
              <a:avLst/>
              <a:gdLst>
                <a:gd name="T0" fmla="*/ 86 w 86"/>
                <a:gd name="T1" fmla="*/ 50 h 99"/>
                <a:gd name="T2" fmla="*/ 0 w 86"/>
                <a:gd name="T3" fmla="*/ 0 h 99"/>
                <a:gd name="T4" fmla="*/ 0 w 86"/>
                <a:gd name="T5" fmla="*/ 99 h 99"/>
                <a:gd name="T6" fmla="*/ 86 w 86"/>
                <a:gd name="T7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99">
                  <a:moveTo>
                    <a:pt x="86" y="50"/>
                  </a:moveTo>
                  <a:lnTo>
                    <a:pt x="0" y="0"/>
                  </a:lnTo>
                  <a:lnTo>
                    <a:pt x="0" y="99"/>
                  </a:lnTo>
                  <a:lnTo>
                    <a:pt x="86" y="50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635896" y="556646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005F1B"/>
                </a:solidFill>
                <a:latin typeface="+mj-lt"/>
                <a:ea typeface="맑은 고딕" panose="020B0503020000020004" pitchFamily="50" charset="-127"/>
              </a:rPr>
              <a:t>CONTENTS</a:t>
            </a:r>
            <a:endParaRPr lang="ko-KR" altLang="en-US" sz="3000" b="1" dirty="0">
              <a:solidFill>
                <a:srgbClr val="005F1B"/>
              </a:solidFill>
              <a:latin typeface="+mj-lt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4BE65244-FDD6-4C5B-902C-9CBFFC191B3E}"/>
              </a:ext>
            </a:extLst>
          </p:cNvPr>
          <p:cNvGrpSpPr/>
          <p:nvPr/>
        </p:nvGrpSpPr>
        <p:grpSpPr>
          <a:xfrm>
            <a:off x="3203848" y="2245900"/>
            <a:ext cx="3800129" cy="650875"/>
            <a:chOff x="3203848" y="2245900"/>
            <a:chExt cx="3800129" cy="650875"/>
          </a:xfrm>
        </p:grpSpPr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3835327" y="2245900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6B9637"/>
                  </a:solidFill>
                  <a:latin typeface="+mj-lt"/>
                  <a:ea typeface="맑은 고딕" panose="020B0503020000020004" pitchFamily="50" charset="-127"/>
                </a:rPr>
                <a:t>Insert text here</a:t>
              </a:r>
              <a:endParaRPr lang="en-US" altLang="ko-KR" sz="1400" b="1" dirty="0">
                <a:solidFill>
                  <a:srgbClr val="6B9637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3835327" y="2496725"/>
              <a:ext cx="31686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42" name="TextBox 13"/>
            <p:cNvSpPr txBox="1">
              <a:spLocks noChangeArrowheads="1"/>
            </p:cNvSpPr>
            <p:nvPr/>
          </p:nvSpPr>
          <p:spPr bwMode="auto">
            <a:xfrm>
              <a:off x="3203848" y="2340892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3A434C"/>
                  </a:solidFill>
                  <a:latin typeface="+mj-lt"/>
                  <a:ea typeface="맑은 고딕" panose="020B0503020000020004" pitchFamily="50" charset="-127"/>
                </a:rPr>
                <a:t>01</a:t>
              </a:r>
              <a:endParaRPr lang="ko-KR" altLang="en-US" sz="2500" b="1" dirty="0">
                <a:solidFill>
                  <a:srgbClr val="3A434C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1B43B4A3-07D7-4C6C-995F-C9D0A36BB0A1}"/>
              </a:ext>
            </a:extLst>
          </p:cNvPr>
          <p:cNvGrpSpPr/>
          <p:nvPr/>
        </p:nvGrpSpPr>
        <p:grpSpPr>
          <a:xfrm>
            <a:off x="3203848" y="2971805"/>
            <a:ext cx="3800129" cy="650875"/>
            <a:chOff x="3203848" y="2971805"/>
            <a:chExt cx="3800129" cy="650875"/>
          </a:xfrm>
        </p:grpSpPr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3835327" y="2971805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6B9637"/>
                  </a:solidFill>
                  <a:latin typeface="+mj-lt"/>
                  <a:ea typeface="맑은 고딕" panose="020B0503020000020004" pitchFamily="50" charset="-127"/>
                </a:rPr>
                <a:t>Insert text here</a:t>
              </a:r>
              <a:endParaRPr lang="en-US" altLang="ko-KR" sz="1400" b="1" dirty="0">
                <a:solidFill>
                  <a:srgbClr val="6B9637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56" name="Text Box 11"/>
            <p:cNvSpPr txBox="1">
              <a:spLocks noChangeArrowheads="1"/>
            </p:cNvSpPr>
            <p:nvPr/>
          </p:nvSpPr>
          <p:spPr bwMode="auto">
            <a:xfrm>
              <a:off x="3835327" y="3222630"/>
              <a:ext cx="31686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57" name="TextBox 13"/>
            <p:cNvSpPr txBox="1">
              <a:spLocks noChangeArrowheads="1"/>
            </p:cNvSpPr>
            <p:nvPr/>
          </p:nvSpPr>
          <p:spPr bwMode="auto">
            <a:xfrm>
              <a:off x="3203848" y="3066797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3A434C"/>
                  </a:solidFill>
                  <a:latin typeface="+mj-lt"/>
                  <a:ea typeface="맑은 고딕" panose="020B0503020000020004" pitchFamily="50" charset="-127"/>
                </a:rPr>
                <a:t>02</a:t>
              </a:r>
              <a:endParaRPr lang="ko-KR" altLang="en-US" sz="2500" b="1" dirty="0">
                <a:solidFill>
                  <a:srgbClr val="3A434C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D1C8998E-EAE5-4645-9B1A-4990FD32089E}"/>
              </a:ext>
            </a:extLst>
          </p:cNvPr>
          <p:cNvGrpSpPr/>
          <p:nvPr/>
        </p:nvGrpSpPr>
        <p:grpSpPr>
          <a:xfrm>
            <a:off x="3203848" y="3697710"/>
            <a:ext cx="3800129" cy="650875"/>
            <a:chOff x="3203848" y="3697710"/>
            <a:chExt cx="3800129" cy="650875"/>
          </a:xfrm>
        </p:grpSpPr>
        <p:sp>
          <p:nvSpPr>
            <p:cNvPr id="60" name="Text Box 5"/>
            <p:cNvSpPr txBox="1">
              <a:spLocks noChangeArrowheads="1"/>
            </p:cNvSpPr>
            <p:nvPr/>
          </p:nvSpPr>
          <p:spPr bwMode="auto">
            <a:xfrm>
              <a:off x="3835327" y="3697710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6B9637"/>
                  </a:solidFill>
                  <a:latin typeface="+mj-lt"/>
                  <a:ea typeface="맑은 고딕" panose="020B0503020000020004" pitchFamily="50" charset="-127"/>
                </a:rPr>
                <a:t>Insert text here</a:t>
              </a:r>
              <a:endParaRPr lang="en-US" altLang="ko-KR" sz="1400" b="1" dirty="0">
                <a:solidFill>
                  <a:srgbClr val="6B9637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61" name="Text Box 11"/>
            <p:cNvSpPr txBox="1">
              <a:spLocks noChangeArrowheads="1"/>
            </p:cNvSpPr>
            <p:nvPr/>
          </p:nvSpPr>
          <p:spPr bwMode="auto">
            <a:xfrm>
              <a:off x="3835327" y="3948535"/>
              <a:ext cx="31686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62" name="TextBox 13"/>
            <p:cNvSpPr txBox="1">
              <a:spLocks noChangeArrowheads="1"/>
            </p:cNvSpPr>
            <p:nvPr/>
          </p:nvSpPr>
          <p:spPr bwMode="auto">
            <a:xfrm>
              <a:off x="3203848" y="3792702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3A434C"/>
                  </a:solidFill>
                  <a:latin typeface="+mj-lt"/>
                  <a:ea typeface="맑은 고딕" panose="020B0503020000020004" pitchFamily="50" charset="-127"/>
                </a:rPr>
                <a:t>03</a:t>
              </a:r>
              <a:endParaRPr lang="ko-KR" altLang="en-US" sz="2500" b="1" dirty="0">
                <a:solidFill>
                  <a:srgbClr val="3A434C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6FC5F584-B29D-4255-9F8F-3B36FA540EB2}"/>
              </a:ext>
            </a:extLst>
          </p:cNvPr>
          <p:cNvGrpSpPr/>
          <p:nvPr/>
        </p:nvGrpSpPr>
        <p:grpSpPr>
          <a:xfrm>
            <a:off x="3203848" y="4407707"/>
            <a:ext cx="3800129" cy="650875"/>
            <a:chOff x="3203848" y="4407707"/>
            <a:chExt cx="3800129" cy="650875"/>
          </a:xfrm>
        </p:grpSpPr>
        <p:sp>
          <p:nvSpPr>
            <p:cNvPr id="65" name="Text Box 5"/>
            <p:cNvSpPr txBox="1">
              <a:spLocks noChangeArrowheads="1"/>
            </p:cNvSpPr>
            <p:nvPr/>
          </p:nvSpPr>
          <p:spPr bwMode="auto">
            <a:xfrm>
              <a:off x="3835327" y="4407707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6B9637"/>
                  </a:solidFill>
                  <a:latin typeface="+mj-lt"/>
                  <a:ea typeface="맑은 고딕" panose="020B0503020000020004" pitchFamily="50" charset="-127"/>
                </a:rPr>
                <a:t>Insert text here</a:t>
              </a:r>
              <a:endParaRPr lang="en-US" altLang="ko-KR" sz="1400" b="1" dirty="0">
                <a:solidFill>
                  <a:srgbClr val="6B9637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66" name="Text Box 11"/>
            <p:cNvSpPr txBox="1">
              <a:spLocks noChangeArrowheads="1"/>
            </p:cNvSpPr>
            <p:nvPr/>
          </p:nvSpPr>
          <p:spPr bwMode="auto">
            <a:xfrm>
              <a:off x="3835327" y="4658532"/>
              <a:ext cx="31686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67" name="TextBox 13"/>
            <p:cNvSpPr txBox="1">
              <a:spLocks noChangeArrowheads="1"/>
            </p:cNvSpPr>
            <p:nvPr/>
          </p:nvSpPr>
          <p:spPr bwMode="auto">
            <a:xfrm>
              <a:off x="3203848" y="4502699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3A434C"/>
                  </a:solidFill>
                  <a:latin typeface="+mj-lt"/>
                  <a:ea typeface="맑은 고딕" panose="020B0503020000020004" pitchFamily="50" charset="-127"/>
                </a:rPr>
                <a:t>04</a:t>
              </a:r>
              <a:endParaRPr lang="ko-KR" altLang="en-US" sz="2500" b="1" dirty="0">
                <a:solidFill>
                  <a:srgbClr val="3A434C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00136E62-4EC4-45AF-96F3-1BC3FB50557A}"/>
              </a:ext>
            </a:extLst>
          </p:cNvPr>
          <p:cNvGrpSpPr/>
          <p:nvPr/>
        </p:nvGrpSpPr>
        <p:grpSpPr>
          <a:xfrm>
            <a:off x="3203848" y="5133613"/>
            <a:ext cx="3800129" cy="650875"/>
            <a:chOff x="3203848" y="5133613"/>
            <a:chExt cx="3800129" cy="650875"/>
          </a:xfrm>
        </p:grpSpPr>
        <p:sp>
          <p:nvSpPr>
            <p:cNvPr id="70" name="Text Box 5"/>
            <p:cNvSpPr txBox="1">
              <a:spLocks noChangeArrowheads="1"/>
            </p:cNvSpPr>
            <p:nvPr/>
          </p:nvSpPr>
          <p:spPr bwMode="auto">
            <a:xfrm>
              <a:off x="3835327" y="5133613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>
                  <a:solidFill>
                    <a:srgbClr val="6B9637"/>
                  </a:solidFill>
                  <a:latin typeface="+mj-lt"/>
                  <a:ea typeface="맑은 고딕" panose="020B0503020000020004" pitchFamily="50" charset="-127"/>
                </a:rPr>
                <a:t>Insert text here</a:t>
              </a:r>
              <a:endParaRPr lang="en-US" altLang="ko-KR" sz="1400" b="1" dirty="0">
                <a:solidFill>
                  <a:srgbClr val="6B9637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71" name="Text Box 11"/>
            <p:cNvSpPr txBox="1">
              <a:spLocks noChangeArrowheads="1"/>
            </p:cNvSpPr>
            <p:nvPr/>
          </p:nvSpPr>
          <p:spPr bwMode="auto">
            <a:xfrm>
              <a:off x="3835327" y="5384438"/>
              <a:ext cx="31686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ei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" name="TextBox 13"/>
            <p:cNvSpPr txBox="1">
              <a:spLocks noChangeArrowheads="1"/>
            </p:cNvSpPr>
            <p:nvPr/>
          </p:nvSpPr>
          <p:spPr bwMode="auto">
            <a:xfrm>
              <a:off x="3203848" y="5228605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3A434C"/>
                  </a:solidFill>
                  <a:latin typeface="+mj-lt"/>
                  <a:ea typeface="맑은 고딕" panose="020B0503020000020004" pitchFamily="50" charset="-127"/>
                </a:rPr>
                <a:t>05</a:t>
              </a:r>
              <a:endParaRPr lang="ko-KR" altLang="en-US" sz="2500" b="1" dirty="0">
                <a:solidFill>
                  <a:srgbClr val="3A434C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28878" y="3140968"/>
            <a:ext cx="29954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ko-KR" sz="1300">
                <a:solidFill>
                  <a:srgbClr val="3A434C"/>
                </a:solidFill>
                <a:latin typeface="+mj-lt"/>
                <a:ea typeface="맑은 고딕" panose="020B0503020000020004" pitchFamily="50" charset="-127"/>
                <a:cs typeface="굴림" pitchFamily="50" charset="-127"/>
              </a:rPr>
              <a:t> </a:t>
            </a:r>
            <a:r>
              <a:rPr kumimoji="1" lang="en-US" altLang="ko-KR" sz="1300">
                <a:solidFill>
                  <a:srgbClr val="3A434C"/>
                </a:solidFill>
                <a:latin typeface="+mj-lt"/>
                <a:ea typeface="맑은 고딕" panose="020B0503020000020004" pitchFamily="50" charset="-127"/>
                <a:cs typeface="굴림" pitchFamily="50" charset="-127"/>
              </a:rPr>
              <a:t>Insert text here</a:t>
            </a:r>
            <a:endParaRPr kumimoji="1" lang="en-US" altLang="ko-KR" sz="1300" dirty="0">
              <a:solidFill>
                <a:srgbClr val="3A434C"/>
              </a:solidFill>
              <a:latin typeface="+mj-lt"/>
              <a:ea typeface="맑은 고딕" panose="020B0503020000020004" pitchFamily="50" charset="-127"/>
              <a:cs typeface="굴림" pitchFamily="50" charset="-127"/>
            </a:endParaRP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>
                <a:solidFill>
                  <a:srgbClr val="3A434C"/>
                </a:solidFill>
                <a:latin typeface="+mj-lt"/>
                <a:ea typeface="맑은 고딕" panose="020B0503020000020004" pitchFamily="50" charset="-127"/>
                <a:cs typeface="굴림" pitchFamily="50" charset="-127"/>
              </a:rPr>
              <a:t> Insert text here</a:t>
            </a:r>
            <a:endParaRPr kumimoji="1" lang="en-US" altLang="ko-KR" sz="1300" dirty="0">
              <a:solidFill>
                <a:srgbClr val="3A434C"/>
              </a:solidFill>
              <a:latin typeface="+mj-lt"/>
              <a:ea typeface="맑은 고딕" panose="020B0503020000020004" pitchFamily="50" charset="-127"/>
              <a:cs typeface="굴림" pitchFamily="50" charset="-127"/>
            </a:endParaRP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>
                <a:solidFill>
                  <a:srgbClr val="3A434C"/>
                </a:solidFill>
                <a:latin typeface="+mj-lt"/>
                <a:ea typeface="맑은 고딕" panose="020B0503020000020004" pitchFamily="50" charset="-127"/>
                <a:cs typeface="굴림" pitchFamily="50" charset="-127"/>
              </a:rPr>
              <a:t> Insert text here</a:t>
            </a:r>
            <a:endParaRPr kumimoji="1" lang="en-US" altLang="ko-KR" sz="1300" dirty="0">
              <a:solidFill>
                <a:srgbClr val="3A434C"/>
              </a:solidFill>
              <a:latin typeface="+mj-lt"/>
              <a:ea typeface="맑은 고딕" panose="020B0503020000020004" pitchFamily="50" charset="-127"/>
              <a:cs typeface="굴림" pitchFamily="50" charset="-127"/>
            </a:endParaRP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>
                <a:solidFill>
                  <a:srgbClr val="3A434C"/>
                </a:solidFill>
                <a:latin typeface="+mj-lt"/>
                <a:ea typeface="맑은 고딕" panose="020B0503020000020004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rgbClr val="3A434C"/>
              </a:solidFill>
              <a:latin typeface="+mj-lt"/>
              <a:ea typeface="맑은 고딕" panose="020B0503020000020004" pitchFamily="50" charset="-127"/>
              <a:cs typeface="굴림" pitchFamily="50" charset="-127"/>
            </a:endParaRP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>
                <a:solidFill>
                  <a:srgbClr val="3A434C"/>
                </a:solidFill>
                <a:latin typeface="+mj-lt"/>
                <a:ea typeface="맑은 고딕" panose="020B0503020000020004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rgbClr val="3A434C"/>
              </a:solidFill>
              <a:latin typeface="+mj-lt"/>
              <a:ea typeface="맑은 고딕" panose="020B0503020000020004" pitchFamily="50" charset="-127"/>
              <a:cs typeface="굴림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77F537F-F467-47CF-98FA-9AC97E36DE89}"/>
              </a:ext>
            </a:extLst>
          </p:cNvPr>
          <p:cNvGrpSpPr/>
          <p:nvPr/>
        </p:nvGrpSpPr>
        <p:grpSpPr>
          <a:xfrm>
            <a:off x="3419872" y="667403"/>
            <a:ext cx="3883471" cy="937519"/>
            <a:chOff x="3419872" y="667403"/>
            <a:chExt cx="3883471" cy="937519"/>
          </a:xfrm>
        </p:grpSpPr>
        <p:sp>
          <p:nvSpPr>
            <p:cNvPr id="9" name="타원 8"/>
            <p:cNvSpPr/>
            <p:nvPr/>
          </p:nvSpPr>
          <p:spPr>
            <a:xfrm>
              <a:off x="3419872" y="668818"/>
              <a:ext cx="936104" cy="93610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495031" y="667403"/>
              <a:ext cx="28083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400" b="1" dirty="0">
                  <a:solidFill>
                    <a:srgbClr val="6B9637"/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Insert text here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495031" y="1156682"/>
              <a:ext cx="267342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Lorem ipsum dolor sit </a:t>
              </a:r>
              <a:r>
                <a:rPr lang="en-US" altLang="ko-KR" sz="11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amet</a:t>
              </a: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, </a:t>
              </a:r>
              <a:r>
                <a:rPr lang="en-US" altLang="ko-KR" sz="11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simul</a:t>
              </a: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adolescens</a:t>
              </a: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ei</a:t>
              </a: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 vis, id </a:t>
              </a:r>
              <a:r>
                <a:rPr lang="en-US" altLang="ko-KR" sz="11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nec</a:t>
              </a: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errem</a:t>
              </a: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 </a:t>
              </a:r>
              <a:r>
                <a:rPr lang="en-US" altLang="ko-KR" sz="11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interesset</a:t>
              </a:r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3598261" y="840417"/>
              <a:ext cx="601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rgbClr val="6B9637"/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01</a:t>
              </a:r>
              <a:endParaRPr kumimoji="1" lang="ko-KR" altLang="ko-KR" sz="3200" b="1" dirty="0">
                <a:solidFill>
                  <a:srgbClr val="6B9637"/>
                </a:solidFill>
                <a:latin typeface="+mj-lt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with your own text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 some text to the title slide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with your own text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Add some text to the title slide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5509166" y="2204864"/>
            <a:ext cx="3599338" cy="2304256"/>
          </a:xfrm>
        </p:spPr>
        <p:txBody>
          <a:bodyPr/>
          <a:lstStyle/>
          <a:p>
            <a:r>
              <a:rPr lang="en-US" altLang="ko-KR" dirty="0"/>
              <a:t>THANK</a:t>
            </a:r>
            <a:br>
              <a:rPr lang="en-US" altLang="ko-KR" dirty="0"/>
            </a:br>
            <a:r>
              <a:rPr lang="en-US" altLang="ko-KR" dirty="0"/>
              <a:t>YOU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10376</TotalTime>
  <Words>181</Words>
  <Application>Microsoft Office PowerPoint</Application>
  <PresentationFormat>화면 슬라이드 쇼(4:3)</PresentationFormat>
  <Paragraphs>32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Arial</vt:lpstr>
      <vt:lpstr>맑은 고딕</vt:lpstr>
      <vt:lpstr>Calibri Light</vt:lpstr>
      <vt:lpstr>Calibri</vt:lpstr>
      <vt:lpstr>굴림체</vt:lpstr>
      <vt:lpstr>Office 테마</vt:lpstr>
      <vt:lpstr>POWERPOINT TEMPLATE</vt:lpstr>
      <vt:lpstr>PowerPoint 프레젠테이션</vt:lpstr>
      <vt:lpstr>PowerPoint 프레젠테이션</vt:lpstr>
      <vt:lpstr>Add some text to the title slide</vt:lpstr>
      <vt:lpstr>Add some text to the title slide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limdongseung</cp:lastModifiedBy>
  <cp:revision>2</cp:revision>
  <dcterms:created xsi:type="dcterms:W3CDTF">2010-02-01T08:03:16Z</dcterms:created>
  <dcterms:modified xsi:type="dcterms:W3CDTF">2020-08-15T10:32:18Z</dcterms:modified>
  <cp:category>www.slidemembers.com</cp:category>
</cp:coreProperties>
</file>