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62" r:id="rId3"/>
    <p:sldId id="264" r:id="rId4"/>
    <p:sldId id="265" r:id="rId5"/>
    <p:sldId id="266" r:id="rId6"/>
    <p:sldId id="270" r:id="rId7"/>
    <p:sldId id="258" r:id="rId8"/>
    <p:sldId id="269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104" d="100"/>
          <a:sy n="104" d="100"/>
        </p:scale>
        <p:origin x="18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B557-A129-4BC4-8076-2076B4D2E5DC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D42F6F-BD99-4429-B1FB-790FEF32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842" y="1856289"/>
            <a:ext cx="9500937" cy="2378827"/>
          </a:xfrm>
        </p:spPr>
        <p:txBody>
          <a:bodyPr>
            <a:normAutofit fontScale="90000"/>
          </a:bodyPr>
          <a:lstStyle/>
          <a:p>
            <a:r>
              <a:rPr lang="en-US" dirty="0"/>
              <a:t>Human Resources Management at </a:t>
            </a:r>
            <a:r>
              <a:rPr lang="en-US" dirty="0" smtClean="0"/>
              <a:t>Apollo </a:t>
            </a:r>
            <a:r>
              <a:rPr lang="en-US" dirty="0"/>
              <a:t>Hospital</a:t>
            </a:r>
            <a:r>
              <a:rPr lang="en-US" dirty="0"/>
              <a:t>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6912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Hetul Varaiya</a:t>
            </a:r>
          </a:p>
          <a:p>
            <a:pPr algn="r"/>
            <a:r>
              <a:rPr lang="en-US" dirty="0" smtClean="0"/>
              <a:t>Dhaval Prajapati</a:t>
            </a:r>
          </a:p>
          <a:p>
            <a:pPr algn="r"/>
            <a:r>
              <a:rPr lang="en-US" dirty="0" smtClean="0"/>
              <a:t>Tapan Doshi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Human Resources Department at </a:t>
            </a:r>
            <a:r>
              <a:rPr lang="en-US" dirty="0" smtClean="0"/>
              <a:t>Apollo </a:t>
            </a:r>
            <a:r>
              <a:rPr lang="en-US" dirty="0"/>
              <a:t>Hospital is concerned with managing the nursing staff. </a:t>
            </a:r>
            <a:endParaRPr lang="en-US" dirty="0" smtClean="0"/>
          </a:p>
          <a:p>
            <a:r>
              <a:rPr lang="en-US" dirty="0" smtClean="0"/>
              <a:t>The primary motive of this application development is to overcome challenges </a:t>
            </a:r>
            <a:r>
              <a:rPr lang="en-US" dirty="0"/>
              <a:t>in deciding </a:t>
            </a:r>
            <a:r>
              <a:rPr lang="en-US" dirty="0" smtClean="0"/>
              <a:t>about hiring </a:t>
            </a:r>
            <a:r>
              <a:rPr lang="en-US" dirty="0"/>
              <a:t>new employees, distributing employees into different departments, deciding about the FTE (full time equivalent) rates across departments, etc.    </a:t>
            </a:r>
          </a:p>
          <a:p>
            <a:r>
              <a:rPr lang="en-US" dirty="0"/>
              <a:t>The </a:t>
            </a:r>
            <a:r>
              <a:rPr lang="en-US" dirty="0" smtClean="0"/>
              <a:t>focus of this project is to develop </a:t>
            </a:r>
            <a:r>
              <a:rPr lang="en-US" dirty="0"/>
              <a:t>and </a:t>
            </a:r>
            <a:r>
              <a:rPr lang="en-US" dirty="0" smtClean="0"/>
              <a:t>implement </a:t>
            </a:r>
            <a:r>
              <a:rPr lang="en-US" dirty="0"/>
              <a:t>a human resource management system that would help with the following: maintaining data about employees, deciding about hiring new employees and transferring employees between departments, managing financial reports,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Clinic has at least one department.</a:t>
            </a:r>
            <a:endParaRPr lang="en-US" dirty="0"/>
          </a:p>
          <a:p>
            <a:r>
              <a:rPr lang="en-IN" dirty="0"/>
              <a:t>Each department belongs to only one clinic.</a:t>
            </a:r>
            <a:endParaRPr lang="en-US" dirty="0"/>
          </a:p>
          <a:p>
            <a:r>
              <a:rPr lang="en-IN" dirty="0"/>
              <a:t>Person is either Employee or Applicant.</a:t>
            </a:r>
            <a:endParaRPr lang="en-US" dirty="0"/>
          </a:p>
          <a:p>
            <a:r>
              <a:rPr lang="en-IN" dirty="0"/>
              <a:t>When there is hiring there could be no applicants or multiple applicants and applicant could be hired one department at maximum or the applicant is not hired by any department. </a:t>
            </a:r>
            <a:endParaRPr lang="en-US" dirty="0"/>
          </a:p>
          <a:p>
            <a:r>
              <a:rPr lang="en-IN" dirty="0"/>
              <a:t>Department can hire more than one applicants or department may not hire any applicant. </a:t>
            </a:r>
            <a:endParaRPr lang="en-US" dirty="0"/>
          </a:p>
          <a:p>
            <a:r>
              <a:rPr lang="en-IN" dirty="0"/>
              <a:t>If there is a hiring then it is for one and only one department.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7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3374" y="29684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164227" y="2891481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&amp;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form</a:t>
            </a:r>
          </a:p>
          <a:p>
            <a:r>
              <a:rPr lang="en-US" dirty="0" smtClean="0"/>
              <a:t>Multiform: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Table Names &amp;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Updates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HR department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Statistics, Graphs &amp; data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Functionalities of MySQL / Workbench</a:t>
            </a:r>
          </a:p>
          <a:p>
            <a:r>
              <a:rPr lang="en-US" dirty="0" smtClean="0"/>
              <a:t>Importance &amp; appeal of GUI</a:t>
            </a:r>
          </a:p>
          <a:p>
            <a:r>
              <a:rPr lang="en-US" dirty="0" smtClean="0"/>
              <a:t>Passing values from one form to other forms</a:t>
            </a:r>
          </a:p>
          <a:p>
            <a:r>
              <a:rPr lang="en-US" dirty="0" smtClean="0"/>
              <a:t>Obtaining queries </a:t>
            </a:r>
            <a:endParaRPr lang="en-US" dirty="0"/>
          </a:p>
          <a:p>
            <a:r>
              <a:rPr lang="en-US" dirty="0" smtClean="0"/>
              <a:t>Integrating graphs on excel through the database data.</a:t>
            </a:r>
          </a:p>
          <a:p>
            <a:r>
              <a:rPr lang="en-US" dirty="0" smtClean="0"/>
              <a:t>Significance of Macros.</a:t>
            </a:r>
          </a:p>
          <a:p>
            <a:r>
              <a:rPr lang="en-US" dirty="0" smtClean="0"/>
              <a:t>Coalition of user forms in a single layout.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14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Management of Nursing staff</a:t>
            </a:r>
          </a:p>
          <a:p>
            <a:r>
              <a:rPr lang="en-IN" dirty="0" smtClean="0"/>
              <a:t> Decision making:</a:t>
            </a:r>
          </a:p>
          <a:p>
            <a:pPr>
              <a:buFont typeface="Arial" charset="0"/>
              <a:buChar char="•"/>
            </a:pPr>
            <a:r>
              <a:rPr lang="en-IN" dirty="0"/>
              <a:t>H</a:t>
            </a:r>
            <a:r>
              <a:rPr lang="en-IN" dirty="0" smtClean="0"/>
              <a:t>iring </a:t>
            </a:r>
            <a:r>
              <a:rPr lang="en-IN" dirty="0"/>
              <a:t>new employees </a:t>
            </a: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/>
              <a:t>S</a:t>
            </a:r>
            <a:r>
              <a:rPr lang="en-IN" dirty="0" smtClean="0"/>
              <a:t>taff </a:t>
            </a:r>
            <a:r>
              <a:rPr lang="en-IN" dirty="0"/>
              <a:t>distribution into different departments </a:t>
            </a:r>
            <a:endParaRPr lang="en-IN" dirty="0"/>
          </a:p>
          <a:p>
            <a:pPr>
              <a:buFont typeface="Arial" charset="0"/>
              <a:buChar char="•"/>
            </a:pPr>
            <a:r>
              <a:rPr lang="en-IN" dirty="0" smtClean="0"/>
              <a:t>Department wise money allocation. </a:t>
            </a:r>
          </a:p>
          <a:p>
            <a:r>
              <a:rPr lang="en-IN" dirty="0" smtClean="0"/>
              <a:t>Scope: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Development </a:t>
            </a:r>
            <a:r>
              <a:rPr lang="en-IN" dirty="0"/>
              <a:t>and </a:t>
            </a:r>
            <a:r>
              <a:rPr lang="en-IN" dirty="0" smtClean="0"/>
              <a:t>implementation of </a:t>
            </a:r>
            <a:r>
              <a:rPr lang="en-IN" dirty="0"/>
              <a:t>human resource management </a:t>
            </a:r>
            <a:r>
              <a:rPr lang="en-IN" dirty="0" smtClean="0"/>
              <a:t>system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HR </a:t>
            </a:r>
            <a:r>
              <a:rPr lang="en-IN" dirty="0"/>
              <a:t>personnel to maintain data about employees and help them deciding about hiring new employees and transferring employees between departments. </a:t>
            </a:r>
            <a:endParaRPr lang="en-IN" dirty="0"/>
          </a:p>
          <a:p>
            <a:pPr>
              <a:buFont typeface="Arial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statistics , graphs and data analysis helps HR personnel to manage financial reports and </a:t>
            </a:r>
            <a:r>
              <a:rPr lang="en-IN" dirty="0" smtClean="0"/>
              <a:t>records </a:t>
            </a:r>
            <a:r>
              <a:rPr lang="en-IN" dirty="0"/>
              <a:t>of </a:t>
            </a:r>
            <a:r>
              <a:rPr lang="en-IN" dirty="0" smtClean="0"/>
              <a:t>applicants or employees.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9025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1552</TotalTime>
  <Words>346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Wisp</vt:lpstr>
      <vt:lpstr>Human Resources Management at Apollo Hospital </vt:lpstr>
      <vt:lpstr>Executive Summary</vt:lpstr>
      <vt:lpstr>Design Considerations</vt:lpstr>
      <vt:lpstr>Entity-Relationship Diagram</vt:lpstr>
      <vt:lpstr>Database Organization</vt:lpstr>
      <vt:lpstr>GUI &amp; Functionality</vt:lpstr>
      <vt:lpstr>Demonstration</vt:lpstr>
      <vt:lpstr>Lesson learned</vt:lpstr>
      <vt:lpstr>Conclusion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Appiah</dc:creator>
  <cp:lastModifiedBy>Tapan Doshi</cp:lastModifiedBy>
  <cp:revision>32</cp:revision>
  <dcterms:created xsi:type="dcterms:W3CDTF">2015-07-06T14:54:00Z</dcterms:created>
  <dcterms:modified xsi:type="dcterms:W3CDTF">2017-04-24T10:51:29Z</dcterms:modified>
</cp:coreProperties>
</file>