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7" r:id="rId2"/>
    <p:sldId id="282" r:id="rId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FF8181"/>
    <a:srgbClr val="740000"/>
    <a:srgbClr val="FE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 autoAdjust="0"/>
    <p:restoredTop sz="94660"/>
  </p:normalViewPr>
  <p:slideViewPr>
    <p:cSldViewPr>
      <p:cViewPr varScale="1">
        <p:scale>
          <a:sx n="115" d="100"/>
          <a:sy n="115" d="100"/>
        </p:scale>
        <p:origin x="54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C7940-32F1-4BDA-9A75-59304F0F4ACF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5E977-FE4D-4F7D-8A8C-535638461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9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14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t>2015/6/1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sucai/" TargetMode="External"/><Relationship Id="rId3" Type="http://schemas.openxmlformats.org/officeDocument/2006/relationships/hyperlink" Target="http://www.ypppt.com/" TargetMode="External"/><Relationship Id="rId7" Type="http://schemas.openxmlformats.org/officeDocument/2006/relationships/hyperlink" Target="http://www.ypppt.com/tubia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ypppt.com/beijing/" TargetMode="External"/><Relationship Id="rId5" Type="http://schemas.openxmlformats.org/officeDocument/2006/relationships/hyperlink" Target="http://www.ypppt.com/jieri/" TargetMode="External"/><Relationship Id="rId4" Type="http://schemas.openxmlformats.org/officeDocument/2006/relationships/hyperlink" Target="http://www.ypppt.com/moban/" TargetMode="External"/><Relationship Id="rId9" Type="http://schemas.openxmlformats.org/officeDocument/2006/relationships/hyperlink" Target="http://www.ypppt.com/jiaoche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27381" y="915566"/>
            <a:ext cx="492920" cy="493225"/>
            <a:chOff x="0" y="6350"/>
            <a:chExt cx="7686676" cy="769143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" name="Freeform 9"/>
            <p:cNvSpPr>
              <a:spLocks noEditPoints="1"/>
            </p:cNvSpPr>
            <p:nvPr/>
          </p:nvSpPr>
          <p:spPr bwMode="auto">
            <a:xfrm>
              <a:off x="0" y="6350"/>
              <a:ext cx="3844925" cy="7691438"/>
            </a:xfrm>
            <a:custGeom>
              <a:avLst/>
              <a:gdLst>
                <a:gd name="T0" fmla="*/ 0 w 1024"/>
                <a:gd name="T1" fmla="*/ 2048 h 2048"/>
                <a:gd name="T2" fmla="*/ 0 w 1024"/>
                <a:gd name="T3" fmla="*/ 0 h 2048"/>
                <a:gd name="T4" fmla="*/ 1024 w 1024"/>
                <a:gd name="T5" fmla="*/ 0 h 2048"/>
                <a:gd name="T6" fmla="*/ 1024 w 1024"/>
                <a:gd name="T7" fmla="*/ 2048 h 2048"/>
                <a:gd name="T8" fmla="*/ 0 w 1024"/>
                <a:gd name="T9" fmla="*/ 2048 h 2048"/>
                <a:gd name="T10" fmla="*/ 129 w 1024"/>
                <a:gd name="T11" fmla="*/ 511 h 2048"/>
                <a:gd name="T12" fmla="*/ 382 w 1024"/>
                <a:gd name="T13" fmla="*/ 511 h 2048"/>
                <a:gd name="T14" fmla="*/ 382 w 1024"/>
                <a:gd name="T15" fmla="*/ 257 h 2048"/>
                <a:gd name="T16" fmla="*/ 129 w 1024"/>
                <a:gd name="T17" fmla="*/ 257 h 2048"/>
                <a:gd name="T18" fmla="*/ 129 w 1024"/>
                <a:gd name="T19" fmla="*/ 511 h 2048"/>
                <a:gd name="T20" fmla="*/ 895 w 1024"/>
                <a:gd name="T21" fmla="*/ 257 h 2048"/>
                <a:gd name="T22" fmla="*/ 641 w 1024"/>
                <a:gd name="T23" fmla="*/ 257 h 2048"/>
                <a:gd name="T24" fmla="*/ 641 w 1024"/>
                <a:gd name="T25" fmla="*/ 510 h 2048"/>
                <a:gd name="T26" fmla="*/ 895 w 1024"/>
                <a:gd name="T27" fmla="*/ 510 h 2048"/>
                <a:gd name="T28" fmla="*/ 895 w 1024"/>
                <a:gd name="T29" fmla="*/ 257 h 2048"/>
                <a:gd name="T30" fmla="*/ 129 w 1024"/>
                <a:gd name="T31" fmla="*/ 768 h 2048"/>
                <a:gd name="T32" fmla="*/ 129 w 1024"/>
                <a:gd name="T33" fmla="*/ 1022 h 2048"/>
                <a:gd name="T34" fmla="*/ 382 w 1024"/>
                <a:gd name="T35" fmla="*/ 1022 h 2048"/>
                <a:gd name="T36" fmla="*/ 382 w 1024"/>
                <a:gd name="T37" fmla="*/ 768 h 2048"/>
                <a:gd name="T38" fmla="*/ 129 w 1024"/>
                <a:gd name="T39" fmla="*/ 768 h 2048"/>
                <a:gd name="T40" fmla="*/ 641 w 1024"/>
                <a:gd name="T41" fmla="*/ 769 h 2048"/>
                <a:gd name="T42" fmla="*/ 641 w 1024"/>
                <a:gd name="T43" fmla="*/ 1022 h 2048"/>
                <a:gd name="T44" fmla="*/ 895 w 1024"/>
                <a:gd name="T45" fmla="*/ 1022 h 2048"/>
                <a:gd name="T46" fmla="*/ 895 w 1024"/>
                <a:gd name="T47" fmla="*/ 769 h 2048"/>
                <a:gd name="T48" fmla="*/ 641 w 1024"/>
                <a:gd name="T49" fmla="*/ 769 h 2048"/>
                <a:gd name="T50" fmla="*/ 383 w 1024"/>
                <a:gd name="T51" fmla="*/ 1535 h 2048"/>
                <a:gd name="T52" fmla="*/ 383 w 1024"/>
                <a:gd name="T53" fmla="*/ 1281 h 2048"/>
                <a:gd name="T54" fmla="*/ 129 w 1024"/>
                <a:gd name="T55" fmla="*/ 1281 h 2048"/>
                <a:gd name="T56" fmla="*/ 129 w 1024"/>
                <a:gd name="T57" fmla="*/ 1535 h 2048"/>
                <a:gd name="T58" fmla="*/ 383 w 1024"/>
                <a:gd name="T59" fmla="*/ 1535 h 2048"/>
                <a:gd name="T60" fmla="*/ 895 w 1024"/>
                <a:gd name="T61" fmla="*/ 1281 h 2048"/>
                <a:gd name="T62" fmla="*/ 642 w 1024"/>
                <a:gd name="T63" fmla="*/ 1281 h 2048"/>
                <a:gd name="T64" fmla="*/ 642 w 1024"/>
                <a:gd name="T65" fmla="*/ 1535 h 2048"/>
                <a:gd name="T66" fmla="*/ 895 w 1024"/>
                <a:gd name="T67" fmla="*/ 1535 h 2048"/>
                <a:gd name="T68" fmla="*/ 895 w 1024"/>
                <a:gd name="T69" fmla="*/ 128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24" h="2048">
                  <a:moveTo>
                    <a:pt x="0" y="2048"/>
                  </a:moveTo>
                  <a:cubicBezTo>
                    <a:pt x="0" y="1366"/>
                    <a:pt x="0" y="683"/>
                    <a:pt x="0" y="0"/>
                  </a:cubicBezTo>
                  <a:cubicBezTo>
                    <a:pt x="341" y="0"/>
                    <a:pt x="683" y="0"/>
                    <a:pt x="1024" y="0"/>
                  </a:cubicBezTo>
                  <a:cubicBezTo>
                    <a:pt x="1024" y="682"/>
                    <a:pt x="1024" y="1364"/>
                    <a:pt x="1024" y="2048"/>
                  </a:cubicBezTo>
                  <a:cubicBezTo>
                    <a:pt x="681" y="2048"/>
                    <a:pt x="340" y="2048"/>
                    <a:pt x="0" y="2048"/>
                  </a:cubicBezTo>
                  <a:close/>
                  <a:moveTo>
                    <a:pt x="129" y="511"/>
                  </a:moveTo>
                  <a:cubicBezTo>
                    <a:pt x="215" y="511"/>
                    <a:pt x="299" y="511"/>
                    <a:pt x="382" y="511"/>
                  </a:cubicBezTo>
                  <a:cubicBezTo>
                    <a:pt x="382" y="425"/>
                    <a:pt x="382" y="341"/>
                    <a:pt x="382" y="257"/>
                  </a:cubicBezTo>
                  <a:cubicBezTo>
                    <a:pt x="297" y="257"/>
                    <a:pt x="213" y="257"/>
                    <a:pt x="129" y="257"/>
                  </a:cubicBezTo>
                  <a:cubicBezTo>
                    <a:pt x="129" y="342"/>
                    <a:pt x="129" y="425"/>
                    <a:pt x="129" y="511"/>
                  </a:cubicBezTo>
                  <a:close/>
                  <a:moveTo>
                    <a:pt x="895" y="257"/>
                  </a:moveTo>
                  <a:cubicBezTo>
                    <a:pt x="809" y="257"/>
                    <a:pt x="725" y="257"/>
                    <a:pt x="641" y="257"/>
                  </a:cubicBezTo>
                  <a:cubicBezTo>
                    <a:pt x="641" y="342"/>
                    <a:pt x="641" y="426"/>
                    <a:pt x="641" y="510"/>
                  </a:cubicBezTo>
                  <a:cubicBezTo>
                    <a:pt x="727" y="510"/>
                    <a:pt x="811" y="510"/>
                    <a:pt x="895" y="510"/>
                  </a:cubicBezTo>
                  <a:cubicBezTo>
                    <a:pt x="895" y="425"/>
                    <a:pt x="895" y="342"/>
                    <a:pt x="895" y="257"/>
                  </a:cubicBezTo>
                  <a:close/>
                  <a:moveTo>
                    <a:pt x="129" y="768"/>
                  </a:moveTo>
                  <a:cubicBezTo>
                    <a:pt x="129" y="854"/>
                    <a:pt x="129" y="938"/>
                    <a:pt x="129" y="1022"/>
                  </a:cubicBezTo>
                  <a:cubicBezTo>
                    <a:pt x="215" y="1022"/>
                    <a:pt x="299" y="1022"/>
                    <a:pt x="382" y="1022"/>
                  </a:cubicBezTo>
                  <a:cubicBezTo>
                    <a:pt x="382" y="937"/>
                    <a:pt x="382" y="853"/>
                    <a:pt x="382" y="768"/>
                  </a:cubicBezTo>
                  <a:cubicBezTo>
                    <a:pt x="298" y="768"/>
                    <a:pt x="214" y="768"/>
                    <a:pt x="129" y="768"/>
                  </a:cubicBezTo>
                  <a:close/>
                  <a:moveTo>
                    <a:pt x="641" y="769"/>
                  </a:moveTo>
                  <a:cubicBezTo>
                    <a:pt x="641" y="854"/>
                    <a:pt x="641" y="938"/>
                    <a:pt x="641" y="1022"/>
                  </a:cubicBezTo>
                  <a:cubicBezTo>
                    <a:pt x="727" y="1022"/>
                    <a:pt x="811" y="1022"/>
                    <a:pt x="895" y="1022"/>
                  </a:cubicBezTo>
                  <a:cubicBezTo>
                    <a:pt x="895" y="937"/>
                    <a:pt x="895" y="854"/>
                    <a:pt x="895" y="769"/>
                  </a:cubicBezTo>
                  <a:cubicBezTo>
                    <a:pt x="810" y="769"/>
                    <a:pt x="727" y="769"/>
                    <a:pt x="641" y="769"/>
                  </a:cubicBezTo>
                  <a:close/>
                  <a:moveTo>
                    <a:pt x="383" y="1535"/>
                  </a:moveTo>
                  <a:cubicBezTo>
                    <a:pt x="383" y="1449"/>
                    <a:pt x="383" y="1365"/>
                    <a:pt x="383" y="1281"/>
                  </a:cubicBezTo>
                  <a:cubicBezTo>
                    <a:pt x="297" y="1281"/>
                    <a:pt x="213" y="1281"/>
                    <a:pt x="129" y="1281"/>
                  </a:cubicBezTo>
                  <a:cubicBezTo>
                    <a:pt x="129" y="1367"/>
                    <a:pt x="129" y="1450"/>
                    <a:pt x="129" y="1535"/>
                  </a:cubicBezTo>
                  <a:cubicBezTo>
                    <a:pt x="214" y="1535"/>
                    <a:pt x="297" y="1535"/>
                    <a:pt x="383" y="1535"/>
                  </a:cubicBezTo>
                  <a:close/>
                  <a:moveTo>
                    <a:pt x="895" y="1281"/>
                  </a:moveTo>
                  <a:cubicBezTo>
                    <a:pt x="809" y="1281"/>
                    <a:pt x="725" y="1281"/>
                    <a:pt x="642" y="1281"/>
                  </a:cubicBezTo>
                  <a:cubicBezTo>
                    <a:pt x="642" y="1367"/>
                    <a:pt x="642" y="1451"/>
                    <a:pt x="642" y="1535"/>
                  </a:cubicBezTo>
                  <a:cubicBezTo>
                    <a:pt x="727" y="1535"/>
                    <a:pt x="810" y="1535"/>
                    <a:pt x="895" y="1535"/>
                  </a:cubicBezTo>
                  <a:cubicBezTo>
                    <a:pt x="895" y="1450"/>
                    <a:pt x="895" y="1366"/>
                    <a:pt x="895" y="12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Freeform 10"/>
            <p:cNvSpPr>
              <a:spLocks/>
            </p:cNvSpPr>
            <p:nvPr/>
          </p:nvSpPr>
          <p:spPr bwMode="auto">
            <a:xfrm>
              <a:off x="4329113" y="3375025"/>
              <a:ext cx="3354388" cy="4319588"/>
            </a:xfrm>
            <a:custGeom>
              <a:avLst/>
              <a:gdLst>
                <a:gd name="T0" fmla="*/ 254 w 893"/>
                <a:gd name="T1" fmla="*/ 640 h 1150"/>
                <a:gd name="T2" fmla="*/ 254 w 893"/>
                <a:gd name="T3" fmla="*/ 1150 h 1150"/>
                <a:gd name="T4" fmla="*/ 0 w 893"/>
                <a:gd name="T5" fmla="*/ 1150 h 1150"/>
                <a:gd name="T6" fmla="*/ 0 w 893"/>
                <a:gd name="T7" fmla="*/ 0 h 1150"/>
                <a:gd name="T8" fmla="*/ 893 w 893"/>
                <a:gd name="T9" fmla="*/ 0 h 1150"/>
                <a:gd name="T10" fmla="*/ 893 w 893"/>
                <a:gd name="T11" fmla="*/ 1150 h 1150"/>
                <a:gd name="T12" fmla="*/ 640 w 893"/>
                <a:gd name="T13" fmla="*/ 1150 h 1150"/>
                <a:gd name="T14" fmla="*/ 640 w 893"/>
                <a:gd name="T15" fmla="*/ 640 h 1150"/>
                <a:gd name="T16" fmla="*/ 254 w 893"/>
                <a:gd name="T17" fmla="*/ 640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3" h="1150">
                  <a:moveTo>
                    <a:pt x="254" y="640"/>
                  </a:moveTo>
                  <a:cubicBezTo>
                    <a:pt x="254" y="811"/>
                    <a:pt x="254" y="980"/>
                    <a:pt x="254" y="1150"/>
                  </a:cubicBezTo>
                  <a:cubicBezTo>
                    <a:pt x="169" y="1150"/>
                    <a:pt x="86" y="1150"/>
                    <a:pt x="0" y="1150"/>
                  </a:cubicBezTo>
                  <a:cubicBezTo>
                    <a:pt x="0" y="767"/>
                    <a:pt x="0" y="384"/>
                    <a:pt x="0" y="0"/>
                  </a:cubicBezTo>
                  <a:cubicBezTo>
                    <a:pt x="297" y="0"/>
                    <a:pt x="595" y="0"/>
                    <a:pt x="893" y="0"/>
                  </a:cubicBezTo>
                  <a:cubicBezTo>
                    <a:pt x="893" y="383"/>
                    <a:pt x="893" y="766"/>
                    <a:pt x="893" y="1150"/>
                  </a:cubicBezTo>
                  <a:cubicBezTo>
                    <a:pt x="809" y="1150"/>
                    <a:pt x="726" y="1150"/>
                    <a:pt x="640" y="1150"/>
                  </a:cubicBezTo>
                  <a:cubicBezTo>
                    <a:pt x="640" y="981"/>
                    <a:pt x="640" y="811"/>
                    <a:pt x="640" y="640"/>
                  </a:cubicBezTo>
                  <a:cubicBezTo>
                    <a:pt x="511" y="640"/>
                    <a:pt x="384" y="640"/>
                    <a:pt x="254" y="64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4329113" y="2414588"/>
              <a:ext cx="3357563" cy="473075"/>
            </a:xfrm>
            <a:custGeom>
              <a:avLst/>
              <a:gdLst>
                <a:gd name="T0" fmla="*/ 894 w 894"/>
                <a:gd name="T1" fmla="*/ 0 h 126"/>
                <a:gd name="T2" fmla="*/ 894 w 894"/>
                <a:gd name="T3" fmla="*/ 126 h 126"/>
                <a:gd name="T4" fmla="*/ 0 w 894"/>
                <a:gd name="T5" fmla="*/ 126 h 126"/>
                <a:gd name="T6" fmla="*/ 0 w 894"/>
                <a:gd name="T7" fmla="*/ 0 h 126"/>
                <a:gd name="T8" fmla="*/ 894 w 894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4" h="126">
                  <a:moveTo>
                    <a:pt x="894" y="0"/>
                  </a:moveTo>
                  <a:cubicBezTo>
                    <a:pt x="894" y="43"/>
                    <a:pt x="894" y="84"/>
                    <a:pt x="894" y="126"/>
                  </a:cubicBezTo>
                  <a:cubicBezTo>
                    <a:pt x="596" y="126"/>
                    <a:pt x="299" y="126"/>
                    <a:pt x="0" y="126"/>
                  </a:cubicBezTo>
                  <a:cubicBezTo>
                    <a:pt x="0" y="85"/>
                    <a:pt x="0" y="43"/>
                    <a:pt x="0" y="0"/>
                  </a:cubicBezTo>
                  <a:cubicBezTo>
                    <a:pt x="297" y="0"/>
                    <a:pt x="595" y="0"/>
                    <a:pt x="89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" name="Freeform 5"/>
          <p:cNvSpPr>
            <a:spLocks noEditPoints="1"/>
          </p:cNvSpPr>
          <p:nvPr/>
        </p:nvSpPr>
        <p:spPr bwMode="auto">
          <a:xfrm>
            <a:off x="406469" y="915566"/>
            <a:ext cx="499294" cy="499294"/>
          </a:xfrm>
          <a:custGeom>
            <a:avLst/>
            <a:gdLst>
              <a:gd name="T0" fmla="*/ 32 w 128"/>
              <a:gd name="T1" fmla="*/ 56 h 128"/>
              <a:gd name="T2" fmla="*/ 14 w 128"/>
              <a:gd name="T3" fmla="*/ 24 h 128"/>
              <a:gd name="T4" fmla="*/ 64 w 128"/>
              <a:gd name="T5" fmla="*/ 0 h 128"/>
              <a:gd name="T6" fmla="*/ 119 w 128"/>
              <a:gd name="T7" fmla="*/ 31 h 128"/>
              <a:gd name="T8" fmla="*/ 67 w 128"/>
              <a:gd name="T9" fmla="*/ 31 h 128"/>
              <a:gd name="T10" fmla="*/ 64 w 128"/>
              <a:gd name="T11" fmla="*/ 31 h 128"/>
              <a:gd name="T12" fmla="*/ 32 w 128"/>
              <a:gd name="T13" fmla="*/ 56 h 128"/>
              <a:gd name="T14" fmla="*/ 87 w 128"/>
              <a:gd name="T15" fmla="*/ 41 h 128"/>
              <a:gd name="T16" fmla="*/ 124 w 128"/>
              <a:gd name="T17" fmla="*/ 41 h 128"/>
              <a:gd name="T18" fmla="*/ 128 w 128"/>
              <a:gd name="T19" fmla="*/ 64 h 128"/>
              <a:gd name="T20" fmla="*/ 65 w 128"/>
              <a:gd name="T21" fmla="*/ 128 h 128"/>
              <a:gd name="T22" fmla="*/ 91 w 128"/>
              <a:gd name="T23" fmla="*/ 83 h 128"/>
              <a:gd name="T24" fmla="*/ 97 w 128"/>
              <a:gd name="T25" fmla="*/ 64 h 128"/>
              <a:gd name="T26" fmla="*/ 87 w 128"/>
              <a:gd name="T27" fmla="*/ 41 h 128"/>
              <a:gd name="T28" fmla="*/ 41 w 128"/>
              <a:gd name="T29" fmla="*/ 64 h 128"/>
              <a:gd name="T30" fmla="*/ 64 w 128"/>
              <a:gd name="T31" fmla="*/ 41 h 128"/>
              <a:gd name="T32" fmla="*/ 87 w 128"/>
              <a:gd name="T33" fmla="*/ 64 h 128"/>
              <a:gd name="T34" fmla="*/ 64 w 128"/>
              <a:gd name="T35" fmla="*/ 87 h 128"/>
              <a:gd name="T36" fmla="*/ 41 w 128"/>
              <a:gd name="T37" fmla="*/ 64 h 128"/>
              <a:gd name="T38" fmla="*/ 73 w 128"/>
              <a:gd name="T39" fmla="*/ 96 h 128"/>
              <a:gd name="T40" fmla="*/ 54 w 128"/>
              <a:gd name="T41" fmla="*/ 127 h 128"/>
              <a:gd name="T42" fmla="*/ 0 w 128"/>
              <a:gd name="T43" fmla="*/ 64 h 128"/>
              <a:gd name="T44" fmla="*/ 8 w 128"/>
              <a:gd name="T45" fmla="*/ 33 h 128"/>
              <a:gd name="T46" fmla="*/ 34 w 128"/>
              <a:gd name="T47" fmla="*/ 78 h 128"/>
              <a:gd name="T48" fmla="*/ 64 w 128"/>
              <a:gd name="T49" fmla="*/ 97 h 128"/>
              <a:gd name="T50" fmla="*/ 73 w 128"/>
              <a:gd name="T51" fmla="*/ 9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8" h="128">
                <a:moveTo>
                  <a:pt x="32" y="56"/>
                </a:moveTo>
                <a:cubicBezTo>
                  <a:pt x="14" y="24"/>
                  <a:pt x="14" y="24"/>
                  <a:pt x="14" y="24"/>
                </a:cubicBezTo>
                <a:cubicBezTo>
                  <a:pt x="26" y="9"/>
                  <a:pt x="44" y="0"/>
                  <a:pt x="64" y="0"/>
                </a:cubicBezTo>
                <a:cubicBezTo>
                  <a:pt x="87" y="0"/>
                  <a:pt x="108" y="13"/>
                  <a:pt x="119" y="31"/>
                </a:cubicBezTo>
                <a:cubicBezTo>
                  <a:pt x="67" y="31"/>
                  <a:pt x="67" y="31"/>
                  <a:pt x="67" y="31"/>
                </a:cubicBezTo>
                <a:cubicBezTo>
                  <a:pt x="66" y="31"/>
                  <a:pt x="65" y="31"/>
                  <a:pt x="64" y="31"/>
                </a:cubicBezTo>
                <a:cubicBezTo>
                  <a:pt x="49" y="31"/>
                  <a:pt x="36" y="42"/>
                  <a:pt x="32" y="56"/>
                </a:cubicBezTo>
                <a:close/>
                <a:moveTo>
                  <a:pt x="87" y="41"/>
                </a:moveTo>
                <a:cubicBezTo>
                  <a:pt x="124" y="41"/>
                  <a:pt x="124" y="41"/>
                  <a:pt x="124" y="41"/>
                </a:cubicBezTo>
                <a:cubicBezTo>
                  <a:pt x="126" y="48"/>
                  <a:pt x="128" y="56"/>
                  <a:pt x="128" y="64"/>
                </a:cubicBezTo>
                <a:cubicBezTo>
                  <a:pt x="128" y="99"/>
                  <a:pt x="100" y="128"/>
                  <a:pt x="65" y="128"/>
                </a:cubicBezTo>
                <a:cubicBezTo>
                  <a:pt x="91" y="83"/>
                  <a:pt x="91" y="83"/>
                  <a:pt x="91" y="83"/>
                </a:cubicBezTo>
                <a:cubicBezTo>
                  <a:pt x="95" y="77"/>
                  <a:pt x="97" y="71"/>
                  <a:pt x="97" y="64"/>
                </a:cubicBezTo>
                <a:cubicBezTo>
                  <a:pt x="97" y="55"/>
                  <a:pt x="93" y="47"/>
                  <a:pt x="87" y="41"/>
                </a:cubicBezTo>
                <a:close/>
                <a:moveTo>
                  <a:pt x="41" y="64"/>
                </a:moveTo>
                <a:cubicBezTo>
                  <a:pt x="41" y="51"/>
                  <a:pt x="51" y="41"/>
                  <a:pt x="64" y="41"/>
                </a:cubicBezTo>
                <a:cubicBezTo>
                  <a:pt x="77" y="41"/>
                  <a:pt x="87" y="51"/>
                  <a:pt x="87" y="64"/>
                </a:cubicBezTo>
                <a:cubicBezTo>
                  <a:pt x="87" y="77"/>
                  <a:pt x="77" y="87"/>
                  <a:pt x="64" y="87"/>
                </a:cubicBezTo>
                <a:cubicBezTo>
                  <a:pt x="51" y="87"/>
                  <a:pt x="41" y="77"/>
                  <a:pt x="41" y="64"/>
                </a:cubicBezTo>
                <a:close/>
                <a:moveTo>
                  <a:pt x="73" y="96"/>
                </a:moveTo>
                <a:cubicBezTo>
                  <a:pt x="54" y="127"/>
                  <a:pt x="54" y="127"/>
                  <a:pt x="54" y="127"/>
                </a:cubicBezTo>
                <a:cubicBezTo>
                  <a:pt x="24" y="123"/>
                  <a:pt x="0" y="96"/>
                  <a:pt x="0" y="64"/>
                </a:cubicBezTo>
                <a:cubicBezTo>
                  <a:pt x="0" y="53"/>
                  <a:pt x="3" y="42"/>
                  <a:pt x="8" y="33"/>
                </a:cubicBezTo>
                <a:cubicBezTo>
                  <a:pt x="34" y="78"/>
                  <a:pt x="34" y="78"/>
                  <a:pt x="34" y="78"/>
                </a:cubicBezTo>
                <a:cubicBezTo>
                  <a:pt x="40" y="89"/>
                  <a:pt x="51" y="97"/>
                  <a:pt x="64" y="97"/>
                </a:cubicBezTo>
                <a:cubicBezTo>
                  <a:pt x="67" y="97"/>
                  <a:pt x="70" y="96"/>
                  <a:pt x="73" y="9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3394526" y="969202"/>
            <a:ext cx="478581" cy="515349"/>
          </a:xfrm>
          <a:custGeom>
            <a:avLst/>
            <a:gdLst>
              <a:gd name="T0" fmla="*/ 416 w 1113"/>
              <a:gd name="T1" fmla="*/ 783 h 1198"/>
              <a:gd name="T2" fmla="*/ 415 w 1113"/>
              <a:gd name="T3" fmla="*/ 701 h 1198"/>
              <a:gd name="T4" fmla="*/ 407 w 1113"/>
              <a:gd name="T5" fmla="*/ 684 h 1198"/>
              <a:gd name="T6" fmla="*/ 281 w 1113"/>
              <a:gd name="T7" fmla="*/ 283 h 1198"/>
              <a:gd name="T8" fmla="*/ 315 w 1113"/>
              <a:gd name="T9" fmla="*/ 146 h 1198"/>
              <a:gd name="T10" fmla="*/ 527 w 1113"/>
              <a:gd name="T11" fmla="*/ 2 h 1198"/>
              <a:gd name="T12" fmla="*/ 640 w 1113"/>
              <a:gd name="T13" fmla="*/ 11 h 1198"/>
              <a:gd name="T14" fmla="*/ 797 w 1113"/>
              <a:gd name="T15" fmla="*/ 151 h 1198"/>
              <a:gd name="T16" fmla="*/ 741 w 1113"/>
              <a:gd name="T17" fmla="*/ 638 h 1198"/>
              <a:gd name="T18" fmla="*/ 724 w 1113"/>
              <a:gd name="T19" fmla="*/ 660 h 1198"/>
              <a:gd name="T20" fmla="*/ 694 w 1113"/>
              <a:gd name="T21" fmla="*/ 745 h 1198"/>
              <a:gd name="T22" fmla="*/ 694 w 1113"/>
              <a:gd name="T23" fmla="*/ 781 h 1198"/>
              <a:gd name="T24" fmla="*/ 811 w 1113"/>
              <a:gd name="T25" fmla="*/ 809 h 1198"/>
              <a:gd name="T26" fmla="*/ 1049 w 1113"/>
              <a:gd name="T27" fmla="*/ 946 h 1198"/>
              <a:gd name="T28" fmla="*/ 1103 w 1113"/>
              <a:gd name="T29" fmla="*/ 1030 h 1198"/>
              <a:gd name="T30" fmla="*/ 1093 w 1113"/>
              <a:gd name="T31" fmla="*/ 1073 h 1198"/>
              <a:gd name="T32" fmla="*/ 1006 w 1113"/>
              <a:gd name="T33" fmla="*/ 1124 h 1198"/>
              <a:gd name="T34" fmla="*/ 774 w 1113"/>
              <a:gd name="T35" fmla="*/ 1181 h 1198"/>
              <a:gd name="T36" fmla="*/ 407 w 1113"/>
              <a:gd name="T37" fmla="*/ 1188 h 1198"/>
              <a:gd name="T38" fmla="*/ 78 w 1113"/>
              <a:gd name="T39" fmla="*/ 1113 h 1198"/>
              <a:gd name="T40" fmla="*/ 16 w 1113"/>
              <a:gd name="T41" fmla="*/ 1071 h 1198"/>
              <a:gd name="T42" fmla="*/ 6 w 1113"/>
              <a:gd name="T43" fmla="*/ 1030 h 1198"/>
              <a:gd name="T44" fmla="*/ 94 w 1113"/>
              <a:gd name="T45" fmla="*/ 914 h 1198"/>
              <a:gd name="T46" fmla="*/ 382 w 1113"/>
              <a:gd name="T47" fmla="*/ 789 h 1198"/>
              <a:gd name="T48" fmla="*/ 416 w 1113"/>
              <a:gd name="T49" fmla="*/ 783 h 1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3" h="1198">
                <a:moveTo>
                  <a:pt x="416" y="783"/>
                </a:moveTo>
                <a:cubicBezTo>
                  <a:pt x="416" y="754"/>
                  <a:pt x="416" y="728"/>
                  <a:pt x="415" y="701"/>
                </a:cubicBezTo>
                <a:cubicBezTo>
                  <a:pt x="415" y="696"/>
                  <a:pt x="411" y="689"/>
                  <a:pt x="407" y="684"/>
                </a:cubicBezTo>
                <a:cubicBezTo>
                  <a:pt x="300" y="571"/>
                  <a:pt x="267" y="434"/>
                  <a:pt x="281" y="283"/>
                </a:cubicBezTo>
                <a:cubicBezTo>
                  <a:pt x="285" y="235"/>
                  <a:pt x="295" y="189"/>
                  <a:pt x="315" y="146"/>
                </a:cubicBezTo>
                <a:cubicBezTo>
                  <a:pt x="356" y="54"/>
                  <a:pt x="428" y="7"/>
                  <a:pt x="527" y="2"/>
                </a:cubicBezTo>
                <a:cubicBezTo>
                  <a:pt x="564" y="0"/>
                  <a:pt x="603" y="2"/>
                  <a:pt x="640" y="11"/>
                </a:cubicBezTo>
                <a:cubicBezTo>
                  <a:pt x="716" y="29"/>
                  <a:pt x="771" y="78"/>
                  <a:pt x="797" y="151"/>
                </a:cubicBezTo>
                <a:cubicBezTo>
                  <a:pt x="857" y="322"/>
                  <a:pt x="846" y="486"/>
                  <a:pt x="741" y="638"/>
                </a:cubicBezTo>
                <a:cubicBezTo>
                  <a:pt x="736" y="646"/>
                  <a:pt x="731" y="655"/>
                  <a:pt x="724" y="660"/>
                </a:cubicBezTo>
                <a:cubicBezTo>
                  <a:pt x="696" y="682"/>
                  <a:pt x="690" y="712"/>
                  <a:pt x="694" y="745"/>
                </a:cubicBezTo>
                <a:cubicBezTo>
                  <a:pt x="695" y="757"/>
                  <a:pt x="694" y="769"/>
                  <a:pt x="694" y="781"/>
                </a:cubicBezTo>
                <a:cubicBezTo>
                  <a:pt x="734" y="790"/>
                  <a:pt x="773" y="798"/>
                  <a:pt x="811" y="809"/>
                </a:cubicBezTo>
                <a:cubicBezTo>
                  <a:pt x="901" y="837"/>
                  <a:pt x="984" y="876"/>
                  <a:pt x="1049" y="946"/>
                </a:cubicBezTo>
                <a:cubicBezTo>
                  <a:pt x="1071" y="970"/>
                  <a:pt x="1086" y="1002"/>
                  <a:pt x="1103" y="1030"/>
                </a:cubicBezTo>
                <a:cubicBezTo>
                  <a:pt x="1113" y="1047"/>
                  <a:pt x="1106" y="1063"/>
                  <a:pt x="1093" y="1073"/>
                </a:cubicBezTo>
                <a:cubicBezTo>
                  <a:pt x="1065" y="1092"/>
                  <a:pt x="1037" y="1111"/>
                  <a:pt x="1006" y="1124"/>
                </a:cubicBezTo>
                <a:cubicBezTo>
                  <a:pt x="932" y="1156"/>
                  <a:pt x="853" y="1170"/>
                  <a:pt x="774" y="1181"/>
                </a:cubicBezTo>
                <a:cubicBezTo>
                  <a:pt x="652" y="1196"/>
                  <a:pt x="530" y="1198"/>
                  <a:pt x="407" y="1188"/>
                </a:cubicBezTo>
                <a:cubicBezTo>
                  <a:pt x="294" y="1179"/>
                  <a:pt x="182" y="1162"/>
                  <a:pt x="78" y="1113"/>
                </a:cubicBezTo>
                <a:cubicBezTo>
                  <a:pt x="56" y="1103"/>
                  <a:pt x="35" y="1087"/>
                  <a:pt x="16" y="1071"/>
                </a:cubicBezTo>
                <a:cubicBezTo>
                  <a:pt x="3" y="1061"/>
                  <a:pt x="0" y="1048"/>
                  <a:pt x="6" y="1030"/>
                </a:cubicBezTo>
                <a:cubicBezTo>
                  <a:pt x="23" y="982"/>
                  <a:pt x="55" y="945"/>
                  <a:pt x="94" y="914"/>
                </a:cubicBezTo>
                <a:cubicBezTo>
                  <a:pt x="178" y="845"/>
                  <a:pt x="277" y="809"/>
                  <a:pt x="382" y="789"/>
                </a:cubicBezTo>
                <a:cubicBezTo>
                  <a:pt x="392" y="787"/>
                  <a:pt x="403" y="785"/>
                  <a:pt x="416" y="78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"/>
          <p:cNvSpPr>
            <a:spLocks noEditPoints="1"/>
          </p:cNvSpPr>
          <p:nvPr/>
        </p:nvSpPr>
        <p:spPr bwMode="auto">
          <a:xfrm>
            <a:off x="1929306" y="915566"/>
            <a:ext cx="468067" cy="499294"/>
          </a:xfrm>
          <a:custGeom>
            <a:avLst/>
            <a:gdLst>
              <a:gd name="T0" fmla="*/ 511 w 568"/>
              <a:gd name="T1" fmla="*/ 341 h 606"/>
              <a:gd name="T2" fmla="*/ 492 w 568"/>
              <a:gd name="T3" fmla="*/ 454 h 606"/>
              <a:gd name="T4" fmla="*/ 455 w 568"/>
              <a:gd name="T5" fmla="*/ 549 h 606"/>
              <a:gd name="T6" fmla="*/ 379 w 568"/>
              <a:gd name="T7" fmla="*/ 606 h 606"/>
              <a:gd name="T8" fmla="*/ 114 w 568"/>
              <a:gd name="T9" fmla="*/ 549 h 606"/>
              <a:gd name="T10" fmla="*/ 114 w 568"/>
              <a:gd name="T11" fmla="*/ 246 h 606"/>
              <a:gd name="T12" fmla="*/ 398 w 568"/>
              <a:gd name="T13" fmla="*/ 0 h 606"/>
              <a:gd name="T14" fmla="*/ 398 w 568"/>
              <a:gd name="T15" fmla="*/ 227 h 606"/>
              <a:gd name="T16" fmla="*/ 511 w 568"/>
              <a:gd name="T17" fmla="*/ 227 h 606"/>
              <a:gd name="T18" fmla="*/ 511 w 568"/>
              <a:gd name="T19" fmla="*/ 341 h 606"/>
              <a:gd name="T20" fmla="*/ 76 w 568"/>
              <a:gd name="T21" fmla="*/ 261 h 606"/>
              <a:gd name="T22" fmla="*/ 76 w 568"/>
              <a:gd name="T23" fmla="*/ 331 h 606"/>
              <a:gd name="T24" fmla="*/ 76 w 568"/>
              <a:gd name="T25" fmla="*/ 483 h 606"/>
              <a:gd name="T26" fmla="*/ 76 w 568"/>
              <a:gd name="T27" fmla="*/ 535 h 606"/>
              <a:gd name="T28" fmla="*/ 89 w 568"/>
              <a:gd name="T29" fmla="*/ 549 h 606"/>
              <a:gd name="T30" fmla="*/ 114 w 568"/>
              <a:gd name="T31" fmla="*/ 549 h 606"/>
              <a:gd name="T32" fmla="*/ 114 w 568"/>
              <a:gd name="T33" fmla="*/ 568 h 606"/>
              <a:gd name="T34" fmla="*/ 38 w 568"/>
              <a:gd name="T35" fmla="*/ 568 h 606"/>
              <a:gd name="T36" fmla="*/ 0 w 568"/>
              <a:gd name="T37" fmla="*/ 511 h 606"/>
              <a:gd name="T38" fmla="*/ 0 w 568"/>
              <a:gd name="T39" fmla="*/ 284 h 606"/>
              <a:gd name="T40" fmla="*/ 38 w 568"/>
              <a:gd name="T41" fmla="*/ 227 h 606"/>
              <a:gd name="T42" fmla="*/ 114 w 568"/>
              <a:gd name="T43" fmla="*/ 227 h 606"/>
              <a:gd name="T44" fmla="*/ 114 w 568"/>
              <a:gd name="T45" fmla="*/ 246 h 606"/>
              <a:gd name="T46" fmla="*/ 91 w 568"/>
              <a:gd name="T47" fmla="*/ 246 h 606"/>
              <a:gd name="T48" fmla="*/ 76 w 568"/>
              <a:gd name="T49" fmla="*/ 261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68" h="606">
                <a:moveTo>
                  <a:pt x="511" y="341"/>
                </a:moveTo>
                <a:cubicBezTo>
                  <a:pt x="555" y="341"/>
                  <a:pt x="530" y="454"/>
                  <a:pt x="492" y="454"/>
                </a:cubicBezTo>
                <a:cubicBezTo>
                  <a:pt x="511" y="454"/>
                  <a:pt x="492" y="549"/>
                  <a:pt x="455" y="549"/>
                </a:cubicBezTo>
                <a:cubicBezTo>
                  <a:pt x="455" y="587"/>
                  <a:pt x="417" y="606"/>
                  <a:pt x="379" y="606"/>
                </a:cubicBezTo>
                <a:cubicBezTo>
                  <a:pt x="219" y="606"/>
                  <a:pt x="275" y="566"/>
                  <a:pt x="114" y="549"/>
                </a:cubicBezTo>
                <a:cubicBezTo>
                  <a:pt x="114" y="246"/>
                  <a:pt x="114" y="246"/>
                  <a:pt x="114" y="246"/>
                </a:cubicBezTo>
                <a:cubicBezTo>
                  <a:pt x="256" y="203"/>
                  <a:pt x="398" y="96"/>
                  <a:pt x="398" y="0"/>
                </a:cubicBezTo>
                <a:cubicBezTo>
                  <a:pt x="429" y="0"/>
                  <a:pt x="511" y="38"/>
                  <a:pt x="398" y="227"/>
                </a:cubicBezTo>
                <a:cubicBezTo>
                  <a:pt x="398" y="227"/>
                  <a:pt x="492" y="227"/>
                  <a:pt x="511" y="227"/>
                </a:cubicBezTo>
                <a:cubicBezTo>
                  <a:pt x="568" y="227"/>
                  <a:pt x="549" y="341"/>
                  <a:pt x="511" y="341"/>
                </a:cubicBezTo>
                <a:close/>
                <a:moveTo>
                  <a:pt x="76" y="261"/>
                </a:moveTo>
                <a:cubicBezTo>
                  <a:pt x="76" y="285"/>
                  <a:pt x="76" y="308"/>
                  <a:pt x="76" y="331"/>
                </a:cubicBezTo>
                <a:cubicBezTo>
                  <a:pt x="76" y="382"/>
                  <a:pt x="76" y="432"/>
                  <a:pt x="76" y="483"/>
                </a:cubicBezTo>
                <a:cubicBezTo>
                  <a:pt x="76" y="500"/>
                  <a:pt x="76" y="518"/>
                  <a:pt x="76" y="535"/>
                </a:cubicBezTo>
                <a:cubicBezTo>
                  <a:pt x="76" y="540"/>
                  <a:pt x="75" y="549"/>
                  <a:pt x="89" y="549"/>
                </a:cubicBezTo>
                <a:cubicBezTo>
                  <a:pt x="97" y="549"/>
                  <a:pt x="105" y="549"/>
                  <a:pt x="114" y="549"/>
                </a:cubicBezTo>
                <a:cubicBezTo>
                  <a:pt x="114" y="568"/>
                  <a:pt x="114" y="568"/>
                  <a:pt x="114" y="568"/>
                </a:cubicBezTo>
                <a:cubicBezTo>
                  <a:pt x="38" y="568"/>
                  <a:pt x="38" y="568"/>
                  <a:pt x="38" y="568"/>
                </a:cubicBezTo>
                <a:cubicBezTo>
                  <a:pt x="17" y="568"/>
                  <a:pt x="0" y="543"/>
                  <a:pt x="0" y="511"/>
                </a:cubicBezTo>
                <a:cubicBezTo>
                  <a:pt x="0" y="284"/>
                  <a:pt x="0" y="284"/>
                  <a:pt x="0" y="284"/>
                </a:cubicBezTo>
                <a:cubicBezTo>
                  <a:pt x="0" y="253"/>
                  <a:pt x="17" y="227"/>
                  <a:pt x="38" y="227"/>
                </a:cubicBezTo>
                <a:cubicBezTo>
                  <a:pt x="114" y="227"/>
                  <a:pt x="114" y="227"/>
                  <a:pt x="114" y="227"/>
                </a:cubicBezTo>
                <a:cubicBezTo>
                  <a:pt x="114" y="246"/>
                  <a:pt x="114" y="246"/>
                  <a:pt x="114" y="246"/>
                </a:cubicBezTo>
                <a:cubicBezTo>
                  <a:pt x="91" y="246"/>
                  <a:pt x="91" y="246"/>
                  <a:pt x="91" y="246"/>
                </a:cubicBezTo>
                <a:cubicBezTo>
                  <a:pt x="91" y="246"/>
                  <a:pt x="76" y="244"/>
                  <a:pt x="76" y="26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455158" y="915566"/>
            <a:ext cx="566483" cy="499294"/>
            <a:chOff x="-257175" y="-368300"/>
            <a:chExt cx="8164513" cy="719613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982663" y="-368300"/>
              <a:ext cx="6924675" cy="7196138"/>
            </a:xfrm>
            <a:custGeom>
              <a:avLst/>
              <a:gdLst>
                <a:gd name="T0" fmla="*/ 0 w 1844"/>
                <a:gd name="T1" fmla="*/ 1223 h 1916"/>
                <a:gd name="T2" fmla="*/ 789 w 1844"/>
                <a:gd name="T3" fmla="*/ 972 h 1916"/>
                <a:gd name="T4" fmla="*/ 246 w 1844"/>
                <a:gd name="T5" fmla="*/ 349 h 1916"/>
                <a:gd name="T6" fmla="*/ 1320 w 1844"/>
                <a:gd name="T7" fmla="*/ 222 h 1916"/>
                <a:gd name="T8" fmla="*/ 1719 w 1844"/>
                <a:gd name="T9" fmla="*/ 1260 h 1916"/>
                <a:gd name="T10" fmla="*/ 801 w 1844"/>
                <a:gd name="T11" fmla="*/ 1886 h 1916"/>
                <a:gd name="T12" fmla="*/ 0 w 1844"/>
                <a:gd name="T13" fmla="*/ 1223 h 1916"/>
                <a:gd name="T14" fmla="*/ 779 w 1844"/>
                <a:gd name="T15" fmla="*/ 1713 h 1916"/>
                <a:gd name="T16" fmla="*/ 1421 w 1844"/>
                <a:gd name="T17" fmla="*/ 1455 h 1916"/>
                <a:gd name="T18" fmla="*/ 1559 w 1844"/>
                <a:gd name="T19" fmla="*/ 784 h 1916"/>
                <a:gd name="T20" fmla="*/ 1538 w 1844"/>
                <a:gd name="T21" fmla="*/ 792 h 1916"/>
                <a:gd name="T22" fmla="*/ 928 w 1844"/>
                <a:gd name="T23" fmla="*/ 1014 h 1916"/>
                <a:gd name="T24" fmla="*/ 896 w 1844"/>
                <a:gd name="T25" fmla="*/ 1054 h 1916"/>
                <a:gd name="T26" fmla="*/ 806 w 1844"/>
                <a:gd name="T27" fmla="*/ 1559 h 1916"/>
                <a:gd name="T28" fmla="*/ 779 w 1844"/>
                <a:gd name="T29" fmla="*/ 1713 h 1916"/>
                <a:gd name="T30" fmla="*/ 1273 w 1844"/>
                <a:gd name="T31" fmla="*/ 396 h 1916"/>
                <a:gd name="T32" fmla="*/ 421 w 1844"/>
                <a:gd name="T33" fmla="*/ 421 h 1916"/>
                <a:gd name="T34" fmla="*/ 862 w 1844"/>
                <a:gd name="T35" fmla="*/ 926 h 1916"/>
                <a:gd name="T36" fmla="*/ 1273 w 1844"/>
                <a:gd name="T37" fmla="*/ 396 h 1916"/>
                <a:gd name="T38" fmla="*/ 695 w 1844"/>
                <a:gd name="T39" fmla="*/ 1694 h 1916"/>
                <a:gd name="T40" fmla="*/ 809 w 1844"/>
                <a:gd name="T41" fmla="*/ 1055 h 1916"/>
                <a:gd name="T42" fmla="*/ 190 w 1844"/>
                <a:gd name="T43" fmla="*/ 1252 h 1916"/>
                <a:gd name="T44" fmla="*/ 695 w 1844"/>
                <a:gd name="T45" fmla="*/ 1694 h 1916"/>
                <a:gd name="T46" fmla="*/ 1341 w 1844"/>
                <a:gd name="T47" fmla="*/ 449 h 1916"/>
                <a:gd name="T48" fmla="*/ 995 w 1844"/>
                <a:gd name="T49" fmla="*/ 894 h 1916"/>
                <a:gd name="T50" fmla="*/ 998 w 1844"/>
                <a:gd name="T51" fmla="*/ 898 h 1916"/>
                <a:gd name="T52" fmla="*/ 1528 w 1844"/>
                <a:gd name="T53" fmla="*/ 704 h 1916"/>
                <a:gd name="T54" fmla="*/ 1341 w 1844"/>
                <a:gd name="T55" fmla="*/ 449 h 1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844" h="1916">
                  <a:moveTo>
                    <a:pt x="0" y="1223"/>
                  </a:moveTo>
                  <a:cubicBezTo>
                    <a:pt x="263" y="1139"/>
                    <a:pt x="524" y="1056"/>
                    <a:pt x="789" y="972"/>
                  </a:cubicBezTo>
                  <a:cubicBezTo>
                    <a:pt x="607" y="763"/>
                    <a:pt x="427" y="556"/>
                    <a:pt x="246" y="349"/>
                  </a:cubicBezTo>
                  <a:cubicBezTo>
                    <a:pt x="491" y="95"/>
                    <a:pt x="942" y="0"/>
                    <a:pt x="1320" y="222"/>
                  </a:cubicBezTo>
                  <a:cubicBezTo>
                    <a:pt x="1674" y="429"/>
                    <a:pt x="1844" y="866"/>
                    <a:pt x="1719" y="1260"/>
                  </a:cubicBezTo>
                  <a:cubicBezTo>
                    <a:pt x="1592" y="1661"/>
                    <a:pt x="1211" y="1916"/>
                    <a:pt x="801" y="1886"/>
                  </a:cubicBezTo>
                  <a:cubicBezTo>
                    <a:pt x="358" y="1854"/>
                    <a:pt x="75" y="1529"/>
                    <a:pt x="0" y="1223"/>
                  </a:cubicBezTo>
                  <a:close/>
                  <a:moveTo>
                    <a:pt x="779" y="1713"/>
                  </a:moveTo>
                  <a:cubicBezTo>
                    <a:pt x="1038" y="1736"/>
                    <a:pt x="1255" y="1654"/>
                    <a:pt x="1421" y="1455"/>
                  </a:cubicBezTo>
                  <a:cubicBezTo>
                    <a:pt x="1585" y="1258"/>
                    <a:pt x="1624" y="1032"/>
                    <a:pt x="1559" y="784"/>
                  </a:cubicBezTo>
                  <a:cubicBezTo>
                    <a:pt x="1550" y="787"/>
                    <a:pt x="1544" y="789"/>
                    <a:pt x="1538" y="792"/>
                  </a:cubicBezTo>
                  <a:cubicBezTo>
                    <a:pt x="1335" y="866"/>
                    <a:pt x="1132" y="941"/>
                    <a:pt x="928" y="1014"/>
                  </a:cubicBezTo>
                  <a:cubicBezTo>
                    <a:pt x="907" y="1022"/>
                    <a:pt x="899" y="1033"/>
                    <a:pt x="896" y="1054"/>
                  </a:cubicBezTo>
                  <a:cubicBezTo>
                    <a:pt x="866" y="1222"/>
                    <a:pt x="836" y="1391"/>
                    <a:pt x="806" y="1559"/>
                  </a:cubicBezTo>
                  <a:cubicBezTo>
                    <a:pt x="797" y="1610"/>
                    <a:pt x="788" y="1660"/>
                    <a:pt x="779" y="1713"/>
                  </a:cubicBezTo>
                  <a:close/>
                  <a:moveTo>
                    <a:pt x="1273" y="396"/>
                  </a:moveTo>
                  <a:cubicBezTo>
                    <a:pt x="1018" y="215"/>
                    <a:pt x="661" y="229"/>
                    <a:pt x="421" y="421"/>
                  </a:cubicBezTo>
                  <a:cubicBezTo>
                    <a:pt x="568" y="589"/>
                    <a:pt x="714" y="757"/>
                    <a:pt x="862" y="926"/>
                  </a:cubicBezTo>
                  <a:cubicBezTo>
                    <a:pt x="1000" y="749"/>
                    <a:pt x="1136" y="573"/>
                    <a:pt x="1273" y="396"/>
                  </a:cubicBezTo>
                  <a:close/>
                  <a:moveTo>
                    <a:pt x="695" y="1694"/>
                  </a:moveTo>
                  <a:cubicBezTo>
                    <a:pt x="733" y="1482"/>
                    <a:pt x="771" y="1270"/>
                    <a:pt x="809" y="1055"/>
                  </a:cubicBezTo>
                  <a:cubicBezTo>
                    <a:pt x="600" y="1121"/>
                    <a:pt x="395" y="1187"/>
                    <a:pt x="190" y="1252"/>
                  </a:cubicBezTo>
                  <a:cubicBezTo>
                    <a:pt x="274" y="1483"/>
                    <a:pt x="486" y="1653"/>
                    <a:pt x="695" y="1694"/>
                  </a:cubicBezTo>
                  <a:close/>
                  <a:moveTo>
                    <a:pt x="1341" y="449"/>
                  </a:moveTo>
                  <a:cubicBezTo>
                    <a:pt x="1225" y="597"/>
                    <a:pt x="1110" y="746"/>
                    <a:pt x="995" y="894"/>
                  </a:cubicBezTo>
                  <a:cubicBezTo>
                    <a:pt x="996" y="896"/>
                    <a:pt x="997" y="897"/>
                    <a:pt x="998" y="898"/>
                  </a:cubicBezTo>
                  <a:cubicBezTo>
                    <a:pt x="1174" y="834"/>
                    <a:pt x="1351" y="769"/>
                    <a:pt x="1528" y="704"/>
                  </a:cubicBezTo>
                  <a:cubicBezTo>
                    <a:pt x="1486" y="606"/>
                    <a:pt x="1417" y="512"/>
                    <a:pt x="1341" y="44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257175" y="687388"/>
              <a:ext cx="3162300" cy="3357563"/>
            </a:xfrm>
            <a:custGeom>
              <a:avLst/>
              <a:gdLst>
                <a:gd name="T0" fmla="*/ 120 w 842"/>
                <a:gd name="T1" fmla="*/ 894 h 894"/>
                <a:gd name="T2" fmla="*/ 393 w 842"/>
                <a:gd name="T3" fmla="*/ 0 h 894"/>
                <a:gd name="T4" fmla="*/ 842 w 842"/>
                <a:gd name="T5" fmla="*/ 627 h 894"/>
                <a:gd name="T6" fmla="*/ 120 w 842"/>
                <a:gd name="T7" fmla="*/ 894 h 894"/>
                <a:gd name="T8" fmla="*/ 718 w 842"/>
                <a:gd name="T9" fmla="*/ 574 h 894"/>
                <a:gd name="T10" fmla="*/ 361 w 842"/>
                <a:gd name="T11" fmla="*/ 177 h 894"/>
                <a:gd name="T12" fmla="*/ 212 w 842"/>
                <a:gd name="T13" fmla="*/ 742 h 894"/>
                <a:gd name="T14" fmla="*/ 718 w 842"/>
                <a:gd name="T15" fmla="*/ 574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2" h="894">
                  <a:moveTo>
                    <a:pt x="120" y="894"/>
                  </a:moveTo>
                  <a:cubicBezTo>
                    <a:pt x="0" y="600"/>
                    <a:pt x="93" y="211"/>
                    <a:pt x="393" y="0"/>
                  </a:cubicBezTo>
                  <a:cubicBezTo>
                    <a:pt x="542" y="208"/>
                    <a:pt x="691" y="416"/>
                    <a:pt x="842" y="627"/>
                  </a:cubicBezTo>
                  <a:cubicBezTo>
                    <a:pt x="601" y="716"/>
                    <a:pt x="361" y="805"/>
                    <a:pt x="120" y="894"/>
                  </a:cubicBezTo>
                  <a:close/>
                  <a:moveTo>
                    <a:pt x="718" y="574"/>
                  </a:moveTo>
                  <a:cubicBezTo>
                    <a:pt x="598" y="440"/>
                    <a:pt x="479" y="309"/>
                    <a:pt x="361" y="177"/>
                  </a:cubicBezTo>
                  <a:cubicBezTo>
                    <a:pt x="200" y="338"/>
                    <a:pt x="162" y="576"/>
                    <a:pt x="212" y="742"/>
                  </a:cubicBezTo>
                  <a:cubicBezTo>
                    <a:pt x="380" y="686"/>
                    <a:pt x="547" y="631"/>
                    <a:pt x="718" y="57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" name="Freeform 5"/>
          <p:cNvSpPr>
            <a:spLocks noEditPoints="1"/>
          </p:cNvSpPr>
          <p:nvPr/>
        </p:nvSpPr>
        <p:spPr bwMode="auto">
          <a:xfrm>
            <a:off x="8033216" y="915567"/>
            <a:ext cx="612311" cy="490239"/>
          </a:xfrm>
          <a:custGeom>
            <a:avLst/>
            <a:gdLst>
              <a:gd name="T0" fmla="*/ 308 w 925"/>
              <a:gd name="T1" fmla="*/ 216 h 740"/>
              <a:gd name="T2" fmla="*/ 281 w 925"/>
              <a:gd name="T3" fmla="*/ 282 h 740"/>
              <a:gd name="T4" fmla="*/ 216 w 925"/>
              <a:gd name="T5" fmla="*/ 309 h 740"/>
              <a:gd name="T6" fmla="*/ 150 w 925"/>
              <a:gd name="T7" fmla="*/ 282 h 740"/>
              <a:gd name="T8" fmla="*/ 123 w 925"/>
              <a:gd name="T9" fmla="*/ 216 h 740"/>
              <a:gd name="T10" fmla="*/ 150 w 925"/>
              <a:gd name="T11" fmla="*/ 150 h 740"/>
              <a:gd name="T12" fmla="*/ 216 w 925"/>
              <a:gd name="T13" fmla="*/ 124 h 740"/>
              <a:gd name="T14" fmla="*/ 281 w 925"/>
              <a:gd name="T15" fmla="*/ 150 h 740"/>
              <a:gd name="T16" fmla="*/ 308 w 925"/>
              <a:gd name="T17" fmla="*/ 216 h 740"/>
              <a:gd name="T18" fmla="*/ 802 w 925"/>
              <a:gd name="T19" fmla="*/ 401 h 740"/>
              <a:gd name="T20" fmla="*/ 802 w 925"/>
              <a:gd name="T21" fmla="*/ 617 h 740"/>
              <a:gd name="T22" fmla="*/ 123 w 925"/>
              <a:gd name="T23" fmla="*/ 617 h 740"/>
              <a:gd name="T24" fmla="*/ 123 w 925"/>
              <a:gd name="T25" fmla="*/ 524 h 740"/>
              <a:gd name="T26" fmla="*/ 278 w 925"/>
              <a:gd name="T27" fmla="*/ 370 h 740"/>
              <a:gd name="T28" fmla="*/ 355 w 925"/>
              <a:gd name="T29" fmla="*/ 447 h 740"/>
              <a:gd name="T30" fmla="*/ 601 w 925"/>
              <a:gd name="T31" fmla="*/ 201 h 740"/>
              <a:gd name="T32" fmla="*/ 802 w 925"/>
              <a:gd name="T33" fmla="*/ 401 h 740"/>
              <a:gd name="T34" fmla="*/ 848 w 925"/>
              <a:gd name="T35" fmla="*/ 62 h 740"/>
              <a:gd name="T36" fmla="*/ 77 w 925"/>
              <a:gd name="T37" fmla="*/ 62 h 740"/>
              <a:gd name="T38" fmla="*/ 66 w 925"/>
              <a:gd name="T39" fmla="*/ 66 h 740"/>
              <a:gd name="T40" fmla="*/ 62 w 925"/>
              <a:gd name="T41" fmla="*/ 77 h 740"/>
              <a:gd name="T42" fmla="*/ 62 w 925"/>
              <a:gd name="T43" fmla="*/ 663 h 740"/>
              <a:gd name="T44" fmla="*/ 66 w 925"/>
              <a:gd name="T45" fmla="*/ 674 h 740"/>
              <a:gd name="T46" fmla="*/ 77 w 925"/>
              <a:gd name="T47" fmla="*/ 679 h 740"/>
              <a:gd name="T48" fmla="*/ 848 w 925"/>
              <a:gd name="T49" fmla="*/ 679 h 740"/>
              <a:gd name="T50" fmla="*/ 859 w 925"/>
              <a:gd name="T51" fmla="*/ 674 h 740"/>
              <a:gd name="T52" fmla="*/ 864 w 925"/>
              <a:gd name="T53" fmla="*/ 663 h 740"/>
              <a:gd name="T54" fmla="*/ 864 w 925"/>
              <a:gd name="T55" fmla="*/ 77 h 740"/>
              <a:gd name="T56" fmla="*/ 859 w 925"/>
              <a:gd name="T57" fmla="*/ 66 h 740"/>
              <a:gd name="T58" fmla="*/ 848 w 925"/>
              <a:gd name="T59" fmla="*/ 62 h 740"/>
              <a:gd name="T60" fmla="*/ 925 w 925"/>
              <a:gd name="T61" fmla="*/ 77 h 740"/>
              <a:gd name="T62" fmla="*/ 925 w 925"/>
              <a:gd name="T63" fmla="*/ 663 h 740"/>
              <a:gd name="T64" fmla="*/ 903 w 925"/>
              <a:gd name="T65" fmla="*/ 718 h 740"/>
              <a:gd name="T66" fmla="*/ 848 w 925"/>
              <a:gd name="T67" fmla="*/ 740 h 740"/>
              <a:gd name="T68" fmla="*/ 77 w 925"/>
              <a:gd name="T69" fmla="*/ 740 h 740"/>
              <a:gd name="T70" fmla="*/ 23 w 925"/>
              <a:gd name="T71" fmla="*/ 718 h 740"/>
              <a:gd name="T72" fmla="*/ 0 w 925"/>
              <a:gd name="T73" fmla="*/ 663 h 740"/>
              <a:gd name="T74" fmla="*/ 0 w 925"/>
              <a:gd name="T75" fmla="*/ 77 h 740"/>
              <a:gd name="T76" fmla="*/ 23 w 925"/>
              <a:gd name="T77" fmla="*/ 23 h 740"/>
              <a:gd name="T78" fmla="*/ 77 w 925"/>
              <a:gd name="T79" fmla="*/ 0 h 740"/>
              <a:gd name="T80" fmla="*/ 848 w 925"/>
              <a:gd name="T81" fmla="*/ 0 h 740"/>
              <a:gd name="T82" fmla="*/ 903 w 925"/>
              <a:gd name="T83" fmla="*/ 23 h 740"/>
              <a:gd name="T84" fmla="*/ 925 w 925"/>
              <a:gd name="T85" fmla="*/ 77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25" h="740">
                <a:moveTo>
                  <a:pt x="308" y="216"/>
                </a:moveTo>
                <a:cubicBezTo>
                  <a:pt x="308" y="242"/>
                  <a:pt x="299" y="264"/>
                  <a:pt x="281" y="282"/>
                </a:cubicBezTo>
                <a:cubicBezTo>
                  <a:pt x="263" y="300"/>
                  <a:pt x="242" y="309"/>
                  <a:pt x="216" y="309"/>
                </a:cubicBezTo>
                <a:cubicBezTo>
                  <a:pt x="190" y="309"/>
                  <a:pt x="168" y="300"/>
                  <a:pt x="150" y="282"/>
                </a:cubicBezTo>
                <a:cubicBezTo>
                  <a:pt x="132" y="264"/>
                  <a:pt x="123" y="242"/>
                  <a:pt x="123" y="216"/>
                </a:cubicBezTo>
                <a:cubicBezTo>
                  <a:pt x="123" y="190"/>
                  <a:pt x="132" y="168"/>
                  <a:pt x="150" y="150"/>
                </a:cubicBezTo>
                <a:cubicBezTo>
                  <a:pt x="168" y="132"/>
                  <a:pt x="190" y="124"/>
                  <a:pt x="216" y="124"/>
                </a:cubicBezTo>
                <a:cubicBezTo>
                  <a:pt x="242" y="124"/>
                  <a:pt x="263" y="132"/>
                  <a:pt x="281" y="150"/>
                </a:cubicBezTo>
                <a:cubicBezTo>
                  <a:pt x="299" y="168"/>
                  <a:pt x="308" y="190"/>
                  <a:pt x="308" y="216"/>
                </a:cubicBezTo>
                <a:close/>
                <a:moveTo>
                  <a:pt x="802" y="401"/>
                </a:moveTo>
                <a:cubicBezTo>
                  <a:pt x="802" y="617"/>
                  <a:pt x="802" y="617"/>
                  <a:pt x="802" y="617"/>
                </a:cubicBezTo>
                <a:cubicBezTo>
                  <a:pt x="123" y="617"/>
                  <a:pt x="123" y="617"/>
                  <a:pt x="123" y="617"/>
                </a:cubicBezTo>
                <a:cubicBezTo>
                  <a:pt x="123" y="524"/>
                  <a:pt x="123" y="524"/>
                  <a:pt x="123" y="524"/>
                </a:cubicBezTo>
                <a:cubicBezTo>
                  <a:pt x="278" y="370"/>
                  <a:pt x="278" y="370"/>
                  <a:pt x="278" y="370"/>
                </a:cubicBezTo>
                <a:cubicBezTo>
                  <a:pt x="355" y="447"/>
                  <a:pt x="355" y="447"/>
                  <a:pt x="355" y="447"/>
                </a:cubicBezTo>
                <a:cubicBezTo>
                  <a:pt x="601" y="201"/>
                  <a:pt x="601" y="201"/>
                  <a:pt x="601" y="201"/>
                </a:cubicBezTo>
                <a:lnTo>
                  <a:pt x="802" y="401"/>
                </a:lnTo>
                <a:close/>
                <a:moveTo>
                  <a:pt x="848" y="62"/>
                </a:moveTo>
                <a:cubicBezTo>
                  <a:pt x="77" y="62"/>
                  <a:pt x="77" y="62"/>
                  <a:pt x="77" y="62"/>
                </a:cubicBezTo>
                <a:cubicBezTo>
                  <a:pt x="73" y="62"/>
                  <a:pt x="69" y="63"/>
                  <a:pt x="66" y="66"/>
                </a:cubicBezTo>
                <a:cubicBezTo>
                  <a:pt x="63" y="69"/>
                  <a:pt x="62" y="73"/>
                  <a:pt x="62" y="77"/>
                </a:cubicBezTo>
                <a:cubicBezTo>
                  <a:pt x="62" y="663"/>
                  <a:pt x="62" y="663"/>
                  <a:pt x="62" y="663"/>
                </a:cubicBezTo>
                <a:cubicBezTo>
                  <a:pt x="62" y="667"/>
                  <a:pt x="63" y="671"/>
                  <a:pt x="66" y="674"/>
                </a:cubicBezTo>
                <a:cubicBezTo>
                  <a:pt x="69" y="677"/>
                  <a:pt x="73" y="679"/>
                  <a:pt x="77" y="679"/>
                </a:cubicBezTo>
                <a:cubicBezTo>
                  <a:pt x="848" y="679"/>
                  <a:pt x="848" y="679"/>
                  <a:pt x="848" y="679"/>
                </a:cubicBezTo>
                <a:cubicBezTo>
                  <a:pt x="852" y="679"/>
                  <a:pt x="856" y="677"/>
                  <a:pt x="859" y="674"/>
                </a:cubicBezTo>
                <a:cubicBezTo>
                  <a:pt x="862" y="671"/>
                  <a:pt x="864" y="667"/>
                  <a:pt x="864" y="663"/>
                </a:cubicBezTo>
                <a:cubicBezTo>
                  <a:pt x="864" y="77"/>
                  <a:pt x="864" y="77"/>
                  <a:pt x="864" y="77"/>
                </a:cubicBezTo>
                <a:cubicBezTo>
                  <a:pt x="864" y="73"/>
                  <a:pt x="862" y="69"/>
                  <a:pt x="859" y="66"/>
                </a:cubicBezTo>
                <a:cubicBezTo>
                  <a:pt x="856" y="63"/>
                  <a:pt x="852" y="62"/>
                  <a:pt x="848" y="62"/>
                </a:cubicBezTo>
                <a:close/>
                <a:moveTo>
                  <a:pt x="925" y="77"/>
                </a:moveTo>
                <a:cubicBezTo>
                  <a:pt x="925" y="663"/>
                  <a:pt x="925" y="663"/>
                  <a:pt x="925" y="663"/>
                </a:cubicBezTo>
                <a:cubicBezTo>
                  <a:pt x="925" y="684"/>
                  <a:pt x="918" y="703"/>
                  <a:pt x="903" y="718"/>
                </a:cubicBezTo>
                <a:cubicBezTo>
                  <a:pt x="888" y="733"/>
                  <a:pt x="869" y="740"/>
                  <a:pt x="848" y="740"/>
                </a:cubicBezTo>
                <a:cubicBezTo>
                  <a:pt x="77" y="740"/>
                  <a:pt x="77" y="740"/>
                  <a:pt x="77" y="740"/>
                </a:cubicBezTo>
                <a:cubicBezTo>
                  <a:pt x="56" y="740"/>
                  <a:pt x="38" y="733"/>
                  <a:pt x="23" y="718"/>
                </a:cubicBezTo>
                <a:cubicBezTo>
                  <a:pt x="8" y="703"/>
                  <a:pt x="0" y="684"/>
                  <a:pt x="0" y="663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56"/>
                  <a:pt x="8" y="38"/>
                  <a:pt x="23" y="23"/>
                </a:cubicBezTo>
                <a:cubicBezTo>
                  <a:pt x="38" y="8"/>
                  <a:pt x="56" y="0"/>
                  <a:pt x="77" y="0"/>
                </a:cubicBezTo>
                <a:cubicBezTo>
                  <a:pt x="848" y="0"/>
                  <a:pt x="848" y="0"/>
                  <a:pt x="848" y="0"/>
                </a:cubicBezTo>
                <a:cubicBezTo>
                  <a:pt x="869" y="0"/>
                  <a:pt x="888" y="8"/>
                  <a:pt x="903" y="23"/>
                </a:cubicBezTo>
                <a:cubicBezTo>
                  <a:pt x="918" y="38"/>
                  <a:pt x="925" y="56"/>
                  <a:pt x="925" y="7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829954" y="2655010"/>
            <a:ext cx="687773" cy="510186"/>
            <a:chOff x="3175" y="1588"/>
            <a:chExt cx="6191250" cy="45926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" name="Freeform 36"/>
            <p:cNvSpPr>
              <a:spLocks/>
            </p:cNvSpPr>
            <p:nvPr/>
          </p:nvSpPr>
          <p:spPr bwMode="auto">
            <a:xfrm>
              <a:off x="2276475" y="1254125"/>
              <a:ext cx="3917950" cy="3340100"/>
            </a:xfrm>
            <a:custGeom>
              <a:avLst/>
              <a:gdLst>
                <a:gd name="T0" fmla="*/ 307 w 1043"/>
                <a:gd name="T1" fmla="*/ 513 h 889"/>
                <a:gd name="T2" fmla="*/ 280 w 1043"/>
                <a:gd name="T3" fmla="*/ 475 h 889"/>
                <a:gd name="T4" fmla="*/ 36 w 1043"/>
                <a:gd name="T5" fmla="*/ 134 h 889"/>
                <a:gd name="T6" fmla="*/ 82 w 1043"/>
                <a:gd name="T7" fmla="*/ 7 h 889"/>
                <a:gd name="T8" fmla="*/ 164 w 1043"/>
                <a:gd name="T9" fmla="*/ 43 h 889"/>
                <a:gd name="T10" fmla="*/ 339 w 1043"/>
                <a:gd name="T11" fmla="*/ 289 h 889"/>
                <a:gd name="T12" fmla="*/ 386 w 1043"/>
                <a:gd name="T13" fmla="*/ 309 h 889"/>
                <a:gd name="T14" fmla="*/ 384 w 1043"/>
                <a:gd name="T15" fmla="*/ 257 h 889"/>
                <a:gd name="T16" fmla="*/ 346 w 1043"/>
                <a:gd name="T17" fmla="*/ 203 h 889"/>
                <a:gd name="T18" fmla="*/ 433 w 1043"/>
                <a:gd name="T19" fmla="*/ 185 h 889"/>
                <a:gd name="T20" fmla="*/ 474 w 1043"/>
                <a:gd name="T21" fmla="*/ 204 h 889"/>
                <a:gd name="T22" fmla="*/ 511 w 1043"/>
                <a:gd name="T23" fmla="*/ 255 h 889"/>
                <a:gd name="T24" fmla="*/ 550 w 1043"/>
                <a:gd name="T25" fmla="*/ 264 h 889"/>
                <a:gd name="T26" fmla="*/ 555 w 1043"/>
                <a:gd name="T27" fmla="*/ 223 h 889"/>
                <a:gd name="T28" fmla="*/ 513 w 1043"/>
                <a:gd name="T29" fmla="*/ 163 h 889"/>
                <a:gd name="T30" fmla="*/ 595 w 1043"/>
                <a:gd name="T31" fmla="*/ 146 h 889"/>
                <a:gd name="T32" fmla="*/ 640 w 1043"/>
                <a:gd name="T33" fmla="*/ 167 h 889"/>
                <a:gd name="T34" fmla="*/ 670 w 1043"/>
                <a:gd name="T35" fmla="*/ 210 h 889"/>
                <a:gd name="T36" fmla="*/ 710 w 1043"/>
                <a:gd name="T37" fmla="*/ 217 h 889"/>
                <a:gd name="T38" fmla="*/ 714 w 1043"/>
                <a:gd name="T39" fmla="*/ 177 h 889"/>
                <a:gd name="T40" fmla="*/ 680 w 1043"/>
                <a:gd name="T41" fmla="*/ 129 h 889"/>
                <a:gd name="T42" fmla="*/ 805 w 1043"/>
                <a:gd name="T43" fmla="*/ 148 h 889"/>
                <a:gd name="T44" fmla="*/ 920 w 1043"/>
                <a:gd name="T45" fmla="*/ 314 h 889"/>
                <a:gd name="T46" fmla="*/ 955 w 1043"/>
                <a:gd name="T47" fmla="*/ 415 h 889"/>
                <a:gd name="T48" fmla="*/ 1043 w 1043"/>
                <a:gd name="T49" fmla="*/ 606 h 889"/>
                <a:gd name="T50" fmla="*/ 953 w 1043"/>
                <a:gd name="T51" fmla="*/ 669 h 889"/>
                <a:gd name="T52" fmla="*/ 658 w 1043"/>
                <a:gd name="T53" fmla="*/ 881 h 889"/>
                <a:gd name="T54" fmla="*/ 628 w 1043"/>
                <a:gd name="T55" fmla="*/ 881 h 889"/>
                <a:gd name="T56" fmla="*/ 190 w 1043"/>
                <a:gd name="T57" fmla="*/ 661 h 889"/>
                <a:gd name="T58" fmla="*/ 120 w 1043"/>
                <a:gd name="T59" fmla="*/ 623 h 889"/>
                <a:gd name="T60" fmla="*/ 132 w 1043"/>
                <a:gd name="T61" fmla="*/ 513 h 889"/>
                <a:gd name="T62" fmla="*/ 223 w 1043"/>
                <a:gd name="T63" fmla="*/ 499 h 889"/>
                <a:gd name="T64" fmla="*/ 307 w 1043"/>
                <a:gd name="T65" fmla="*/ 513 h 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43" h="889">
                  <a:moveTo>
                    <a:pt x="307" y="513"/>
                  </a:moveTo>
                  <a:cubicBezTo>
                    <a:pt x="297" y="499"/>
                    <a:pt x="288" y="487"/>
                    <a:pt x="280" y="475"/>
                  </a:cubicBezTo>
                  <a:cubicBezTo>
                    <a:pt x="199" y="361"/>
                    <a:pt x="117" y="248"/>
                    <a:pt x="36" y="134"/>
                  </a:cubicBezTo>
                  <a:cubicBezTo>
                    <a:pt x="0" y="83"/>
                    <a:pt x="23" y="18"/>
                    <a:pt x="82" y="7"/>
                  </a:cubicBezTo>
                  <a:cubicBezTo>
                    <a:pt x="117" y="0"/>
                    <a:pt x="144" y="15"/>
                    <a:pt x="164" y="43"/>
                  </a:cubicBezTo>
                  <a:cubicBezTo>
                    <a:pt x="222" y="125"/>
                    <a:pt x="281" y="207"/>
                    <a:pt x="339" y="289"/>
                  </a:cubicBezTo>
                  <a:cubicBezTo>
                    <a:pt x="357" y="314"/>
                    <a:pt x="370" y="319"/>
                    <a:pt x="386" y="309"/>
                  </a:cubicBezTo>
                  <a:cubicBezTo>
                    <a:pt x="403" y="297"/>
                    <a:pt x="402" y="282"/>
                    <a:pt x="384" y="257"/>
                  </a:cubicBezTo>
                  <a:cubicBezTo>
                    <a:pt x="372" y="240"/>
                    <a:pt x="360" y="223"/>
                    <a:pt x="346" y="203"/>
                  </a:cubicBezTo>
                  <a:cubicBezTo>
                    <a:pt x="377" y="196"/>
                    <a:pt x="405" y="189"/>
                    <a:pt x="433" y="185"/>
                  </a:cubicBezTo>
                  <a:cubicBezTo>
                    <a:pt x="450" y="182"/>
                    <a:pt x="464" y="190"/>
                    <a:pt x="474" y="204"/>
                  </a:cubicBezTo>
                  <a:cubicBezTo>
                    <a:pt x="487" y="221"/>
                    <a:pt x="498" y="238"/>
                    <a:pt x="511" y="255"/>
                  </a:cubicBezTo>
                  <a:cubicBezTo>
                    <a:pt x="522" y="270"/>
                    <a:pt x="537" y="274"/>
                    <a:pt x="550" y="264"/>
                  </a:cubicBezTo>
                  <a:cubicBezTo>
                    <a:pt x="565" y="255"/>
                    <a:pt x="567" y="239"/>
                    <a:pt x="555" y="223"/>
                  </a:cubicBezTo>
                  <a:cubicBezTo>
                    <a:pt x="542" y="204"/>
                    <a:pt x="529" y="185"/>
                    <a:pt x="513" y="163"/>
                  </a:cubicBezTo>
                  <a:cubicBezTo>
                    <a:pt x="542" y="157"/>
                    <a:pt x="569" y="150"/>
                    <a:pt x="595" y="146"/>
                  </a:cubicBezTo>
                  <a:cubicBezTo>
                    <a:pt x="614" y="143"/>
                    <a:pt x="629" y="152"/>
                    <a:pt x="640" y="167"/>
                  </a:cubicBezTo>
                  <a:cubicBezTo>
                    <a:pt x="650" y="181"/>
                    <a:pt x="659" y="196"/>
                    <a:pt x="670" y="210"/>
                  </a:cubicBezTo>
                  <a:cubicBezTo>
                    <a:pt x="681" y="224"/>
                    <a:pt x="698" y="227"/>
                    <a:pt x="710" y="217"/>
                  </a:cubicBezTo>
                  <a:cubicBezTo>
                    <a:pt x="723" y="207"/>
                    <a:pt x="725" y="192"/>
                    <a:pt x="714" y="177"/>
                  </a:cubicBezTo>
                  <a:cubicBezTo>
                    <a:pt x="704" y="161"/>
                    <a:pt x="693" y="146"/>
                    <a:pt x="680" y="129"/>
                  </a:cubicBezTo>
                  <a:cubicBezTo>
                    <a:pt x="726" y="116"/>
                    <a:pt x="768" y="117"/>
                    <a:pt x="805" y="148"/>
                  </a:cubicBezTo>
                  <a:cubicBezTo>
                    <a:pt x="858" y="192"/>
                    <a:pt x="893" y="251"/>
                    <a:pt x="920" y="314"/>
                  </a:cubicBezTo>
                  <a:cubicBezTo>
                    <a:pt x="934" y="347"/>
                    <a:pt x="945" y="381"/>
                    <a:pt x="955" y="415"/>
                  </a:cubicBezTo>
                  <a:cubicBezTo>
                    <a:pt x="975" y="483"/>
                    <a:pt x="1000" y="547"/>
                    <a:pt x="1043" y="606"/>
                  </a:cubicBezTo>
                  <a:cubicBezTo>
                    <a:pt x="1012" y="628"/>
                    <a:pt x="983" y="649"/>
                    <a:pt x="953" y="669"/>
                  </a:cubicBezTo>
                  <a:cubicBezTo>
                    <a:pt x="855" y="740"/>
                    <a:pt x="756" y="810"/>
                    <a:pt x="658" y="881"/>
                  </a:cubicBezTo>
                  <a:cubicBezTo>
                    <a:pt x="646" y="889"/>
                    <a:pt x="639" y="889"/>
                    <a:pt x="628" y="881"/>
                  </a:cubicBezTo>
                  <a:cubicBezTo>
                    <a:pt x="495" y="782"/>
                    <a:pt x="348" y="711"/>
                    <a:pt x="190" y="661"/>
                  </a:cubicBezTo>
                  <a:cubicBezTo>
                    <a:pt x="165" y="653"/>
                    <a:pt x="140" y="640"/>
                    <a:pt x="120" y="623"/>
                  </a:cubicBezTo>
                  <a:cubicBezTo>
                    <a:pt x="84" y="591"/>
                    <a:pt x="91" y="538"/>
                    <a:pt x="132" y="513"/>
                  </a:cubicBezTo>
                  <a:cubicBezTo>
                    <a:pt x="160" y="495"/>
                    <a:pt x="192" y="494"/>
                    <a:pt x="223" y="499"/>
                  </a:cubicBezTo>
                  <a:cubicBezTo>
                    <a:pt x="250" y="503"/>
                    <a:pt x="276" y="508"/>
                    <a:pt x="307" y="51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/>
            </p:cNvSpPr>
            <p:nvPr/>
          </p:nvSpPr>
          <p:spPr bwMode="auto">
            <a:xfrm>
              <a:off x="3175" y="474663"/>
              <a:ext cx="2644775" cy="2330450"/>
            </a:xfrm>
            <a:custGeom>
              <a:avLst/>
              <a:gdLst>
                <a:gd name="T0" fmla="*/ 0 w 704"/>
                <a:gd name="T1" fmla="*/ 0 h 620"/>
                <a:gd name="T2" fmla="*/ 135 w 704"/>
                <a:gd name="T3" fmla="*/ 1 h 620"/>
                <a:gd name="T4" fmla="*/ 150 w 704"/>
                <a:gd name="T5" fmla="*/ 16 h 620"/>
                <a:gd name="T6" fmla="*/ 301 w 704"/>
                <a:gd name="T7" fmla="*/ 363 h 620"/>
                <a:gd name="T8" fmla="*/ 348 w 704"/>
                <a:gd name="T9" fmla="*/ 473 h 620"/>
                <a:gd name="T10" fmla="*/ 372 w 704"/>
                <a:gd name="T11" fmla="*/ 489 h 620"/>
                <a:gd name="T12" fmla="*/ 596 w 704"/>
                <a:gd name="T13" fmla="*/ 489 h 620"/>
                <a:gd name="T14" fmla="*/ 616 w 704"/>
                <a:gd name="T15" fmla="*/ 496 h 620"/>
                <a:gd name="T16" fmla="*/ 704 w 704"/>
                <a:gd name="T17" fmla="*/ 619 h 620"/>
                <a:gd name="T18" fmla="*/ 686 w 704"/>
                <a:gd name="T19" fmla="*/ 620 h 620"/>
                <a:gd name="T20" fmla="*/ 287 w 704"/>
                <a:gd name="T21" fmla="*/ 620 h 620"/>
                <a:gd name="T22" fmla="*/ 262 w 704"/>
                <a:gd name="T23" fmla="*/ 606 h 620"/>
                <a:gd name="T24" fmla="*/ 5 w 704"/>
                <a:gd name="T25" fmla="*/ 17 h 620"/>
                <a:gd name="T26" fmla="*/ 0 w 704"/>
                <a:gd name="T27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4" h="620">
                  <a:moveTo>
                    <a:pt x="0" y="0"/>
                  </a:moveTo>
                  <a:cubicBezTo>
                    <a:pt x="46" y="0"/>
                    <a:pt x="91" y="0"/>
                    <a:pt x="135" y="1"/>
                  </a:cubicBezTo>
                  <a:cubicBezTo>
                    <a:pt x="140" y="1"/>
                    <a:pt x="147" y="10"/>
                    <a:pt x="150" y="16"/>
                  </a:cubicBezTo>
                  <a:cubicBezTo>
                    <a:pt x="200" y="132"/>
                    <a:pt x="251" y="248"/>
                    <a:pt x="301" y="363"/>
                  </a:cubicBezTo>
                  <a:cubicBezTo>
                    <a:pt x="317" y="400"/>
                    <a:pt x="333" y="436"/>
                    <a:pt x="348" y="473"/>
                  </a:cubicBezTo>
                  <a:cubicBezTo>
                    <a:pt x="353" y="485"/>
                    <a:pt x="359" y="489"/>
                    <a:pt x="372" y="489"/>
                  </a:cubicBezTo>
                  <a:cubicBezTo>
                    <a:pt x="446" y="488"/>
                    <a:pt x="521" y="488"/>
                    <a:pt x="596" y="489"/>
                  </a:cubicBezTo>
                  <a:cubicBezTo>
                    <a:pt x="603" y="489"/>
                    <a:pt x="612" y="491"/>
                    <a:pt x="616" y="496"/>
                  </a:cubicBezTo>
                  <a:cubicBezTo>
                    <a:pt x="645" y="536"/>
                    <a:pt x="673" y="576"/>
                    <a:pt x="704" y="619"/>
                  </a:cubicBezTo>
                  <a:cubicBezTo>
                    <a:pt x="696" y="619"/>
                    <a:pt x="691" y="620"/>
                    <a:pt x="686" y="620"/>
                  </a:cubicBezTo>
                  <a:cubicBezTo>
                    <a:pt x="553" y="620"/>
                    <a:pt x="420" y="620"/>
                    <a:pt x="287" y="620"/>
                  </a:cubicBezTo>
                  <a:cubicBezTo>
                    <a:pt x="274" y="620"/>
                    <a:pt x="268" y="618"/>
                    <a:pt x="262" y="606"/>
                  </a:cubicBezTo>
                  <a:cubicBezTo>
                    <a:pt x="177" y="409"/>
                    <a:pt x="91" y="213"/>
                    <a:pt x="5" y="17"/>
                  </a:cubicBezTo>
                  <a:cubicBezTo>
                    <a:pt x="3" y="12"/>
                    <a:pt x="2" y="7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/>
            </p:cNvSpPr>
            <p:nvPr/>
          </p:nvSpPr>
          <p:spPr bwMode="auto">
            <a:xfrm>
              <a:off x="3667125" y="1588"/>
              <a:ext cx="1377950" cy="1563687"/>
            </a:xfrm>
            <a:custGeom>
              <a:avLst/>
              <a:gdLst>
                <a:gd name="T0" fmla="*/ 0 w 367"/>
                <a:gd name="T1" fmla="*/ 416 h 416"/>
                <a:gd name="T2" fmla="*/ 59 w 367"/>
                <a:gd name="T3" fmla="*/ 230 h 416"/>
                <a:gd name="T4" fmla="*/ 126 w 367"/>
                <a:gd name="T5" fmla="*/ 17 h 416"/>
                <a:gd name="T6" fmla="*/ 143 w 367"/>
                <a:gd name="T7" fmla="*/ 0 h 416"/>
                <a:gd name="T8" fmla="*/ 357 w 367"/>
                <a:gd name="T9" fmla="*/ 0 h 416"/>
                <a:gd name="T10" fmla="*/ 367 w 367"/>
                <a:gd name="T11" fmla="*/ 2 h 416"/>
                <a:gd name="T12" fmla="*/ 327 w 367"/>
                <a:gd name="T13" fmla="*/ 124 h 416"/>
                <a:gd name="T14" fmla="*/ 312 w 367"/>
                <a:gd name="T15" fmla="*/ 132 h 416"/>
                <a:gd name="T16" fmla="*/ 244 w 367"/>
                <a:gd name="T17" fmla="*/ 132 h 416"/>
                <a:gd name="T18" fmla="*/ 222 w 367"/>
                <a:gd name="T19" fmla="*/ 148 h 416"/>
                <a:gd name="T20" fmla="*/ 155 w 367"/>
                <a:gd name="T21" fmla="*/ 364 h 416"/>
                <a:gd name="T22" fmla="*/ 133 w 367"/>
                <a:gd name="T23" fmla="*/ 385 h 416"/>
                <a:gd name="T24" fmla="*/ 0 w 367"/>
                <a:gd name="T25" fmla="*/ 41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7" h="416">
                  <a:moveTo>
                    <a:pt x="0" y="416"/>
                  </a:moveTo>
                  <a:cubicBezTo>
                    <a:pt x="20" y="351"/>
                    <a:pt x="39" y="290"/>
                    <a:pt x="59" y="230"/>
                  </a:cubicBezTo>
                  <a:cubicBezTo>
                    <a:pt x="81" y="159"/>
                    <a:pt x="103" y="88"/>
                    <a:pt x="126" y="17"/>
                  </a:cubicBezTo>
                  <a:cubicBezTo>
                    <a:pt x="129" y="7"/>
                    <a:pt x="130" y="0"/>
                    <a:pt x="143" y="0"/>
                  </a:cubicBezTo>
                  <a:cubicBezTo>
                    <a:pt x="215" y="0"/>
                    <a:pt x="286" y="0"/>
                    <a:pt x="357" y="0"/>
                  </a:cubicBezTo>
                  <a:cubicBezTo>
                    <a:pt x="360" y="0"/>
                    <a:pt x="362" y="1"/>
                    <a:pt x="367" y="2"/>
                  </a:cubicBezTo>
                  <a:cubicBezTo>
                    <a:pt x="353" y="43"/>
                    <a:pt x="341" y="84"/>
                    <a:pt x="327" y="124"/>
                  </a:cubicBezTo>
                  <a:cubicBezTo>
                    <a:pt x="326" y="128"/>
                    <a:pt x="317" y="131"/>
                    <a:pt x="312" y="132"/>
                  </a:cubicBezTo>
                  <a:cubicBezTo>
                    <a:pt x="289" y="132"/>
                    <a:pt x="266" y="133"/>
                    <a:pt x="244" y="132"/>
                  </a:cubicBezTo>
                  <a:cubicBezTo>
                    <a:pt x="231" y="131"/>
                    <a:pt x="225" y="136"/>
                    <a:pt x="222" y="148"/>
                  </a:cubicBezTo>
                  <a:cubicBezTo>
                    <a:pt x="200" y="220"/>
                    <a:pt x="177" y="292"/>
                    <a:pt x="155" y="364"/>
                  </a:cubicBezTo>
                  <a:cubicBezTo>
                    <a:pt x="151" y="376"/>
                    <a:pt x="145" y="382"/>
                    <a:pt x="133" y="385"/>
                  </a:cubicBezTo>
                  <a:cubicBezTo>
                    <a:pt x="90" y="394"/>
                    <a:pt x="47" y="405"/>
                    <a:pt x="0" y="4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/>
            </p:cNvSpPr>
            <p:nvPr/>
          </p:nvSpPr>
          <p:spPr bwMode="auto">
            <a:xfrm>
              <a:off x="1509713" y="3046413"/>
              <a:ext cx="665163" cy="661987"/>
            </a:xfrm>
            <a:custGeom>
              <a:avLst/>
              <a:gdLst>
                <a:gd name="T0" fmla="*/ 177 w 177"/>
                <a:gd name="T1" fmla="*/ 87 h 176"/>
                <a:gd name="T2" fmla="*/ 91 w 177"/>
                <a:gd name="T3" fmla="*/ 176 h 176"/>
                <a:gd name="T4" fmla="*/ 1 w 177"/>
                <a:gd name="T5" fmla="*/ 89 h 176"/>
                <a:gd name="T6" fmla="*/ 89 w 177"/>
                <a:gd name="T7" fmla="*/ 0 h 176"/>
                <a:gd name="T8" fmla="*/ 177 w 177"/>
                <a:gd name="T9" fmla="*/ 8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176">
                  <a:moveTo>
                    <a:pt x="177" y="87"/>
                  </a:moveTo>
                  <a:cubicBezTo>
                    <a:pt x="177" y="137"/>
                    <a:pt x="140" y="176"/>
                    <a:pt x="91" y="176"/>
                  </a:cubicBezTo>
                  <a:cubicBezTo>
                    <a:pt x="40" y="176"/>
                    <a:pt x="1" y="138"/>
                    <a:pt x="1" y="89"/>
                  </a:cubicBezTo>
                  <a:cubicBezTo>
                    <a:pt x="0" y="39"/>
                    <a:pt x="40" y="0"/>
                    <a:pt x="89" y="0"/>
                  </a:cubicBezTo>
                  <a:cubicBezTo>
                    <a:pt x="138" y="0"/>
                    <a:pt x="176" y="38"/>
                    <a:pt x="177" y="8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/>
            </p:cNvSpPr>
            <p:nvPr/>
          </p:nvSpPr>
          <p:spPr bwMode="auto">
            <a:xfrm>
              <a:off x="1863725" y="719138"/>
              <a:ext cx="1025525" cy="917575"/>
            </a:xfrm>
            <a:custGeom>
              <a:avLst/>
              <a:gdLst>
                <a:gd name="T0" fmla="*/ 273 w 273"/>
                <a:gd name="T1" fmla="*/ 99 h 244"/>
                <a:gd name="T2" fmla="*/ 121 w 273"/>
                <a:gd name="T3" fmla="*/ 98 h 244"/>
                <a:gd name="T4" fmla="*/ 64 w 273"/>
                <a:gd name="T5" fmla="*/ 244 h 244"/>
                <a:gd name="T6" fmla="*/ 11 w 273"/>
                <a:gd name="T7" fmla="*/ 111 h 244"/>
                <a:gd name="T8" fmla="*/ 136 w 273"/>
                <a:gd name="T9" fmla="*/ 3 h 244"/>
                <a:gd name="T10" fmla="*/ 273 w 273"/>
                <a:gd name="T11" fmla="*/ 9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3" h="244">
                  <a:moveTo>
                    <a:pt x="273" y="99"/>
                  </a:moveTo>
                  <a:cubicBezTo>
                    <a:pt x="220" y="66"/>
                    <a:pt x="170" y="65"/>
                    <a:pt x="121" y="98"/>
                  </a:cubicBezTo>
                  <a:cubicBezTo>
                    <a:pt x="69" y="133"/>
                    <a:pt x="50" y="183"/>
                    <a:pt x="64" y="244"/>
                  </a:cubicBezTo>
                  <a:cubicBezTo>
                    <a:pt x="24" y="225"/>
                    <a:pt x="0" y="163"/>
                    <a:pt x="11" y="111"/>
                  </a:cubicBezTo>
                  <a:cubicBezTo>
                    <a:pt x="23" y="51"/>
                    <a:pt x="76" y="6"/>
                    <a:pt x="136" y="3"/>
                  </a:cubicBezTo>
                  <a:cubicBezTo>
                    <a:pt x="199" y="0"/>
                    <a:pt x="254" y="38"/>
                    <a:pt x="273" y="9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44738" y="2672922"/>
            <a:ext cx="622754" cy="473090"/>
            <a:chOff x="-41275" y="1588"/>
            <a:chExt cx="6235701" cy="47371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1" name="Freeform 21"/>
            <p:cNvSpPr>
              <a:spLocks noEditPoints="1"/>
            </p:cNvSpPr>
            <p:nvPr/>
          </p:nvSpPr>
          <p:spPr bwMode="auto">
            <a:xfrm>
              <a:off x="3929063" y="2471738"/>
              <a:ext cx="2265363" cy="2266950"/>
            </a:xfrm>
            <a:custGeom>
              <a:avLst/>
              <a:gdLst>
                <a:gd name="T0" fmla="*/ 300 w 603"/>
                <a:gd name="T1" fmla="*/ 0 h 603"/>
                <a:gd name="T2" fmla="*/ 603 w 603"/>
                <a:gd name="T3" fmla="*/ 303 h 603"/>
                <a:gd name="T4" fmla="*/ 299 w 603"/>
                <a:gd name="T5" fmla="*/ 603 h 603"/>
                <a:gd name="T6" fmla="*/ 0 w 603"/>
                <a:gd name="T7" fmla="*/ 299 h 603"/>
                <a:gd name="T8" fmla="*/ 300 w 603"/>
                <a:gd name="T9" fmla="*/ 0 h 603"/>
                <a:gd name="T10" fmla="*/ 216 w 603"/>
                <a:gd name="T11" fmla="*/ 368 h 603"/>
                <a:gd name="T12" fmla="*/ 200 w 603"/>
                <a:gd name="T13" fmla="*/ 422 h 603"/>
                <a:gd name="T14" fmla="*/ 219 w 603"/>
                <a:gd name="T15" fmla="*/ 431 h 603"/>
                <a:gd name="T16" fmla="*/ 278 w 603"/>
                <a:gd name="T17" fmla="*/ 448 h 603"/>
                <a:gd name="T18" fmla="*/ 280 w 603"/>
                <a:gd name="T19" fmla="*/ 475 h 603"/>
                <a:gd name="T20" fmla="*/ 328 w 603"/>
                <a:gd name="T21" fmla="*/ 475 h 603"/>
                <a:gd name="T22" fmla="*/ 330 w 603"/>
                <a:gd name="T23" fmla="*/ 442 h 603"/>
                <a:gd name="T24" fmla="*/ 343 w 603"/>
                <a:gd name="T25" fmla="*/ 439 h 603"/>
                <a:gd name="T26" fmla="*/ 412 w 603"/>
                <a:gd name="T27" fmla="*/ 366 h 603"/>
                <a:gd name="T28" fmla="*/ 362 w 603"/>
                <a:gd name="T29" fmla="*/ 287 h 603"/>
                <a:gd name="T30" fmla="*/ 306 w 603"/>
                <a:gd name="T31" fmla="*/ 261 h 603"/>
                <a:gd name="T32" fmla="*/ 283 w 603"/>
                <a:gd name="T33" fmla="*/ 235 h 603"/>
                <a:gd name="T34" fmla="*/ 315 w 603"/>
                <a:gd name="T35" fmla="*/ 218 h 603"/>
                <a:gd name="T36" fmla="*/ 333 w 603"/>
                <a:gd name="T37" fmla="*/ 219 h 603"/>
                <a:gd name="T38" fmla="*/ 384 w 603"/>
                <a:gd name="T39" fmla="*/ 231 h 603"/>
                <a:gd name="T40" fmla="*/ 397 w 603"/>
                <a:gd name="T41" fmla="*/ 174 h 603"/>
                <a:gd name="T42" fmla="*/ 330 w 603"/>
                <a:gd name="T43" fmla="*/ 159 h 603"/>
                <a:gd name="T44" fmla="*/ 328 w 603"/>
                <a:gd name="T45" fmla="*/ 130 h 603"/>
                <a:gd name="T46" fmla="*/ 280 w 603"/>
                <a:gd name="T47" fmla="*/ 130 h 603"/>
                <a:gd name="T48" fmla="*/ 278 w 603"/>
                <a:gd name="T49" fmla="*/ 163 h 603"/>
                <a:gd name="T50" fmla="*/ 252 w 603"/>
                <a:gd name="T51" fmla="*/ 173 h 603"/>
                <a:gd name="T52" fmla="*/ 202 w 603"/>
                <a:gd name="T53" fmla="*/ 247 h 603"/>
                <a:gd name="T54" fmla="*/ 250 w 603"/>
                <a:gd name="T55" fmla="*/ 317 h 603"/>
                <a:gd name="T56" fmla="*/ 292 w 603"/>
                <a:gd name="T57" fmla="*/ 333 h 603"/>
                <a:gd name="T58" fmla="*/ 320 w 603"/>
                <a:gd name="T59" fmla="*/ 345 h 603"/>
                <a:gd name="T60" fmla="*/ 331 w 603"/>
                <a:gd name="T61" fmla="*/ 364 h 603"/>
                <a:gd name="T62" fmla="*/ 315 w 603"/>
                <a:gd name="T63" fmla="*/ 380 h 603"/>
                <a:gd name="T64" fmla="*/ 278 w 603"/>
                <a:gd name="T65" fmla="*/ 382 h 603"/>
                <a:gd name="T66" fmla="*/ 216 w 603"/>
                <a:gd name="T67" fmla="*/ 368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3" h="603">
                  <a:moveTo>
                    <a:pt x="300" y="0"/>
                  </a:moveTo>
                  <a:cubicBezTo>
                    <a:pt x="470" y="0"/>
                    <a:pt x="603" y="133"/>
                    <a:pt x="603" y="303"/>
                  </a:cubicBezTo>
                  <a:cubicBezTo>
                    <a:pt x="603" y="470"/>
                    <a:pt x="468" y="603"/>
                    <a:pt x="299" y="603"/>
                  </a:cubicBezTo>
                  <a:cubicBezTo>
                    <a:pt x="132" y="603"/>
                    <a:pt x="0" y="469"/>
                    <a:pt x="0" y="299"/>
                  </a:cubicBezTo>
                  <a:cubicBezTo>
                    <a:pt x="0" y="133"/>
                    <a:pt x="134" y="0"/>
                    <a:pt x="300" y="0"/>
                  </a:cubicBezTo>
                  <a:close/>
                  <a:moveTo>
                    <a:pt x="216" y="368"/>
                  </a:moveTo>
                  <a:cubicBezTo>
                    <a:pt x="211" y="386"/>
                    <a:pt x="205" y="404"/>
                    <a:pt x="200" y="422"/>
                  </a:cubicBezTo>
                  <a:cubicBezTo>
                    <a:pt x="207" y="425"/>
                    <a:pt x="213" y="429"/>
                    <a:pt x="219" y="431"/>
                  </a:cubicBezTo>
                  <a:cubicBezTo>
                    <a:pt x="238" y="437"/>
                    <a:pt x="257" y="442"/>
                    <a:pt x="278" y="448"/>
                  </a:cubicBezTo>
                  <a:cubicBezTo>
                    <a:pt x="278" y="456"/>
                    <a:pt x="279" y="466"/>
                    <a:pt x="280" y="475"/>
                  </a:cubicBezTo>
                  <a:cubicBezTo>
                    <a:pt x="297" y="475"/>
                    <a:pt x="313" y="475"/>
                    <a:pt x="328" y="475"/>
                  </a:cubicBezTo>
                  <a:cubicBezTo>
                    <a:pt x="329" y="463"/>
                    <a:pt x="329" y="453"/>
                    <a:pt x="330" y="442"/>
                  </a:cubicBezTo>
                  <a:cubicBezTo>
                    <a:pt x="335" y="441"/>
                    <a:pt x="339" y="440"/>
                    <a:pt x="343" y="439"/>
                  </a:cubicBezTo>
                  <a:cubicBezTo>
                    <a:pt x="384" y="428"/>
                    <a:pt x="408" y="403"/>
                    <a:pt x="412" y="366"/>
                  </a:cubicBezTo>
                  <a:cubicBezTo>
                    <a:pt x="415" y="328"/>
                    <a:pt x="393" y="303"/>
                    <a:pt x="362" y="287"/>
                  </a:cubicBezTo>
                  <a:cubicBezTo>
                    <a:pt x="344" y="277"/>
                    <a:pt x="324" y="269"/>
                    <a:pt x="306" y="261"/>
                  </a:cubicBezTo>
                  <a:cubicBezTo>
                    <a:pt x="294" y="256"/>
                    <a:pt x="280" y="251"/>
                    <a:pt x="283" y="235"/>
                  </a:cubicBezTo>
                  <a:cubicBezTo>
                    <a:pt x="286" y="219"/>
                    <a:pt x="301" y="218"/>
                    <a:pt x="315" y="218"/>
                  </a:cubicBezTo>
                  <a:cubicBezTo>
                    <a:pt x="321" y="217"/>
                    <a:pt x="327" y="218"/>
                    <a:pt x="333" y="219"/>
                  </a:cubicBezTo>
                  <a:cubicBezTo>
                    <a:pt x="349" y="223"/>
                    <a:pt x="366" y="227"/>
                    <a:pt x="384" y="231"/>
                  </a:cubicBezTo>
                  <a:cubicBezTo>
                    <a:pt x="388" y="212"/>
                    <a:pt x="393" y="194"/>
                    <a:pt x="397" y="174"/>
                  </a:cubicBezTo>
                  <a:cubicBezTo>
                    <a:pt x="373" y="169"/>
                    <a:pt x="351" y="164"/>
                    <a:pt x="330" y="159"/>
                  </a:cubicBezTo>
                  <a:cubicBezTo>
                    <a:pt x="329" y="149"/>
                    <a:pt x="328" y="139"/>
                    <a:pt x="328" y="130"/>
                  </a:cubicBezTo>
                  <a:cubicBezTo>
                    <a:pt x="311" y="130"/>
                    <a:pt x="296" y="130"/>
                    <a:pt x="280" y="130"/>
                  </a:cubicBezTo>
                  <a:cubicBezTo>
                    <a:pt x="279" y="141"/>
                    <a:pt x="279" y="152"/>
                    <a:pt x="278" y="163"/>
                  </a:cubicBezTo>
                  <a:cubicBezTo>
                    <a:pt x="269" y="166"/>
                    <a:pt x="260" y="169"/>
                    <a:pt x="252" y="173"/>
                  </a:cubicBezTo>
                  <a:cubicBezTo>
                    <a:pt x="223" y="189"/>
                    <a:pt x="202" y="212"/>
                    <a:pt x="202" y="247"/>
                  </a:cubicBezTo>
                  <a:cubicBezTo>
                    <a:pt x="201" y="281"/>
                    <a:pt x="221" y="303"/>
                    <a:pt x="250" y="317"/>
                  </a:cubicBezTo>
                  <a:cubicBezTo>
                    <a:pt x="264" y="323"/>
                    <a:pt x="278" y="328"/>
                    <a:pt x="292" y="333"/>
                  </a:cubicBezTo>
                  <a:cubicBezTo>
                    <a:pt x="302" y="337"/>
                    <a:pt x="312" y="340"/>
                    <a:pt x="320" y="345"/>
                  </a:cubicBezTo>
                  <a:cubicBezTo>
                    <a:pt x="325" y="349"/>
                    <a:pt x="331" y="358"/>
                    <a:pt x="331" y="364"/>
                  </a:cubicBezTo>
                  <a:cubicBezTo>
                    <a:pt x="330" y="370"/>
                    <a:pt x="322" y="378"/>
                    <a:pt x="315" y="380"/>
                  </a:cubicBezTo>
                  <a:cubicBezTo>
                    <a:pt x="304" y="383"/>
                    <a:pt x="290" y="384"/>
                    <a:pt x="278" y="382"/>
                  </a:cubicBezTo>
                  <a:cubicBezTo>
                    <a:pt x="258" y="379"/>
                    <a:pt x="238" y="373"/>
                    <a:pt x="216" y="36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-41275" y="1768476"/>
              <a:ext cx="2400300" cy="1189038"/>
            </a:xfrm>
            <a:custGeom>
              <a:avLst/>
              <a:gdLst>
                <a:gd name="T0" fmla="*/ 319 w 639"/>
                <a:gd name="T1" fmla="*/ 6 h 316"/>
                <a:gd name="T2" fmla="*/ 535 w 639"/>
                <a:gd name="T3" fmla="*/ 49 h 316"/>
                <a:gd name="T4" fmla="*/ 604 w 639"/>
                <a:gd name="T5" fmla="*/ 98 h 316"/>
                <a:gd name="T6" fmla="*/ 600 w 639"/>
                <a:gd name="T7" fmla="*/ 218 h 316"/>
                <a:gd name="T8" fmla="*/ 460 w 639"/>
                <a:gd name="T9" fmla="*/ 289 h 316"/>
                <a:gd name="T10" fmla="*/ 117 w 639"/>
                <a:gd name="T11" fmla="*/ 268 h 316"/>
                <a:gd name="T12" fmla="*/ 36 w 639"/>
                <a:gd name="T13" fmla="*/ 212 h 316"/>
                <a:gd name="T14" fmla="*/ 38 w 639"/>
                <a:gd name="T15" fmla="*/ 94 h 316"/>
                <a:gd name="T16" fmla="*/ 158 w 639"/>
                <a:gd name="T17" fmla="*/ 29 h 316"/>
                <a:gd name="T18" fmla="*/ 318 w 639"/>
                <a:gd name="T19" fmla="*/ 0 h 316"/>
                <a:gd name="T20" fmla="*/ 319 w 639"/>
                <a:gd name="T21" fmla="*/ 6 h 316"/>
                <a:gd name="T22" fmla="*/ 305 w 639"/>
                <a:gd name="T23" fmla="*/ 54 h 316"/>
                <a:gd name="T24" fmla="*/ 306 w 639"/>
                <a:gd name="T25" fmla="*/ 61 h 316"/>
                <a:gd name="T26" fmla="*/ 286 w 639"/>
                <a:gd name="T27" fmla="*/ 77 h 316"/>
                <a:gd name="T28" fmla="*/ 242 w 639"/>
                <a:gd name="T29" fmla="*/ 121 h 316"/>
                <a:gd name="T30" fmla="*/ 285 w 639"/>
                <a:gd name="T31" fmla="*/ 162 h 316"/>
                <a:gd name="T32" fmla="*/ 324 w 639"/>
                <a:gd name="T33" fmla="*/ 173 h 316"/>
                <a:gd name="T34" fmla="*/ 342 w 639"/>
                <a:gd name="T35" fmla="*/ 187 h 316"/>
                <a:gd name="T36" fmla="*/ 321 w 639"/>
                <a:gd name="T37" fmla="*/ 199 h 316"/>
                <a:gd name="T38" fmla="*/ 299 w 639"/>
                <a:gd name="T39" fmla="*/ 198 h 316"/>
                <a:gd name="T40" fmla="*/ 253 w 639"/>
                <a:gd name="T41" fmla="*/ 190 h 316"/>
                <a:gd name="T42" fmla="*/ 241 w 639"/>
                <a:gd name="T43" fmla="*/ 221 h 316"/>
                <a:gd name="T44" fmla="*/ 281 w 639"/>
                <a:gd name="T45" fmla="*/ 232 h 316"/>
                <a:gd name="T46" fmla="*/ 308 w 639"/>
                <a:gd name="T47" fmla="*/ 246 h 316"/>
                <a:gd name="T48" fmla="*/ 306 w 639"/>
                <a:gd name="T49" fmla="*/ 251 h 316"/>
                <a:gd name="T50" fmla="*/ 338 w 639"/>
                <a:gd name="T51" fmla="*/ 251 h 316"/>
                <a:gd name="T52" fmla="*/ 341 w 639"/>
                <a:gd name="T53" fmla="*/ 233 h 316"/>
                <a:gd name="T54" fmla="*/ 370 w 639"/>
                <a:gd name="T55" fmla="*/ 225 h 316"/>
                <a:gd name="T56" fmla="*/ 405 w 639"/>
                <a:gd name="T57" fmla="*/ 186 h 316"/>
                <a:gd name="T58" fmla="*/ 375 w 639"/>
                <a:gd name="T59" fmla="*/ 148 h 316"/>
                <a:gd name="T60" fmla="*/ 322 w 639"/>
                <a:gd name="T61" fmla="*/ 128 h 316"/>
                <a:gd name="T62" fmla="*/ 305 w 639"/>
                <a:gd name="T63" fmla="*/ 115 h 316"/>
                <a:gd name="T64" fmla="*/ 326 w 639"/>
                <a:gd name="T65" fmla="*/ 105 h 316"/>
                <a:gd name="T66" fmla="*/ 384 w 639"/>
                <a:gd name="T67" fmla="*/ 110 h 316"/>
                <a:gd name="T68" fmla="*/ 393 w 639"/>
                <a:gd name="T69" fmla="*/ 80 h 316"/>
                <a:gd name="T70" fmla="*/ 355 w 639"/>
                <a:gd name="T71" fmla="*/ 73 h 316"/>
                <a:gd name="T72" fmla="*/ 342 w 639"/>
                <a:gd name="T73" fmla="*/ 70 h 316"/>
                <a:gd name="T74" fmla="*/ 305 w 639"/>
                <a:gd name="T75" fmla="*/ 54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9" h="316">
                  <a:moveTo>
                    <a:pt x="319" y="6"/>
                  </a:moveTo>
                  <a:cubicBezTo>
                    <a:pt x="394" y="6"/>
                    <a:pt x="467" y="15"/>
                    <a:pt x="535" y="49"/>
                  </a:cubicBezTo>
                  <a:cubicBezTo>
                    <a:pt x="560" y="61"/>
                    <a:pt x="584" y="78"/>
                    <a:pt x="604" y="98"/>
                  </a:cubicBezTo>
                  <a:cubicBezTo>
                    <a:pt x="639" y="135"/>
                    <a:pt x="636" y="181"/>
                    <a:pt x="600" y="218"/>
                  </a:cubicBezTo>
                  <a:cubicBezTo>
                    <a:pt x="562" y="258"/>
                    <a:pt x="512" y="277"/>
                    <a:pt x="460" y="289"/>
                  </a:cubicBezTo>
                  <a:cubicBezTo>
                    <a:pt x="344" y="316"/>
                    <a:pt x="228" y="314"/>
                    <a:pt x="117" y="268"/>
                  </a:cubicBezTo>
                  <a:cubicBezTo>
                    <a:pt x="87" y="255"/>
                    <a:pt x="58" y="235"/>
                    <a:pt x="36" y="212"/>
                  </a:cubicBezTo>
                  <a:cubicBezTo>
                    <a:pt x="0" y="177"/>
                    <a:pt x="4" y="131"/>
                    <a:pt x="38" y="94"/>
                  </a:cubicBezTo>
                  <a:cubicBezTo>
                    <a:pt x="71" y="59"/>
                    <a:pt x="113" y="39"/>
                    <a:pt x="158" y="29"/>
                  </a:cubicBezTo>
                  <a:cubicBezTo>
                    <a:pt x="210" y="16"/>
                    <a:pt x="265" y="9"/>
                    <a:pt x="318" y="0"/>
                  </a:cubicBezTo>
                  <a:cubicBezTo>
                    <a:pt x="318" y="2"/>
                    <a:pt x="319" y="4"/>
                    <a:pt x="319" y="6"/>
                  </a:cubicBezTo>
                  <a:close/>
                  <a:moveTo>
                    <a:pt x="305" y="54"/>
                  </a:moveTo>
                  <a:cubicBezTo>
                    <a:pt x="306" y="57"/>
                    <a:pt x="306" y="59"/>
                    <a:pt x="306" y="61"/>
                  </a:cubicBezTo>
                  <a:cubicBezTo>
                    <a:pt x="300" y="66"/>
                    <a:pt x="293" y="74"/>
                    <a:pt x="286" y="77"/>
                  </a:cubicBezTo>
                  <a:cubicBezTo>
                    <a:pt x="259" y="87"/>
                    <a:pt x="241" y="103"/>
                    <a:pt x="242" y="121"/>
                  </a:cubicBezTo>
                  <a:cubicBezTo>
                    <a:pt x="244" y="147"/>
                    <a:pt x="265" y="155"/>
                    <a:pt x="285" y="162"/>
                  </a:cubicBezTo>
                  <a:cubicBezTo>
                    <a:pt x="298" y="167"/>
                    <a:pt x="311" y="168"/>
                    <a:pt x="324" y="173"/>
                  </a:cubicBezTo>
                  <a:cubicBezTo>
                    <a:pt x="331" y="176"/>
                    <a:pt x="336" y="182"/>
                    <a:pt x="342" y="187"/>
                  </a:cubicBezTo>
                  <a:cubicBezTo>
                    <a:pt x="335" y="191"/>
                    <a:pt x="328" y="197"/>
                    <a:pt x="321" y="199"/>
                  </a:cubicBezTo>
                  <a:cubicBezTo>
                    <a:pt x="314" y="200"/>
                    <a:pt x="306" y="199"/>
                    <a:pt x="299" y="198"/>
                  </a:cubicBezTo>
                  <a:cubicBezTo>
                    <a:pt x="284" y="196"/>
                    <a:pt x="269" y="193"/>
                    <a:pt x="253" y="190"/>
                  </a:cubicBezTo>
                  <a:cubicBezTo>
                    <a:pt x="249" y="200"/>
                    <a:pt x="245" y="209"/>
                    <a:pt x="241" y="221"/>
                  </a:cubicBezTo>
                  <a:cubicBezTo>
                    <a:pt x="256" y="225"/>
                    <a:pt x="269" y="227"/>
                    <a:pt x="281" y="232"/>
                  </a:cubicBezTo>
                  <a:cubicBezTo>
                    <a:pt x="290" y="235"/>
                    <a:pt x="299" y="241"/>
                    <a:pt x="308" y="246"/>
                  </a:cubicBezTo>
                  <a:cubicBezTo>
                    <a:pt x="307" y="248"/>
                    <a:pt x="306" y="250"/>
                    <a:pt x="306" y="251"/>
                  </a:cubicBezTo>
                  <a:cubicBezTo>
                    <a:pt x="316" y="251"/>
                    <a:pt x="327" y="251"/>
                    <a:pt x="338" y="251"/>
                  </a:cubicBezTo>
                  <a:cubicBezTo>
                    <a:pt x="339" y="245"/>
                    <a:pt x="340" y="238"/>
                    <a:pt x="341" y="233"/>
                  </a:cubicBezTo>
                  <a:cubicBezTo>
                    <a:pt x="352" y="230"/>
                    <a:pt x="361" y="228"/>
                    <a:pt x="370" y="225"/>
                  </a:cubicBezTo>
                  <a:cubicBezTo>
                    <a:pt x="389" y="218"/>
                    <a:pt x="404" y="207"/>
                    <a:pt x="405" y="186"/>
                  </a:cubicBezTo>
                  <a:cubicBezTo>
                    <a:pt x="405" y="166"/>
                    <a:pt x="391" y="155"/>
                    <a:pt x="375" y="148"/>
                  </a:cubicBezTo>
                  <a:cubicBezTo>
                    <a:pt x="358" y="140"/>
                    <a:pt x="339" y="136"/>
                    <a:pt x="322" y="128"/>
                  </a:cubicBezTo>
                  <a:cubicBezTo>
                    <a:pt x="316" y="126"/>
                    <a:pt x="311" y="119"/>
                    <a:pt x="305" y="115"/>
                  </a:cubicBezTo>
                  <a:cubicBezTo>
                    <a:pt x="312" y="111"/>
                    <a:pt x="319" y="104"/>
                    <a:pt x="326" y="105"/>
                  </a:cubicBezTo>
                  <a:cubicBezTo>
                    <a:pt x="345" y="105"/>
                    <a:pt x="364" y="108"/>
                    <a:pt x="384" y="110"/>
                  </a:cubicBezTo>
                  <a:cubicBezTo>
                    <a:pt x="387" y="100"/>
                    <a:pt x="390" y="91"/>
                    <a:pt x="393" y="80"/>
                  </a:cubicBezTo>
                  <a:cubicBezTo>
                    <a:pt x="379" y="77"/>
                    <a:pt x="367" y="75"/>
                    <a:pt x="355" y="73"/>
                  </a:cubicBezTo>
                  <a:cubicBezTo>
                    <a:pt x="350" y="72"/>
                    <a:pt x="342" y="72"/>
                    <a:pt x="342" y="70"/>
                  </a:cubicBezTo>
                  <a:cubicBezTo>
                    <a:pt x="338" y="43"/>
                    <a:pt x="318" y="57"/>
                    <a:pt x="305" y="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EditPoints="1"/>
            </p:cNvSpPr>
            <p:nvPr/>
          </p:nvSpPr>
          <p:spPr bwMode="auto">
            <a:xfrm>
              <a:off x="2520950" y="1588"/>
              <a:ext cx="2397125" cy="1176338"/>
            </a:xfrm>
            <a:custGeom>
              <a:avLst/>
              <a:gdLst>
                <a:gd name="T0" fmla="*/ 319 w 638"/>
                <a:gd name="T1" fmla="*/ 0 h 313"/>
                <a:gd name="T2" fmla="*/ 535 w 638"/>
                <a:gd name="T3" fmla="*/ 47 h 313"/>
                <a:gd name="T4" fmla="*/ 602 w 638"/>
                <a:gd name="T5" fmla="*/ 93 h 313"/>
                <a:gd name="T6" fmla="*/ 601 w 638"/>
                <a:gd name="T7" fmla="*/ 215 h 313"/>
                <a:gd name="T8" fmla="*/ 459 w 638"/>
                <a:gd name="T9" fmla="*/ 287 h 313"/>
                <a:gd name="T10" fmla="*/ 116 w 638"/>
                <a:gd name="T11" fmla="*/ 265 h 313"/>
                <a:gd name="T12" fmla="*/ 42 w 638"/>
                <a:gd name="T13" fmla="*/ 217 h 313"/>
                <a:gd name="T14" fmla="*/ 42 w 638"/>
                <a:gd name="T15" fmla="*/ 89 h 313"/>
                <a:gd name="T16" fmla="*/ 187 w 638"/>
                <a:gd name="T17" fmla="*/ 19 h 313"/>
                <a:gd name="T18" fmla="*/ 319 w 638"/>
                <a:gd name="T19" fmla="*/ 0 h 313"/>
                <a:gd name="T20" fmla="*/ 339 w 638"/>
                <a:gd name="T21" fmla="*/ 52 h 313"/>
                <a:gd name="T22" fmla="*/ 304 w 638"/>
                <a:gd name="T23" fmla="*/ 52 h 313"/>
                <a:gd name="T24" fmla="*/ 285 w 638"/>
                <a:gd name="T25" fmla="*/ 76 h 313"/>
                <a:gd name="T26" fmla="*/ 262 w 638"/>
                <a:gd name="T27" fmla="*/ 87 h 313"/>
                <a:gd name="T28" fmla="*/ 265 w 638"/>
                <a:gd name="T29" fmla="*/ 151 h 313"/>
                <a:gd name="T30" fmla="*/ 313 w 638"/>
                <a:gd name="T31" fmla="*/ 168 h 313"/>
                <a:gd name="T32" fmla="*/ 340 w 638"/>
                <a:gd name="T33" fmla="*/ 186 h 313"/>
                <a:gd name="T34" fmla="*/ 306 w 638"/>
                <a:gd name="T35" fmla="*/ 196 h 313"/>
                <a:gd name="T36" fmla="*/ 253 w 638"/>
                <a:gd name="T37" fmla="*/ 188 h 313"/>
                <a:gd name="T38" fmla="*/ 241 w 638"/>
                <a:gd name="T39" fmla="*/ 219 h 313"/>
                <a:gd name="T40" fmla="*/ 300 w 638"/>
                <a:gd name="T41" fmla="*/ 233 h 313"/>
                <a:gd name="T42" fmla="*/ 304 w 638"/>
                <a:gd name="T43" fmla="*/ 249 h 313"/>
                <a:gd name="T44" fmla="*/ 339 w 638"/>
                <a:gd name="T45" fmla="*/ 249 h 313"/>
                <a:gd name="T46" fmla="*/ 342 w 638"/>
                <a:gd name="T47" fmla="*/ 231 h 313"/>
                <a:gd name="T48" fmla="*/ 372 w 638"/>
                <a:gd name="T49" fmla="*/ 222 h 313"/>
                <a:gd name="T50" fmla="*/ 404 w 638"/>
                <a:gd name="T51" fmla="*/ 186 h 313"/>
                <a:gd name="T52" fmla="*/ 376 w 638"/>
                <a:gd name="T53" fmla="*/ 146 h 313"/>
                <a:gd name="T54" fmla="*/ 320 w 638"/>
                <a:gd name="T55" fmla="*/ 126 h 313"/>
                <a:gd name="T56" fmla="*/ 305 w 638"/>
                <a:gd name="T57" fmla="*/ 113 h 313"/>
                <a:gd name="T58" fmla="*/ 324 w 638"/>
                <a:gd name="T59" fmla="*/ 103 h 313"/>
                <a:gd name="T60" fmla="*/ 384 w 638"/>
                <a:gd name="T61" fmla="*/ 108 h 313"/>
                <a:gd name="T62" fmla="*/ 394 w 638"/>
                <a:gd name="T63" fmla="*/ 77 h 313"/>
                <a:gd name="T64" fmla="*/ 342 w 638"/>
                <a:gd name="T65" fmla="*/ 68 h 313"/>
                <a:gd name="T66" fmla="*/ 339 w 638"/>
                <a:gd name="T67" fmla="*/ 5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8" h="313">
                  <a:moveTo>
                    <a:pt x="319" y="0"/>
                  </a:moveTo>
                  <a:cubicBezTo>
                    <a:pt x="394" y="4"/>
                    <a:pt x="468" y="13"/>
                    <a:pt x="535" y="47"/>
                  </a:cubicBezTo>
                  <a:cubicBezTo>
                    <a:pt x="559" y="59"/>
                    <a:pt x="582" y="75"/>
                    <a:pt x="602" y="93"/>
                  </a:cubicBezTo>
                  <a:cubicBezTo>
                    <a:pt x="638" y="129"/>
                    <a:pt x="637" y="177"/>
                    <a:pt x="601" y="215"/>
                  </a:cubicBezTo>
                  <a:cubicBezTo>
                    <a:pt x="563" y="255"/>
                    <a:pt x="513" y="275"/>
                    <a:pt x="459" y="287"/>
                  </a:cubicBezTo>
                  <a:cubicBezTo>
                    <a:pt x="343" y="313"/>
                    <a:pt x="228" y="311"/>
                    <a:pt x="116" y="265"/>
                  </a:cubicBezTo>
                  <a:cubicBezTo>
                    <a:pt x="89" y="254"/>
                    <a:pt x="63" y="237"/>
                    <a:pt x="42" y="217"/>
                  </a:cubicBezTo>
                  <a:cubicBezTo>
                    <a:pt x="0" y="179"/>
                    <a:pt x="1" y="129"/>
                    <a:pt x="42" y="89"/>
                  </a:cubicBezTo>
                  <a:cubicBezTo>
                    <a:pt x="82" y="49"/>
                    <a:pt x="133" y="30"/>
                    <a:pt x="187" y="19"/>
                  </a:cubicBezTo>
                  <a:cubicBezTo>
                    <a:pt x="230" y="10"/>
                    <a:pt x="275" y="6"/>
                    <a:pt x="319" y="0"/>
                  </a:cubicBezTo>
                  <a:close/>
                  <a:moveTo>
                    <a:pt x="339" y="52"/>
                  </a:moveTo>
                  <a:cubicBezTo>
                    <a:pt x="326" y="52"/>
                    <a:pt x="316" y="52"/>
                    <a:pt x="304" y="52"/>
                  </a:cubicBezTo>
                  <a:cubicBezTo>
                    <a:pt x="305" y="66"/>
                    <a:pt x="300" y="74"/>
                    <a:pt x="285" y="76"/>
                  </a:cubicBezTo>
                  <a:cubicBezTo>
                    <a:pt x="277" y="77"/>
                    <a:pt x="269" y="82"/>
                    <a:pt x="262" y="87"/>
                  </a:cubicBezTo>
                  <a:cubicBezTo>
                    <a:pt x="235" y="106"/>
                    <a:pt x="236" y="135"/>
                    <a:pt x="265" y="151"/>
                  </a:cubicBezTo>
                  <a:cubicBezTo>
                    <a:pt x="280" y="159"/>
                    <a:pt x="297" y="162"/>
                    <a:pt x="313" y="168"/>
                  </a:cubicBezTo>
                  <a:cubicBezTo>
                    <a:pt x="324" y="172"/>
                    <a:pt x="343" y="169"/>
                    <a:pt x="340" y="186"/>
                  </a:cubicBezTo>
                  <a:cubicBezTo>
                    <a:pt x="340" y="191"/>
                    <a:pt x="318" y="196"/>
                    <a:pt x="306" y="196"/>
                  </a:cubicBezTo>
                  <a:cubicBezTo>
                    <a:pt x="288" y="196"/>
                    <a:pt x="271" y="191"/>
                    <a:pt x="253" y="188"/>
                  </a:cubicBezTo>
                  <a:cubicBezTo>
                    <a:pt x="249" y="198"/>
                    <a:pt x="246" y="207"/>
                    <a:pt x="241" y="219"/>
                  </a:cubicBezTo>
                  <a:cubicBezTo>
                    <a:pt x="261" y="224"/>
                    <a:pt x="280" y="228"/>
                    <a:pt x="300" y="233"/>
                  </a:cubicBezTo>
                  <a:cubicBezTo>
                    <a:pt x="301" y="237"/>
                    <a:pt x="303" y="242"/>
                    <a:pt x="304" y="249"/>
                  </a:cubicBezTo>
                  <a:cubicBezTo>
                    <a:pt x="316" y="249"/>
                    <a:pt x="327" y="249"/>
                    <a:pt x="339" y="249"/>
                  </a:cubicBezTo>
                  <a:cubicBezTo>
                    <a:pt x="340" y="242"/>
                    <a:pt x="341" y="236"/>
                    <a:pt x="342" y="231"/>
                  </a:cubicBezTo>
                  <a:cubicBezTo>
                    <a:pt x="353" y="228"/>
                    <a:pt x="363" y="226"/>
                    <a:pt x="372" y="222"/>
                  </a:cubicBezTo>
                  <a:cubicBezTo>
                    <a:pt x="388" y="215"/>
                    <a:pt x="403" y="206"/>
                    <a:pt x="404" y="186"/>
                  </a:cubicBezTo>
                  <a:cubicBezTo>
                    <a:pt x="406" y="165"/>
                    <a:pt x="393" y="154"/>
                    <a:pt x="376" y="146"/>
                  </a:cubicBezTo>
                  <a:cubicBezTo>
                    <a:pt x="358" y="138"/>
                    <a:pt x="339" y="133"/>
                    <a:pt x="320" y="126"/>
                  </a:cubicBezTo>
                  <a:cubicBezTo>
                    <a:pt x="314" y="123"/>
                    <a:pt x="310" y="117"/>
                    <a:pt x="305" y="113"/>
                  </a:cubicBezTo>
                  <a:cubicBezTo>
                    <a:pt x="311" y="109"/>
                    <a:pt x="318" y="102"/>
                    <a:pt x="324" y="103"/>
                  </a:cubicBezTo>
                  <a:cubicBezTo>
                    <a:pt x="344" y="103"/>
                    <a:pt x="363" y="106"/>
                    <a:pt x="384" y="108"/>
                  </a:cubicBezTo>
                  <a:cubicBezTo>
                    <a:pt x="387" y="99"/>
                    <a:pt x="390" y="90"/>
                    <a:pt x="394" y="77"/>
                  </a:cubicBezTo>
                  <a:cubicBezTo>
                    <a:pt x="375" y="74"/>
                    <a:pt x="359" y="71"/>
                    <a:pt x="342" y="68"/>
                  </a:cubicBezTo>
                  <a:cubicBezTo>
                    <a:pt x="341" y="63"/>
                    <a:pt x="340" y="58"/>
                    <a:pt x="339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-7938" y="3911601"/>
              <a:ext cx="2344738" cy="801688"/>
            </a:xfrm>
            <a:custGeom>
              <a:avLst/>
              <a:gdLst>
                <a:gd name="T0" fmla="*/ 617 w 624"/>
                <a:gd name="T1" fmla="*/ 1 h 213"/>
                <a:gd name="T2" fmla="*/ 541 w 624"/>
                <a:gd name="T3" fmla="*/ 158 h 213"/>
                <a:gd name="T4" fmla="*/ 350 w 624"/>
                <a:gd name="T5" fmla="*/ 207 h 213"/>
                <a:gd name="T6" fmla="*/ 78 w 624"/>
                <a:gd name="T7" fmla="*/ 157 h 213"/>
                <a:gd name="T8" fmla="*/ 41 w 624"/>
                <a:gd name="T9" fmla="*/ 131 h 213"/>
                <a:gd name="T10" fmla="*/ 3 w 624"/>
                <a:gd name="T11" fmla="*/ 48 h 213"/>
                <a:gd name="T12" fmla="*/ 3 w 624"/>
                <a:gd name="T13" fmla="*/ 0 h 213"/>
                <a:gd name="T14" fmla="*/ 312 w 624"/>
                <a:gd name="T15" fmla="*/ 94 h 213"/>
                <a:gd name="T16" fmla="*/ 617 w 624"/>
                <a:gd name="T17" fmla="*/ 1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4" h="213">
                  <a:moveTo>
                    <a:pt x="617" y="1"/>
                  </a:moveTo>
                  <a:cubicBezTo>
                    <a:pt x="624" y="78"/>
                    <a:pt x="622" y="112"/>
                    <a:pt x="541" y="158"/>
                  </a:cubicBezTo>
                  <a:cubicBezTo>
                    <a:pt x="482" y="192"/>
                    <a:pt x="417" y="204"/>
                    <a:pt x="350" y="207"/>
                  </a:cubicBezTo>
                  <a:cubicBezTo>
                    <a:pt x="255" y="213"/>
                    <a:pt x="164" y="202"/>
                    <a:pt x="78" y="157"/>
                  </a:cubicBezTo>
                  <a:cubicBezTo>
                    <a:pt x="65" y="150"/>
                    <a:pt x="53" y="141"/>
                    <a:pt x="41" y="131"/>
                  </a:cubicBezTo>
                  <a:cubicBezTo>
                    <a:pt x="15" y="110"/>
                    <a:pt x="0" y="83"/>
                    <a:pt x="3" y="48"/>
                  </a:cubicBezTo>
                  <a:cubicBezTo>
                    <a:pt x="4" y="33"/>
                    <a:pt x="3" y="19"/>
                    <a:pt x="3" y="0"/>
                  </a:cubicBezTo>
                  <a:cubicBezTo>
                    <a:pt x="96" y="73"/>
                    <a:pt x="201" y="94"/>
                    <a:pt x="312" y="94"/>
                  </a:cubicBezTo>
                  <a:cubicBezTo>
                    <a:pt x="422" y="93"/>
                    <a:pt x="527" y="73"/>
                    <a:pt x="617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-11113" y="2727326"/>
              <a:ext cx="2373313" cy="815975"/>
            </a:xfrm>
            <a:custGeom>
              <a:avLst/>
              <a:gdLst>
                <a:gd name="T0" fmla="*/ 4 w 632"/>
                <a:gd name="T1" fmla="*/ 0 h 217"/>
                <a:gd name="T2" fmla="*/ 616 w 632"/>
                <a:gd name="T3" fmla="*/ 3 h 217"/>
                <a:gd name="T4" fmla="*/ 584 w 632"/>
                <a:gd name="T5" fmla="*/ 129 h 217"/>
                <a:gd name="T6" fmla="*/ 440 w 632"/>
                <a:gd name="T7" fmla="*/ 194 h 217"/>
                <a:gd name="T8" fmla="*/ 123 w 632"/>
                <a:gd name="T9" fmla="*/ 176 h 217"/>
                <a:gd name="T10" fmla="*/ 47 w 632"/>
                <a:gd name="T11" fmla="*/ 134 h 217"/>
                <a:gd name="T12" fmla="*/ 4 w 632"/>
                <a:gd name="T13" fmla="*/ 45 h 217"/>
                <a:gd name="T14" fmla="*/ 4 w 632"/>
                <a:gd name="T1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2" h="217">
                  <a:moveTo>
                    <a:pt x="4" y="0"/>
                  </a:moveTo>
                  <a:cubicBezTo>
                    <a:pt x="146" y="125"/>
                    <a:pt x="478" y="125"/>
                    <a:pt x="616" y="3"/>
                  </a:cubicBezTo>
                  <a:cubicBezTo>
                    <a:pt x="632" y="45"/>
                    <a:pt x="619" y="98"/>
                    <a:pt x="584" y="129"/>
                  </a:cubicBezTo>
                  <a:cubicBezTo>
                    <a:pt x="542" y="165"/>
                    <a:pt x="492" y="183"/>
                    <a:pt x="440" y="194"/>
                  </a:cubicBezTo>
                  <a:cubicBezTo>
                    <a:pt x="333" y="217"/>
                    <a:pt x="227" y="214"/>
                    <a:pt x="123" y="176"/>
                  </a:cubicBezTo>
                  <a:cubicBezTo>
                    <a:pt x="96" y="166"/>
                    <a:pt x="71" y="151"/>
                    <a:pt x="47" y="134"/>
                  </a:cubicBezTo>
                  <a:cubicBezTo>
                    <a:pt x="17" y="113"/>
                    <a:pt x="0" y="84"/>
                    <a:pt x="4" y="45"/>
                  </a:cubicBezTo>
                  <a:cubicBezTo>
                    <a:pt x="5" y="31"/>
                    <a:pt x="4" y="17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6"/>
            <p:cNvSpPr>
              <a:spLocks/>
            </p:cNvSpPr>
            <p:nvPr/>
          </p:nvSpPr>
          <p:spPr bwMode="auto">
            <a:xfrm>
              <a:off x="-19050" y="3317876"/>
              <a:ext cx="2378075" cy="800100"/>
            </a:xfrm>
            <a:custGeom>
              <a:avLst/>
              <a:gdLst>
                <a:gd name="T0" fmla="*/ 6 w 633"/>
                <a:gd name="T1" fmla="*/ 0 h 213"/>
                <a:gd name="T2" fmla="*/ 315 w 633"/>
                <a:gd name="T3" fmla="*/ 95 h 213"/>
                <a:gd name="T4" fmla="*/ 619 w 633"/>
                <a:gd name="T5" fmla="*/ 2 h 213"/>
                <a:gd name="T6" fmla="*/ 543 w 633"/>
                <a:gd name="T7" fmla="*/ 159 h 213"/>
                <a:gd name="T8" fmla="*/ 371 w 633"/>
                <a:gd name="T9" fmla="*/ 206 h 213"/>
                <a:gd name="T10" fmla="*/ 103 w 633"/>
                <a:gd name="T11" fmla="*/ 168 h 213"/>
                <a:gd name="T12" fmla="*/ 68 w 633"/>
                <a:gd name="T13" fmla="*/ 149 h 213"/>
                <a:gd name="T14" fmla="*/ 6 w 633"/>
                <a:gd name="T15" fmla="*/ 35 h 213"/>
                <a:gd name="T16" fmla="*/ 6 w 633"/>
                <a:gd name="T17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3" h="213">
                  <a:moveTo>
                    <a:pt x="6" y="0"/>
                  </a:moveTo>
                  <a:cubicBezTo>
                    <a:pt x="98" y="75"/>
                    <a:pt x="204" y="95"/>
                    <a:pt x="315" y="95"/>
                  </a:cubicBezTo>
                  <a:cubicBezTo>
                    <a:pt x="425" y="94"/>
                    <a:pt x="530" y="75"/>
                    <a:pt x="619" y="2"/>
                  </a:cubicBezTo>
                  <a:cubicBezTo>
                    <a:pt x="633" y="78"/>
                    <a:pt x="611" y="123"/>
                    <a:pt x="543" y="159"/>
                  </a:cubicBezTo>
                  <a:cubicBezTo>
                    <a:pt x="489" y="187"/>
                    <a:pt x="431" y="201"/>
                    <a:pt x="371" y="206"/>
                  </a:cubicBezTo>
                  <a:cubicBezTo>
                    <a:pt x="279" y="213"/>
                    <a:pt x="189" y="206"/>
                    <a:pt x="103" y="168"/>
                  </a:cubicBezTo>
                  <a:cubicBezTo>
                    <a:pt x="91" y="162"/>
                    <a:pt x="79" y="156"/>
                    <a:pt x="68" y="149"/>
                  </a:cubicBezTo>
                  <a:cubicBezTo>
                    <a:pt x="26" y="123"/>
                    <a:pt x="0" y="88"/>
                    <a:pt x="6" y="35"/>
                  </a:cubicBezTo>
                  <a:cubicBezTo>
                    <a:pt x="7" y="25"/>
                    <a:pt x="6" y="14"/>
                    <a:pt x="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7"/>
            <p:cNvSpPr>
              <a:spLocks/>
            </p:cNvSpPr>
            <p:nvPr/>
          </p:nvSpPr>
          <p:spPr bwMode="auto">
            <a:xfrm>
              <a:off x="2554288" y="949326"/>
              <a:ext cx="2344738" cy="800100"/>
            </a:xfrm>
            <a:custGeom>
              <a:avLst/>
              <a:gdLst>
                <a:gd name="T0" fmla="*/ 3 w 624"/>
                <a:gd name="T1" fmla="*/ 0 h 213"/>
                <a:gd name="T2" fmla="*/ 616 w 624"/>
                <a:gd name="T3" fmla="*/ 3 h 213"/>
                <a:gd name="T4" fmla="*/ 555 w 624"/>
                <a:gd name="T5" fmla="*/ 150 h 213"/>
                <a:gd name="T6" fmla="*/ 351 w 624"/>
                <a:gd name="T7" fmla="*/ 207 h 213"/>
                <a:gd name="T8" fmla="*/ 87 w 624"/>
                <a:gd name="T9" fmla="*/ 162 h 213"/>
                <a:gd name="T10" fmla="*/ 44 w 624"/>
                <a:gd name="T11" fmla="*/ 134 h 213"/>
                <a:gd name="T12" fmla="*/ 3 w 624"/>
                <a:gd name="T13" fmla="*/ 47 h 213"/>
                <a:gd name="T14" fmla="*/ 3 w 624"/>
                <a:gd name="T1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4" h="213">
                  <a:moveTo>
                    <a:pt x="3" y="0"/>
                  </a:moveTo>
                  <a:cubicBezTo>
                    <a:pt x="139" y="124"/>
                    <a:pt x="478" y="128"/>
                    <a:pt x="616" y="3"/>
                  </a:cubicBezTo>
                  <a:cubicBezTo>
                    <a:pt x="624" y="76"/>
                    <a:pt x="622" y="108"/>
                    <a:pt x="555" y="150"/>
                  </a:cubicBezTo>
                  <a:cubicBezTo>
                    <a:pt x="493" y="189"/>
                    <a:pt x="423" y="203"/>
                    <a:pt x="351" y="207"/>
                  </a:cubicBezTo>
                  <a:cubicBezTo>
                    <a:pt x="260" y="213"/>
                    <a:pt x="171" y="203"/>
                    <a:pt x="87" y="162"/>
                  </a:cubicBezTo>
                  <a:cubicBezTo>
                    <a:pt x="72" y="154"/>
                    <a:pt x="57" y="144"/>
                    <a:pt x="44" y="134"/>
                  </a:cubicBezTo>
                  <a:cubicBezTo>
                    <a:pt x="16" y="112"/>
                    <a:pt x="0" y="84"/>
                    <a:pt x="3" y="47"/>
                  </a:cubicBezTo>
                  <a:cubicBezTo>
                    <a:pt x="4" y="33"/>
                    <a:pt x="3" y="18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/>
            </p:cNvSpPr>
            <p:nvPr/>
          </p:nvSpPr>
          <p:spPr bwMode="auto">
            <a:xfrm>
              <a:off x="2546350" y="1546226"/>
              <a:ext cx="2352675" cy="804863"/>
            </a:xfrm>
            <a:custGeom>
              <a:avLst/>
              <a:gdLst>
                <a:gd name="T0" fmla="*/ 6 w 626"/>
                <a:gd name="T1" fmla="*/ 0 h 214"/>
                <a:gd name="T2" fmla="*/ 618 w 626"/>
                <a:gd name="T3" fmla="*/ 1 h 214"/>
                <a:gd name="T4" fmla="*/ 572 w 626"/>
                <a:gd name="T5" fmla="*/ 138 h 214"/>
                <a:gd name="T6" fmla="*/ 402 w 626"/>
                <a:gd name="T7" fmla="*/ 201 h 214"/>
                <a:gd name="T8" fmla="*/ 124 w 626"/>
                <a:gd name="T9" fmla="*/ 176 h 214"/>
                <a:gd name="T10" fmla="*/ 108 w 626"/>
                <a:gd name="T11" fmla="*/ 169 h 214"/>
                <a:gd name="T12" fmla="*/ 6 w 626"/>
                <a:gd name="T13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6" h="214">
                  <a:moveTo>
                    <a:pt x="6" y="0"/>
                  </a:moveTo>
                  <a:cubicBezTo>
                    <a:pt x="150" y="127"/>
                    <a:pt x="484" y="122"/>
                    <a:pt x="618" y="1"/>
                  </a:cubicBezTo>
                  <a:cubicBezTo>
                    <a:pt x="626" y="69"/>
                    <a:pt x="624" y="99"/>
                    <a:pt x="572" y="138"/>
                  </a:cubicBezTo>
                  <a:cubicBezTo>
                    <a:pt x="522" y="176"/>
                    <a:pt x="463" y="192"/>
                    <a:pt x="402" y="201"/>
                  </a:cubicBezTo>
                  <a:cubicBezTo>
                    <a:pt x="307" y="214"/>
                    <a:pt x="215" y="208"/>
                    <a:pt x="124" y="176"/>
                  </a:cubicBezTo>
                  <a:cubicBezTo>
                    <a:pt x="119" y="174"/>
                    <a:pt x="113" y="172"/>
                    <a:pt x="108" y="169"/>
                  </a:cubicBezTo>
                  <a:cubicBezTo>
                    <a:pt x="22" y="132"/>
                    <a:pt x="0" y="96"/>
                    <a:pt x="6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9"/>
            <p:cNvSpPr>
              <a:spLocks/>
            </p:cNvSpPr>
            <p:nvPr/>
          </p:nvSpPr>
          <p:spPr bwMode="auto">
            <a:xfrm>
              <a:off x="2546350" y="2136776"/>
              <a:ext cx="1489075" cy="782638"/>
            </a:xfrm>
            <a:custGeom>
              <a:avLst/>
              <a:gdLst>
                <a:gd name="T0" fmla="*/ 5 w 396"/>
                <a:gd name="T1" fmla="*/ 0 h 208"/>
                <a:gd name="T2" fmla="*/ 396 w 396"/>
                <a:gd name="T3" fmla="*/ 90 h 208"/>
                <a:gd name="T4" fmla="*/ 316 w 396"/>
                <a:gd name="T5" fmla="*/ 202 h 208"/>
                <a:gd name="T6" fmla="*/ 302 w 396"/>
                <a:gd name="T7" fmla="*/ 207 h 208"/>
                <a:gd name="T8" fmla="*/ 100 w 396"/>
                <a:gd name="T9" fmla="*/ 166 h 208"/>
                <a:gd name="T10" fmla="*/ 57 w 396"/>
                <a:gd name="T11" fmla="*/ 141 h 208"/>
                <a:gd name="T12" fmla="*/ 5 w 396"/>
                <a:gd name="T13" fmla="*/ 41 h 208"/>
                <a:gd name="T14" fmla="*/ 5 w 396"/>
                <a:gd name="T15" fmla="*/ 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6" h="208">
                  <a:moveTo>
                    <a:pt x="5" y="0"/>
                  </a:moveTo>
                  <a:cubicBezTo>
                    <a:pt x="124" y="92"/>
                    <a:pt x="259" y="101"/>
                    <a:pt x="396" y="90"/>
                  </a:cubicBezTo>
                  <a:cubicBezTo>
                    <a:pt x="370" y="127"/>
                    <a:pt x="343" y="164"/>
                    <a:pt x="316" y="202"/>
                  </a:cubicBezTo>
                  <a:cubicBezTo>
                    <a:pt x="313" y="205"/>
                    <a:pt x="307" y="208"/>
                    <a:pt x="302" y="207"/>
                  </a:cubicBezTo>
                  <a:cubicBezTo>
                    <a:pt x="233" y="206"/>
                    <a:pt x="164" y="196"/>
                    <a:pt x="100" y="166"/>
                  </a:cubicBezTo>
                  <a:cubicBezTo>
                    <a:pt x="85" y="159"/>
                    <a:pt x="71" y="151"/>
                    <a:pt x="57" y="141"/>
                  </a:cubicBezTo>
                  <a:cubicBezTo>
                    <a:pt x="23" y="117"/>
                    <a:pt x="0" y="86"/>
                    <a:pt x="5" y="41"/>
                  </a:cubicBezTo>
                  <a:cubicBezTo>
                    <a:pt x="6" y="28"/>
                    <a:pt x="5" y="15"/>
                    <a:pt x="5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2554288" y="3908426"/>
              <a:ext cx="1435100" cy="785813"/>
            </a:xfrm>
            <a:custGeom>
              <a:avLst/>
              <a:gdLst>
                <a:gd name="T0" fmla="*/ 3 w 382"/>
                <a:gd name="T1" fmla="*/ 0 h 209"/>
                <a:gd name="T2" fmla="*/ 289 w 382"/>
                <a:gd name="T3" fmla="*/ 94 h 209"/>
                <a:gd name="T4" fmla="*/ 316 w 382"/>
                <a:gd name="T5" fmla="*/ 110 h 209"/>
                <a:gd name="T6" fmla="*/ 382 w 382"/>
                <a:gd name="T7" fmla="*/ 207 h 209"/>
                <a:gd name="T8" fmla="*/ 250 w 382"/>
                <a:gd name="T9" fmla="*/ 206 h 209"/>
                <a:gd name="T10" fmla="*/ 86 w 382"/>
                <a:gd name="T11" fmla="*/ 162 h 209"/>
                <a:gd name="T12" fmla="*/ 45 w 382"/>
                <a:gd name="T13" fmla="*/ 136 h 209"/>
                <a:gd name="T14" fmla="*/ 3 w 382"/>
                <a:gd name="T15" fmla="*/ 47 h 209"/>
                <a:gd name="T16" fmla="*/ 3 w 382"/>
                <a:gd name="T17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" h="209">
                  <a:moveTo>
                    <a:pt x="3" y="0"/>
                  </a:moveTo>
                  <a:cubicBezTo>
                    <a:pt x="89" y="71"/>
                    <a:pt x="187" y="90"/>
                    <a:pt x="289" y="94"/>
                  </a:cubicBezTo>
                  <a:cubicBezTo>
                    <a:pt x="302" y="95"/>
                    <a:pt x="309" y="99"/>
                    <a:pt x="316" y="110"/>
                  </a:cubicBezTo>
                  <a:cubicBezTo>
                    <a:pt x="336" y="142"/>
                    <a:pt x="359" y="173"/>
                    <a:pt x="382" y="207"/>
                  </a:cubicBezTo>
                  <a:cubicBezTo>
                    <a:pt x="338" y="207"/>
                    <a:pt x="294" y="209"/>
                    <a:pt x="250" y="206"/>
                  </a:cubicBezTo>
                  <a:cubicBezTo>
                    <a:pt x="193" y="203"/>
                    <a:pt x="137" y="189"/>
                    <a:pt x="86" y="162"/>
                  </a:cubicBezTo>
                  <a:cubicBezTo>
                    <a:pt x="71" y="155"/>
                    <a:pt x="58" y="146"/>
                    <a:pt x="45" y="136"/>
                  </a:cubicBezTo>
                  <a:cubicBezTo>
                    <a:pt x="17" y="113"/>
                    <a:pt x="0" y="85"/>
                    <a:pt x="3" y="47"/>
                  </a:cubicBezTo>
                  <a:cubicBezTo>
                    <a:pt x="4" y="32"/>
                    <a:pt x="3" y="18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2554288" y="2724151"/>
              <a:ext cx="1082675" cy="777875"/>
            </a:xfrm>
            <a:custGeom>
              <a:avLst/>
              <a:gdLst>
                <a:gd name="T0" fmla="*/ 3 w 288"/>
                <a:gd name="T1" fmla="*/ 0 h 207"/>
                <a:gd name="T2" fmla="*/ 288 w 288"/>
                <a:gd name="T3" fmla="*/ 95 h 207"/>
                <a:gd name="T4" fmla="*/ 264 w 288"/>
                <a:gd name="T5" fmla="*/ 207 h 207"/>
                <a:gd name="T6" fmla="*/ 37 w 288"/>
                <a:gd name="T7" fmla="*/ 129 h 207"/>
                <a:gd name="T8" fmla="*/ 3 w 288"/>
                <a:gd name="T9" fmla="*/ 49 h 207"/>
                <a:gd name="T10" fmla="*/ 3 w 288"/>
                <a:gd name="T1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207">
                  <a:moveTo>
                    <a:pt x="3" y="0"/>
                  </a:moveTo>
                  <a:cubicBezTo>
                    <a:pt x="88" y="71"/>
                    <a:pt x="186" y="89"/>
                    <a:pt x="288" y="95"/>
                  </a:cubicBezTo>
                  <a:cubicBezTo>
                    <a:pt x="281" y="132"/>
                    <a:pt x="273" y="168"/>
                    <a:pt x="264" y="207"/>
                  </a:cubicBezTo>
                  <a:cubicBezTo>
                    <a:pt x="183" y="200"/>
                    <a:pt x="103" y="184"/>
                    <a:pt x="37" y="129"/>
                  </a:cubicBezTo>
                  <a:cubicBezTo>
                    <a:pt x="14" y="108"/>
                    <a:pt x="0" y="82"/>
                    <a:pt x="3" y="49"/>
                  </a:cubicBezTo>
                  <a:cubicBezTo>
                    <a:pt x="4" y="34"/>
                    <a:pt x="3" y="19"/>
                    <a:pt x="3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2551113" y="3314701"/>
              <a:ext cx="1077913" cy="785813"/>
            </a:xfrm>
            <a:custGeom>
              <a:avLst/>
              <a:gdLst>
                <a:gd name="T0" fmla="*/ 4 w 287"/>
                <a:gd name="T1" fmla="*/ 0 h 209"/>
                <a:gd name="T2" fmla="*/ 265 w 287"/>
                <a:gd name="T3" fmla="*/ 94 h 209"/>
                <a:gd name="T4" fmla="*/ 287 w 287"/>
                <a:gd name="T5" fmla="*/ 209 h 209"/>
                <a:gd name="T6" fmla="*/ 48 w 287"/>
                <a:gd name="T7" fmla="*/ 137 h 209"/>
                <a:gd name="T8" fmla="*/ 4 w 287"/>
                <a:gd name="T9" fmla="*/ 45 h 209"/>
                <a:gd name="T10" fmla="*/ 4 w 287"/>
                <a:gd name="T11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209">
                  <a:moveTo>
                    <a:pt x="4" y="0"/>
                  </a:moveTo>
                  <a:cubicBezTo>
                    <a:pt x="81" y="66"/>
                    <a:pt x="171" y="86"/>
                    <a:pt x="265" y="94"/>
                  </a:cubicBezTo>
                  <a:cubicBezTo>
                    <a:pt x="272" y="132"/>
                    <a:pt x="279" y="170"/>
                    <a:pt x="287" y="209"/>
                  </a:cubicBezTo>
                  <a:cubicBezTo>
                    <a:pt x="202" y="203"/>
                    <a:pt x="119" y="190"/>
                    <a:pt x="48" y="137"/>
                  </a:cubicBezTo>
                  <a:cubicBezTo>
                    <a:pt x="18" y="114"/>
                    <a:pt x="0" y="85"/>
                    <a:pt x="4" y="45"/>
                  </a:cubicBezTo>
                  <a:cubicBezTo>
                    <a:pt x="5" y="31"/>
                    <a:pt x="4" y="17"/>
                    <a:pt x="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359185" y="2655010"/>
            <a:ext cx="549264" cy="506305"/>
            <a:chOff x="5123793" y="412053"/>
            <a:chExt cx="6251575" cy="57626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4" name="Freeform 5"/>
            <p:cNvSpPr>
              <a:spLocks/>
            </p:cNvSpPr>
            <p:nvPr/>
          </p:nvSpPr>
          <p:spPr bwMode="auto">
            <a:xfrm>
              <a:off x="7284381" y="412053"/>
              <a:ext cx="1201738" cy="5045075"/>
            </a:xfrm>
            <a:custGeom>
              <a:avLst/>
              <a:gdLst>
                <a:gd name="T0" fmla="*/ 320 w 320"/>
                <a:gd name="T1" fmla="*/ 1343 h 1343"/>
                <a:gd name="T2" fmla="*/ 0 w 320"/>
                <a:gd name="T3" fmla="*/ 1343 h 1343"/>
                <a:gd name="T4" fmla="*/ 0 w 320"/>
                <a:gd name="T5" fmla="*/ 1321 h 1343"/>
                <a:gd name="T6" fmla="*/ 0 w 320"/>
                <a:gd name="T7" fmla="*/ 77 h 1343"/>
                <a:gd name="T8" fmla="*/ 76 w 320"/>
                <a:gd name="T9" fmla="*/ 0 h 1343"/>
                <a:gd name="T10" fmla="*/ 248 w 320"/>
                <a:gd name="T11" fmla="*/ 0 h 1343"/>
                <a:gd name="T12" fmla="*/ 320 w 320"/>
                <a:gd name="T13" fmla="*/ 72 h 1343"/>
                <a:gd name="T14" fmla="*/ 320 w 320"/>
                <a:gd name="T15" fmla="*/ 1326 h 1343"/>
                <a:gd name="T16" fmla="*/ 320 w 320"/>
                <a:gd name="T17" fmla="*/ 1343 h 1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1343">
                  <a:moveTo>
                    <a:pt x="320" y="1343"/>
                  </a:moveTo>
                  <a:cubicBezTo>
                    <a:pt x="212" y="1343"/>
                    <a:pt x="107" y="1343"/>
                    <a:pt x="0" y="1343"/>
                  </a:cubicBezTo>
                  <a:cubicBezTo>
                    <a:pt x="0" y="1335"/>
                    <a:pt x="0" y="1328"/>
                    <a:pt x="0" y="1321"/>
                  </a:cubicBezTo>
                  <a:cubicBezTo>
                    <a:pt x="0" y="906"/>
                    <a:pt x="0" y="492"/>
                    <a:pt x="0" y="77"/>
                  </a:cubicBezTo>
                  <a:cubicBezTo>
                    <a:pt x="0" y="24"/>
                    <a:pt x="24" y="0"/>
                    <a:pt x="76" y="0"/>
                  </a:cubicBezTo>
                  <a:cubicBezTo>
                    <a:pt x="134" y="0"/>
                    <a:pt x="191" y="0"/>
                    <a:pt x="248" y="0"/>
                  </a:cubicBezTo>
                  <a:cubicBezTo>
                    <a:pt x="294" y="0"/>
                    <a:pt x="320" y="26"/>
                    <a:pt x="320" y="72"/>
                  </a:cubicBezTo>
                  <a:cubicBezTo>
                    <a:pt x="320" y="490"/>
                    <a:pt x="320" y="908"/>
                    <a:pt x="320" y="1326"/>
                  </a:cubicBezTo>
                  <a:cubicBezTo>
                    <a:pt x="320" y="1331"/>
                    <a:pt x="320" y="1336"/>
                    <a:pt x="320" y="134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5841343" y="1853503"/>
              <a:ext cx="1201738" cy="3600450"/>
            </a:xfrm>
            <a:custGeom>
              <a:avLst/>
              <a:gdLst>
                <a:gd name="T0" fmla="*/ 0 w 320"/>
                <a:gd name="T1" fmla="*/ 958 h 958"/>
                <a:gd name="T2" fmla="*/ 0 w 320"/>
                <a:gd name="T3" fmla="*/ 935 h 958"/>
                <a:gd name="T4" fmla="*/ 0 w 320"/>
                <a:gd name="T5" fmla="*/ 79 h 958"/>
                <a:gd name="T6" fmla="*/ 80 w 320"/>
                <a:gd name="T7" fmla="*/ 0 h 958"/>
                <a:gd name="T8" fmla="*/ 252 w 320"/>
                <a:gd name="T9" fmla="*/ 0 h 958"/>
                <a:gd name="T10" fmla="*/ 320 w 320"/>
                <a:gd name="T11" fmla="*/ 68 h 958"/>
                <a:gd name="T12" fmla="*/ 320 w 320"/>
                <a:gd name="T13" fmla="*/ 949 h 958"/>
                <a:gd name="T14" fmla="*/ 319 w 320"/>
                <a:gd name="T15" fmla="*/ 958 h 958"/>
                <a:gd name="T16" fmla="*/ 0 w 320"/>
                <a:gd name="T17" fmla="*/ 958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0" h="958">
                  <a:moveTo>
                    <a:pt x="0" y="958"/>
                  </a:moveTo>
                  <a:cubicBezTo>
                    <a:pt x="0" y="950"/>
                    <a:pt x="0" y="942"/>
                    <a:pt x="0" y="935"/>
                  </a:cubicBezTo>
                  <a:cubicBezTo>
                    <a:pt x="0" y="650"/>
                    <a:pt x="0" y="365"/>
                    <a:pt x="0" y="79"/>
                  </a:cubicBezTo>
                  <a:cubicBezTo>
                    <a:pt x="0" y="23"/>
                    <a:pt x="23" y="0"/>
                    <a:pt x="80" y="0"/>
                  </a:cubicBezTo>
                  <a:cubicBezTo>
                    <a:pt x="137" y="0"/>
                    <a:pt x="195" y="0"/>
                    <a:pt x="252" y="0"/>
                  </a:cubicBezTo>
                  <a:cubicBezTo>
                    <a:pt x="293" y="0"/>
                    <a:pt x="320" y="27"/>
                    <a:pt x="320" y="68"/>
                  </a:cubicBezTo>
                  <a:cubicBezTo>
                    <a:pt x="320" y="361"/>
                    <a:pt x="320" y="655"/>
                    <a:pt x="320" y="949"/>
                  </a:cubicBezTo>
                  <a:cubicBezTo>
                    <a:pt x="320" y="952"/>
                    <a:pt x="319" y="954"/>
                    <a:pt x="319" y="958"/>
                  </a:cubicBezTo>
                  <a:cubicBezTo>
                    <a:pt x="213" y="958"/>
                    <a:pt x="108" y="958"/>
                    <a:pt x="0" y="95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5123793" y="415228"/>
              <a:ext cx="6243638" cy="5759450"/>
            </a:xfrm>
            <a:custGeom>
              <a:avLst/>
              <a:gdLst>
                <a:gd name="T0" fmla="*/ 0 w 1662"/>
                <a:gd name="T1" fmla="*/ 1533 h 1533"/>
                <a:gd name="T2" fmla="*/ 0 w 1662"/>
                <a:gd name="T3" fmla="*/ 0 h 1533"/>
                <a:gd name="T4" fmla="*/ 62 w 1662"/>
                <a:gd name="T5" fmla="*/ 0 h 1533"/>
                <a:gd name="T6" fmla="*/ 62 w 1662"/>
                <a:gd name="T7" fmla="*/ 1471 h 1533"/>
                <a:gd name="T8" fmla="*/ 1662 w 1662"/>
                <a:gd name="T9" fmla="*/ 1471 h 1533"/>
                <a:gd name="T10" fmla="*/ 1662 w 1662"/>
                <a:gd name="T11" fmla="*/ 1533 h 1533"/>
                <a:gd name="T12" fmla="*/ 0 w 1662"/>
                <a:gd name="T13" fmla="*/ 1533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2" h="1533">
                  <a:moveTo>
                    <a:pt x="0" y="1533"/>
                  </a:moveTo>
                  <a:cubicBezTo>
                    <a:pt x="0" y="1022"/>
                    <a:pt x="0" y="511"/>
                    <a:pt x="0" y="0"/>
                  </a:cubicBezTo>
                  <a:cubicBezTo>
                    <a:pt x="20" y="0"/>
                    <a:pt x="40" y="0"/>
                    <a:pt x="62" y="0"/>
                  </a:cubicBezTo>
                  <a:cubicBezTo>
                    <a:pt x="62" y="490"/>
                    <a:pt x="62" y="978"/>
                    <a:pt x="62" y="1471"/>
                  </a:cubicBezTo>
                  <a:cubicBezTo>
                    <a:pt x="596" y="1471"/>
                    <a:pt x="1129" y="1471"/>
                    <a:pt x="1662" y="1471"/>
                  </a:cubicBezTo>
                  <a:cubicBezTo>
                    <a:pt x="1662" y="1494"/>
                    <a:pt x="1662" y="1513"/>
                    <a:pt x="1662" y="1533"/>
                  </a:cubicBezTo>
                  <a:cubicBezTo>
                    <a:pt x="1108" y="1533"/>
                    <a:pt x="555" y="1533"/>
                    <a:pt x="0" y="15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8725831" y="3296541"/>
              <a:ext cx="1203325" cy="2160588"/>
            </a:xfrm>
            <a:custGeom>
              <a:avLst/>
              <a:gdLst>
                <a:gd name="T0" fmla="*/ 320 w 320"/>
                <a:gd name="T1" fmla="*/ 575 h 575"/>
                <a:gd name="T2" fmla="*/ 0 w 320"/>
                <a:gd name="T3" fmla="*/ 575 h 575"/>
                <a:gd name="T4" fmla="*/ 0 w 320"/>
                <a:gd name="T5" fmla="*/ 554 h 575"/>
                <a:gd name="T6" fmla="*/ 0 w 320"/>
                <a:gd name="T7" fmla="*/ 76 h 575"/>
                <a:gd name="T8" fmla="*/ 75 w 320"/>
                <a:gd name="T9" fmla="*/ 0 h 575"/>
                <a:gd name="T10" fmla="*/ 253 w 320"/>
                <a:gd name="T11" fmla="*/ 0 h 575"/>
                <a:gd name="T12" fmla="*/ 319 w 320"/>
                <a:gd name="T13" fmla="*/ 63 h 575"/>
                <a:gd name="T14" fmla="*/ 320 w 320"/>
                <a:gd name="T1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575">
                  <a:moveTo>
                    <a:pt x="320" y="575"/>
                  </a:moveTo>
                  <a:cubicBezTo>
                    <a:pt x="213" y="575"/>
                    <a:pt x="108" y="575"/>
                    <a:pt x="0" y="575"/>
                  </a:cubicBezTo>
                  <a:cubicBezTo>
                    <a:pt x="0" y="568"/>
                    <a:pt x="0" y="561"/>
                    <a:pt x="0" y="554"/>
                  </a:cubicBezTo>
                  <a:cubicBezTo>
                    <a:pt x="0" y="394"/>
                    <a:pt x="0" y="235"/>
                    <a:pt x="0" y="76"/>
                  </a:cubicBezTo>
                  <a:cubicBezTo>
                    <a:pt x="0" y="24"/>
                    <a:pt x="24" y="0"/>
                    <a:pt x="75" y="0"/>
                  </a:cubicBezTo>
                  <a:cubicBezTo>
                    <a:pt x="135" y="0"/>
                    <a:pt x="194" y="0"/>
                    <a:pt x="253" y="0"/>
                  </a:cubicBezTo>
                  <a:cubicBezTo>
                    <a:pt x="291" y="0"/>
                    <a:pt x="319" y="26"/>
                    <a:pt x="319" y="63"/>
                  </a:cubicBezTo>
                  <a:cubicBezTo>
                    <a:pt x="320" y="233"/>
                    <a:pt x="320" y="403"/>
                    <a:pt x="320" y="57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0165693" y="4736403"/>
              <a:ext cx="1209675" cy="720725"/>
            </a:xfrm>
            <a:custGeom>
              <a:avLst/>
              <a:gdLst>
                <a:gd name="T0" fmla="*/ 321 w 322"/>
                <a:gd name="T1" fmla="*/ 192 h 192"/>
                <a:gd name="T2" fmla="*/ 2 w 322"/>
                <a:gd name="T3" fmla="*/ 192 h 192"/>
                <a:gd name="T4" fmla="*/ 3 w 322"/>
                <a:gd name="T5" fmla="*/ 52 h 192"/>
                <a:gd name="T6" fmla="*/ 63 w 322"/>
                <a:gd name="T7" fmla="*/ 1 h 192"/>
                <a:gd name="T8" fmla="*/ 259 w 322"/>
                <a:gd name="T9" fmla="*/ 1 h 192"/>
                <a:gd name="T10" fmla="*/ 320 w 322"/>
                <a:gd name="T11" fmla="*/ 62 h 192"/>
                <a:gd name="T12" fmla="*/ 321 w 322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2" h="192">
                  <a:moveTo>
                    <a:pt x="321" y="192"/>
                  </a:moveTo>
                  <a:cubicBezTo>
                    <a:pt x="213" y="192"/>
                    <a:pt x="108" y="192"/>
                    <a:pt x="2" y="192"/>
                  </a:cubicBezTo>
                  <a:cubicBezTo>
                    <a:pt x="2" y="145"/>
                    <a:pt x="0" y="99"/>
                    <a:pt x="3" y="52"/>
                  </a:cubicBezTo>
                  <a:cubicBezTo>
                    <a:pt x="5" y="23"/>
                    <a:pt x="32" y="2"/>
                    <a:pt x="63" y="1"/>
                  </a:cubicBezTo>
                  <a:cubicBezTo>
                    <a:pt x="128" y="0"/>
                    <a:pt x="193" y="0"/>
                    <a:pt x="259" y="1"/>
                  </a:cubicBezTo>
                  <a:cubicBezTo>
                    <a:pt x="293" y="2"/>
                    <a:pt x="319" y="28"/>
                    <a:pt x="320" y="62"/>
                  </a:cubicBezTo>
                  <a:cubicBezTo>
                    <a:pt x="322" y="105"/>
                    <a:pt x="321" y="147"/>
                    <a:pt x="321" y="19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9" name="Freeform 5"/>
          <p:cNvSpPr>
            <a:spLocks noEditPoints="1"/>
          </p:cNvSpPr>
          <p:nvPr/>
        </p:nvSpPr>
        <p:spPr bwMode="auto">
          <a:xfrm>
            <a:off x="1910785" y="2672922"/>
            <a:ext cx="505107" cy="499802"/>
          </a:xfrm>
          <a:custGeom>
            <a:avLst/>
            <a:gdLst>
              <a:gd name="T0" fmla="*/ 167 w 400"/>
              <a:gd name="T1" fmla="*/ 3 h 396"/>
              <a:gd name="T2" fmla="*/ 0 w 400"/>
              <a:gd name="T3" fmla="*/ 120 h 396"/>
              <a:gd name="T4" fmla="*/ 21 w 400"/>
              <a:gd name="T5" fmla="*/ 319 h 396"/>
              <a:gd name="T6" fmla="*/ 252 w 400"/>
              <a:gd name="T7" fmla="*/ 396 h 396"/>
              <a:gd name="T8" fmla="*/ 394 w 400"/>
              <a:gd name="T9" fmla="*/ 264 h 396"/>
              <a:gd name="T10" fmla="*/ 400 w 400"/>
              <a:gd name="T11" fmla="*/ 69 h 396"/>
              <a:gd name="T12" fmla="*/ 182 w 400"/>
              <a:gd name="T13" fmla="*/ 1 h 396"/>
              <a:gd name="T14" fmla="*/ 179 w 400"/>
              <a:gd name="T15" fmla="*/ 22 h 396"/>
              <a:gd name="T16" fmla="*/ 116 w 400"/>
              <a:gd name="T17" fmla="*/ 131 h 396"/>
              <a:gd name="T18" fmla="*/ 179 w 400"/>
              <a:gd name="T19" fmla="*/ 22 h 396"/>
              <a:gd name="T20" fmla="*/ 366 w 400"/>
              <a:gd name="T21" fmla="*/ 70 h 396"/>
              <a:gd name="T22" fmla="*/ 173 w 400"/>
              <a:gd name="T23" fmla="*/ 149 h 396"/>
              <a:gd name="T24" fmla="*/ 378 w 400"/>
              <a:gd name="T25" fmla="*/ 92 h 396"/>
              <a:gd name="T26" fmla="*/ 263 w 400"/>
              <a:gd name="T27" fmla="*/ 360 h 396"/>
              <a:gd name="T28" fmla="*/ 378 w 400"/>
              <a:gd name="T29" fmla="*/ 92 h 396"/>
              <a:gd name="T30" fmla="*/ 103 w 400"/>
              <a:gd name="T31" fmla="*/ 153 h 396"/>
              <a:gd name="T32" fmla="*/ 117 w 400"/>
              <a:gd name="T33" fmla="*/ 211 h 396"/>
              <a:gd name="T34" fmla="*/ 142 w 400"/>
              <a:gd name="T35" fmla="*/ 216 h 396"/>
              <a:gd name="T36" fmla="*/ 161 w 400"/>
              <a:gd name="T37" fmla="*/ 170 h 396"/>
              <a:gd name="T38" fmla="*/ 238 w 400"/>
              <a:gd name="T39" fmla="*/ 368 h 396"/>
              <a:gd name="T40" fmla="*/ 23 w 400"/>
              <a:gd name="T41" fmla="*/ 129 h 396"/>
              <a:gd name="T42" fmla="*/ 339 w 400"/>
              <a:gd name="T43" fmla="*/ 201 h 396"/>
              <a:gd name="T44" fmla="*/ 349 w 400"/>
              <a:gd name="T45" fmla="*/ 170 h 396"/>
              <a:gd name="T46" fmla="*/ 343 w 400"/>
              <a:gd name="T47" fmla="*/ 201 h 396"/>
              <a:gd name="T48" fmla="*/ 354 w 400"/>
              <a:gd name="T49" fmla="*/ 231 h 396"/>
              <a:gd name="T50" fmla="*/ 323 w 400"/>
              <a:gd name="T51" fmla="*/ 196 h 396"/>
              <a:gd name="T52" fmla="*/ 333 w 400"/>
              <a:gd name="T53" fmla="*/ 207 h 396"/>
              <a:gd name="T54" fmla="*/ 328 w 400"/>
              <a:gd name="T55" fmla="*/ 216 h 396"/>
              <a:gd name="T56" fmla="*/ 317 w 400"/>
              <a:gd name="T57" fmla="*/ 267 h 396"/>
              <a:gd name="T58" fmla="*/ 328 w 400"/>
              <a:gd name="T59" fmla="*/ 216 h 396"/>
              <a:gd name="T60" fmla="*/ 309 w 400"/>
              <a:gd name="T61" fmla="*/ 282 h 396"/>
              <a:gd name="T62" fmla="*/ 363 w 400"/>
              <a:gd name="T63" fmla="*/ 241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00" h="396">
                <a:moveTo>
                  <a:pt x="178" y="0"/>
                </a:moveTo>
                <a:cubicBezTo>
                  <a:pt x="174" y="0"/>
                  <a:pt x="171" y="1"/>
                  <a:pt x="167" y="3"/>
                </a:cubicBezTo>
                <a:cubicBezTo>
                  <a:pt x="8" y="106"/>
                  <a:pt x="8" y="106"/>
                  <a:pt x="8" y="106"/>
                </a:cubicBezTo>
                <a:cubicBezTo>
                  <a:pt x="3" y="109"/>
                  <a:pt x="0" y="114"/>
                  <a:pt x="0" y="120"/>
                </a:cubicBezTo>
                <a:cubicBezTo>
                  <a:pt x="9" y="304"/>
                  <a:pt x="9" y="304"/>
                  <a:pt x="9" y="304"/>
                </a:cubicBezTo>
                <a:cubicBezTo>
                  <a:pt x="9" y="311"/>
                  <a:pt x="14" y="317"/>
                  <a:pt x="21" y="319"/>
                </a:cubicBezTo>
                <a:cubicBezTo>
                  <a:pt x="246" y="395"/>
                  <a:pt x="246" y="395"/>
                  <a:pt x="246" y="395"/>
                </a:cubicBezTo>
                <a:cubicBezTo>
                  <a:pt x="248" y="396"/>
                  <a:pt x="250" y="396"/>
                  <a:pt x="252" y="396"/>
                </a:cubicBezTo>
                <a:cubicBezTo>
                  <a:pt x="256" y="396"/>
                  <a:pt x="261" y="394"/>
                  <a:pt x="264" y="391"/>
                </a:cubicBezTo>
                <a:cubicBezTo>
                  <a:pt x="394" y="264"/>
                  <a:pt x="394" y="264"/>
                  <a:pt x="394" y="264"/>
                </a:cubicBezTo>
                <a:cubicBezTo>
                  <a:pt x="397" y="260"/>
                  <a:pt x="399" y="256"/>
                  <a:pt x="399" y="252"/>
                </a:cubicBezTo>
                <a:cubicBezTo>
                  <a:pt x="400" y="69"/>
                  <a:pt x="400" y="69"/>
                  <a:pt x="400" y="69"/>
                </a:cubicBezTo>
                <a:cubicBezTo>
                  <a:pt x="400" y="61"/>
                  <a:pt x="395" y="54"/>
                  <a:pt x="387" y="52"/>
                </a:cubicBezTo>
                <a:cubicBezTo>
                  <a:pt x="182" y="1"/>
                  <a:pt x="182" y="1"/>
                  <a:pt x="182" y="1"/>
                </a:cubicBezTo>
                <a:cubicBezTo>
                  <a:pt x="180" y="0"/>
                  <a:pt x="179" y="0"/>
                  <a:pt x="178" y="0"/>
                </a:cubicBezTo>
                <a:close/>
                <a:moveTo>
                  <a:pt x="179" y="22"/>
                </a:moveTo>
                <a:cubicBezTo>
                  <a:pt x="198" y="27"/>
                  <a:pt x="216" y="32"/>
                  <a:pt x="235" y="37"/>
                </a:cubicBezTo>
                <a:cubicBezTo>
                  <a:pt x="116" y="131"/>
                  <a:pt x="116" y="131"/>
                  <a:pt x="116" y="131"/>
                </a:cubicBezTo>
                <a:cubicBezTo>
                  <a:pt x="92" y="124"/>
                  <a:pt x="68" y="117"/>
                  <a:pt x="43" y="110"/>
                </a:cubicBezTo>
                <a:lnTo>
                  <a:pt x="179" y="22"/>
                </a:lnTo>
                <a:close/>
                <a:moveTo>
                  <a:pt x="291" y="51"/>
                </a:moveTo>
                <a:cubicBezTo>
                  <a:pt x="316" y="57"/>
                  <a:pt x="341" y="63"/>
                  <a:pt x="366" y="70"/>
                </a:cubicBezTo>
                <a:cubicBezTo>
                  <a:pt x="246" y="171"/>
                  <a:pt x="246" y="171"/>
                  <a:pt x="246" y="171"/>
                </a:cubicBezTo>
                <a:cubicBezTo>
                  <a:pt x="221" y="163"/>
                  <a:pt x="197" y="156"/>
                  <a:pt x="173" y="149"/>
                </a:cubicBezTo>
                <a:lnTo>
                  <a:pt x="291" y="51"/>
                </a:lnTo>
                <a:close/>
                <a:moveTo>
                  <a:pt x="378" y="92"/>
                </a:moveTo>
                <a:cubicBezTo>
                  <a:pt x="377" y="249"/>
                  <a:pt x="377" y="249"/>
                  <a:pt x="377" y="249"/>
                </a:cubicBezTo>
                <a:cubicBezTo>
                  <a:pt x="263" y="360"/>
                  <a:pt x="263" y="360"/>
                  <a:pt x="263" y="360"/>
                </a:cubicBezTo>
                <a:cubicBezTo>
                  <a:pt x="261" y="190"/>
                  <a:pt x="261" y="190"/>
                  <a:pt x="261" y="190"/>
                </a:cubicBezTo>
                <a:lnTo>
                  <a:pt x="378" y="92"/>
                </a:lnTo>
                <a:close/>
                <a:moveTo>
                  <a:pt x="23" y="129"/>
                </a:moveTo>
                <a:cubicBezTo>
                  <a:pt x="103" y="153"/>
                  <a:pt x="103" y="153"/>
                  <a:pt x="103" y="153"/>
                </a:cubicBezTo>
                <a:cubicBezTo>
                  <a:pt x="103" y="212"/>
                  <a:pt x="103" y="212"/>
                  <a:pt x="103" y="212"/>
                </a:cubicBezTo>
                <a:cubicBezTo>
                  <a:pt x="117" y="211"/>
                  <a:pt x="117" y="211"/>
                  <a:pt x="117" y="211"/>
                </a:cubicBezTo>
                <a:cubicBezTo>
                  <a:pt x="127" y="218"/>
                  <a:pt x="127" y="218"/>
                  <a:pt x="127" y="218"/>
                </a:cubicBezTo>
                <a:cubicBezTo>
                  <a:pt x="142" y="216"/>
                  <a:pt x="142" y="216"/>
                  <a:pt x="142" y="216"/>
                </a:cubicBezTo>
                <a:cubicBezTo>
                  <a:pt x="161" y="228"/>
                  <a:pt x="161" y="228"/>
                  <a:pt x="161" y="228"/>
                </a:cubicBezTo>
                <a:cubicBezTo>
                  <a:pt x="161" y="170"/>
                  <a:pt x="161" y="170"/>
                  <a:pt x="161" y="170"/>
                </a:cubicBezTo>
                <a:cubicBezTo>
                  <a:pt x="236" y="193"/>
                  <a:pt x="236" y="193"/>
                  <a:pt x="236" y="193"/>
                </a:cubicBezTo>
                <a:cubicBezTo>
                  <a:pt x="238" y="368"/>
                  <a:pt x="238" y="368"/>
                  <a:pt x="238" y="368"/>
                </a:cubicBezTo>
                <a:cubicBezTo>
                  <a:pt x="32" y="299"/>
                  <a:pt x="32" y="299"/>
                  <a:pt x="32" y="299"/>
                </a:cubicBezTo>
                <a:lnTo>
                  <a:pt x="23" y="129"/>
                </a:lnTo>
                <a:close/>
                <a:moveTo>
                  <a:pt x="349" y="170"/>
                </a:moveTo>
                <a:cubicBezTo>
                  <a:pt x="339" y="201"/>
                  <a:pt x="339" y="201"/>
                  <a:pt x="339" y="201"/>
                </a:cubicBezTo>
                <a:cubicBezTo>
                  <a:pt x="359" y="182"/>
                  <a:pt x="359" y="182"/>
                  <a:pt x="359" y="182"/>
                </a:cubicBezTo>
                <a:lnTo>
                  <a:pt x="349" y="170"/>
                </a:lnTo>
                <a:close/>
                <a:moveTo>
                  <a:pt x="354" y="191"/>
                </a:moveTo>
                <a:cubicBezTo>
                  <a:pt x="343" y="201"/>
                  <a:pt x="343" y="201"/>
                  <a:pt x="343" y="201"/>
                </a:cubicBezTo>
                <a:cubicBezTo>
                  <a:pt x="343" y="242"/>
                  <a:pt x="343" y="242"/>
                  <a:pt x="343" y="242"/>
                </a:cubicBezTo>
                <a:cubicBezTo>
                  <a:pt x="354" y="231"/>
                  <a:pt x="354" y="231"/>
                  <a:pt x="354" y="231"/>
                </a:cubicBezTo>
                <a:lnTo>
                  <a:pt x="354" y="191"/>
                </a:lnTo>
                <a:close/>
                <a:moveTo>
                  <a:pt x="323" y="196"/>
                </a:moveTo>
                <a:cubicBezTo>
                  <a:pt x="312" y="227"/>
                  <a:pt x="312" y="227"/>
                  <a:pt x="312" y="227"/>
                </a:cubicBezTo>
                <a:cubicBezTo>
                  <a:pt x="333" y="207"/>
                  <a:pt x="333" y="207"/>
                  <a:pt x="333" y="207"/>
                </a:cubicBezTo>
                <a:lnTo>
                  <a:pt x="323" y="196"/>
                </a:lnTo>
                <a:close/>
                <a:moveTo>
                  <a:pt x="328" y="216"/>
                </a:moveTo>
                <a:cubicBezTo>
                  <a:pt x="317" y="227"/>
                  <a:pt x="317" y="227"/>
                  <a:pt x="317" y="227"/>
                </a:cubicBezTo>
                <a:cubicBezTo>
                  <a:pt x="317" y="267"/>
                  <a:pt x="317" y="267"/>
                  <a:pt x="317" y="267"/>
                </a:cubicBezTo>
                <a:cubicBezTo>
                  <a:pt x="328" y="257"/>
                  <a:pt x="328" y="257"/>
                  <a:pt x="328" y="257"/>
                </a:cubicBezTo>
                <a:lnTo>
                  <a:pt x="328" y="216"/>
                </a:lnTo>
                <a:close/>
                <a:moveTo>
                  <a:pt x="363" y="229"/>
                </a:moveTo>
                <a:cubicBezTo>
                  <a:pt x="309" y="282"/>
                  <a:pt x="309" y="282"/>
                  <a:pt x="309" y="282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63" y="241"/>
                  <a:pt x="363" y="241"/>
                  <a:pt x="363" y="241"/>
                </a:cubicBezTo>
                <a:lnTo>
                  <a:pt x="363" y="2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9"/>
          <p:cNvSpPr>
            <a:spLocks noEditPoints="1"/>
          </p:cNvSpPr>
          <p:nvPr/>
        </p:nvSpPr>
        <p:spPr bwMode="auto">
          <a:xfrm>
            <a:off x="6474792" y="2655010"/>
            <a:ext cx="527218" cy="505109"/>
          </a:xfrm>
          <a:custGeom>
            <a:avLst/>
            <a:gdLst>
              <a:gd name="T0" fmla="*/ 98 w 128"/>
              <a:gd name="T1" fmla="*/ 71 h 123"/>
              <a:gd name="T2" fmla="*/ 127 w 128"/>
              <a:gd name="T3" fmla="*/ 71 h 123"/>
              <a:gd name="T4" fmla="*/ 128 w 128"/>
              <a:gd name="T5" fmla="*/ 64 h 123"/>
              <a:gd name="T6" fmla="*/ 120 w 128"/>
              <a:gd name="T7" fmla="*/ 37 h 123"/>
              <a:gd name="T8" fmla="*/ 118 w 128"/>
              <a:gd name="T9" fmla="*/ 6 h 123"/>
              <a:gd name="T10" fmla="*/ 77 w 128"/>
              <a:gd name="T11" fmla="*/ 10 h 123"/>
              <a:gd name="T12" fmla="*/ 73 w 128"/>
              <a:gd name="T13" fmla="*/ 9 h 123"/>
              <a:gd name="T14" fmla="*/ 19 w 128"/>
              <a:gd name="T15" fmla="*/ 51 h 123"/>
              <a:gd name="T16" fmla="*/ 47 w 128"/>
              <a:gd name="T17" fmla="*/ 28 h 123"/>
              <a:gd name="T18" fmla="*/ 39 w 128"/>
              <a:gd name="T19" fmla="*/ 36 h 123"/>
              <a:gd name="T20" fmla="*/ 10 w 128"/>
              <a:gd name="T21" fmla="*/ 115 h 123"/>
              <a:gd name="T22" fmla="*/ 48 w 128"/>
              <a:gd name="T23" fmla="*/ 113 h 123"/>
              <a:gd name="T24" fmla="*/ 73 w 128"/>
              <a:gd name="T25" fmla="*/ 119 h 123"/>
              <a:gd name="T26" fmla="*/ 125 w 128"/>
              <a:gd name="T27" fmla="*/ 82 h 123"/>
              <a:gd name="T28" fmla="*/ 95 w 128"/>
              <a:gd name="T29" fmla="*/ 82 h 123"/>
              <a:gd name="T30" fmla="*/ 74 w 128"/>
              <a:gd name="T31" fmla="*/ 95 h 123"/>
              <a:gd name="T32" fmla="*/ 52 w 128"/>
              <a:gd name="T33" fmla="*/ 82 h 123"/>
              <a:gd name="T34" fmla="*/ 50 w 128"/>
              <a:gd name="T35" fmla="*/ 71 h 123"/>
              <a:gd name="T36" fmla="*/ 50 w 128"/>
              <a:gd name="T37" fmla="*/ 71 h 123"/>
              <a:gd name="T38" fmla="*/ 98 w 128"/>
              <a:gd name="T39" fmla="*/ 71 h 123"/>
              <a:gd name="T40" fmla="*/ 50 w 128"/>
              <a:gd name="T41" fmla="*/ 56 h 123"/>
              <a:gd name="T42" fmla="*/ 73 w 128"/>
              <a:gd name="T43" fmla="*/ 34 h 123"/>
              <a:gd name="T44" fmla="*/ 96 w 128"/>
              <a:gd name="T45" fmla="*/ 56 h 123"/>
              <a:gd name="T46" fmla="*/ 50 w 128"/>
              <a:gd name="T47" fmla="*/ 56 h 123"/>
              <a:gd name="T48" fmla="*/ 118 w 128"/>
              <a:gd name="T49" fmla="*/ 12 h 123"/>
              <a:gd name="T50" fmla="*/ 119 w 128"/>
              <a:gd name="T51" fmla="*/ 34 h 123"/>
              <a:gd name="T52" fmla="*/ 93 w 128"/>
              <a:gd name="T53" fmla="*/ 13 h 123"/>
              <a:gd name="T54" fmla="*/ 118 w 128"/>
              <a:gd name="T55" fmla="*/ 12 h 123"/>
              <a:gd name="T56" fmla="*/ 18 w 128"/>
              <a:gd name="T57" fmla="*/ 113 h 123"/>
              <a:gd name="T58" fmla="*/ 21 w 128"/>
              <a:gd name="T59" fmla="*/ 83 h 123"/>
              <a:gd name="T60" fmla="*/ 44 w 128"/>
              <a:gd name="T61" fmla="*/ 111 h 123"/>
              <a:gd name="T62" fmla="*/ 18 w 128"/>
              <a:gd name="T63" fmla="*/ 113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28" h="123">
                <a:moveTo>
                  <a:pt x="98" y="71"/>
                </a:moveTo>
                <a:cubicBezTo>
                  <a:pt x="127" y="71"/>
                  <a:pt x="127" y="71"/>
                  <a:pt x="127" y="71"/>
                </a:cubicBezTo>
                <a:cubicBezTo>
                  <a:pt x="128" y="69"/>
                  <a:pt x="128" y="66"/>
                  <a:pt x="128" y="64"/>
                </a:cubicBezTo>
                <a:cubicBezTo>
                  <a:pt x="128" y="54"/>
                  <a:pt x="125" y="45"/>
                  <a:pt x="120" y="37"/>
                </a:cubicBezTo>
                <a:cubicBezTo>
                  <a:pt x="125" y="24"/>
                  <a:pt x="125" y="13"/>
                  <a:pt x="118" y="6"/>
                </a:cubicBezTo>
                <a:cubicBezTo>
                  <a:pt x="112" y="0"/>
                  <a:pt x="96" y="1"/>
                  <a:pt x="77" y="10"/>
                </a:cubicBezTo>
                <a:cubicBezTo>
                  <a:pt x="75" y="9"/>
                  <a:pt x="74" y="9"/>
                  <a:pt x="73" y="9"/>
                </a:cubicBezTo>
                <a:cubicBezTo>
                  <a:pt x="47" y="9"/>
                  <a:pt x="25" y="27"/>
                  <a:pt x="19" y="51"/>
                </a:cubicBezTo>
                <a:cubicBezTo>
                  <a:pt x="27" y="41"/>
                  <a:pt x="36" y="33"/>
                  <a:pt x="47" y="28"/>
                </a:cubicBezTo>
                <a:cubicBezTo>
                  <a:pt x="46" y="29"/>
                  <a:pt x="40" y="35"/>
                  <a:pt x="39" y="36"/>
                </a:cubicBezTo>
                <a:cubicBezTo>
                  <a:pt x="9" y="66"/>
                  <a:pt x="0" y="105"/>
                  <a:pt x="10" y="115"/>
                </a:cubicBezTo>
                <a:cubicBezTo>
                  <a:pt x="18" y="123"/>
                  <a:pt x="32" y="121"/>
                  <a:pt x="48" y="113"/>
                </a:cubicBezTo>
                <a:cubicBezTo>
                  <a:pt x="55" y="117"/>
                  <a:pt x="64" y="119"/>
                  <a:pt x="73" y="119"/>
                </a:cubicBezTo>
                <a:cubicBezTo>
                  <a:pt x="97" y="119"/>
                  <a:pt x="117" y="104"/>
                  <a:pt x="12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1" y="90"/>
                  <a:pt x="83" y="95"/>
                  <a:pt x="74" y="95"/>
                </a:cubicBezTo>
                <a:cubicBezTo>
                  <a:pt x="64" y="95"/>
                  <a:pt x="56" y="90"/>
                  <a:pt x="52" y="82"/>
                </a:cubicBezTo>
                <a:cubicBezTo>
                  <a:pt x="51" y="79"/>
                  <a:pt x="50" y="75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98" y="71"/>
                  <a:pt x="98" y="71"/>
                  <a:pt x="98" y="71"/>
                </a:cubicBezTo>
                <a:close/>
                <a:moveTo>
                  <a:pt x="50" y="56"/>
                </a:moveTo>
                <a:cubicBezTo>
                  <a:pt x="50" y="44"/>
                  <a:pt x="60" y="34"/>
                  <a:pt x="73" y="34"/>
                </a:cubicBezTo>
                <a:cubicBezTo>
                  <a:pt x="85" y="34"/>
                  <a:pt x="95" y="44"/>
                  <a:pt x="96" y="56"/>
                </a:cubicBezTo>
                <a:lnTo>
                  <a:pt x="50" y="56"/>
                </a:lnTo>
                <a:close/>
                <a:moveTo>
                  <a:pt x="118" y="12"/>
                </a:moveTo>
                <a:cubicBezTo>
                  <a:pt x="122" y="17"/>
                  <a:pt x="122" y="25"/>
                  <a:pt x="119" y="34"/>
                </a:cubicBezTo>
                <a:cubicBezTo>
                  <a:pt x="112" y="25"/>
                  <a:pt x="104" y="17"/>
                  <a:pt x="93" y="13"/>
                </a:cubicBezTo>
                <a:cubicBezTo>
                  <a:pt x="104" y="8"/>
                  <a:pt x="113" y="8"/>
                  <a:pt x="118" y="12"/>
                </a:cubicBezTo>
                <a:close/>
                <a:moveTo>
                  <a:pt x="18" y="113"/>
                </a:moveTo>
                <a:cubicBezTo>
                  <a:pt x="12" y="108"/>
                  <a:pt x="14" y="96"/>
                  <a:pt x="21" y="83"/>
                </a:cubicBezTo>
                <a:cubicBezTo>
                  <a:pt x="25" y="95"/>
                  <a:pt x="33" y="105"/>
                  <a:pt x="44" y="111"/>
                </a:cubicBezTo>
                <a:cubicBezTo>
                  <a:pt x="32" y="117"/>
                  <a:pt x="23" y="118"/>
                  <a:pt x="18" y="11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7959072" y="2611591"/>
            <a:ext cx="760599" cy="515349"/>
            <a:chOff x="2718333" y="1944874"/>
            <a:chExt cx="1506538" cy="10207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2896133" y="1944874"/>
              <a:ext cx="1139825" cy="1020763"/>
            </a:xfrm>
            <a:custGeom>
              <a:avLst/>
              <a:gdLst>
                <a:gd name="T0" fmla="*/ 125 w 302"/>
                <a:gd name="T1" fmla="*/ 144 h 269"/>
                <a:gd name="T2" fmla="*/ 127 w 302"/>
                <a:gd name="T3" fmla="*/ 144 h 269"/>
                <a:gd name="T4" fmla="*/ 125 w 302"/>
                <a:gd name="T5" fmla="*/ 142 h 269"/>
                <a:gd name="T6" fmla="*/ 91 w 302"/>
                <a:gd name="T7" fmla="*/ 64 h 269"/>
                <a:gd name="T8" fmla="*/ 153 w 302"/>
                <a:gd name="T9" fmla="*/ 0 h 269"/>
                <a:gd name="T10" fmla="*/ 213 w 302"/>
                <a:gd name="T11" fmla="*/ 66 h 269"/>
                <a:gd name="T12" fmla="*/ 177 w 302"/>
                <a:gd name="T13" fmla="*/ 143 h 269"/>
                <a:gd name="T14" fmla="*/ 250 w 302"/>
                <a:gd name="T15" fmla="*/ 176 h 269"/>
                <a:gd name="T16" fmla="*/ 293 w 302"/>
                <a:gd name="T17" fmla="*/ 249 h 269"/>
                <a:gd name="T18" fmla="*/ 13 w 302"/>
                <a:gd name="T19" fmla="*/ 249 h 269"/>
                <a:gd name="T20" fmla="*/ 52 w 302"/>
                <a:gd name="T21" fmla="*/ 176 h 269"/>
                <a:gd name="T22" fmla="*/ 125 w 302"/>
                <a:gd name="T23" fmla="*/ 144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2" h="269">
                  <a:moveTo>
                    <a:pt x="125" y="144"/>
                  </a:moveTo>
                  <a:cubicBezTo>
                    <a:pt x="127" y="144"/>
                    <a:pt x="127" y="144"/>
                    <a:pt x="127" y="144"/>
                  </a:cubicBezTo>
                  <a:cubicBezTo>
                    <a:pt x="127" y="144"/>
                    <a:pt x="126" y="143"/>
                    <a:pt x="125" y="142"/>
                  </a:cubicBezTo>
                  <a:cubicBezTo>
                    <a:pt x="106" y="125"/>
                    <a:pt x="91" y="91"/>
                    <a:pt x="91" y="64"/>
                  </a:cubicBezTo>
                  <a:cubicBezTo>
                    <a:pt x="91" y="25"/>
                    <a:pt x="123" y="0"/>
                    <a:pt x="153" y="0"/>
                  </a:cubicBezTo>
                  <a:cubicBezTo>
                    <a:pt x="183" y="0"/>
                    <a:pt x="213" y="27"/>
                    <a:pt x="213" y="66"/>
                  </a:cubicBezTo>
                  <a:cubicBezTo>
                    <a:pt x="213" y="93"/>
                    <a:pt x="197" y="126"/>
                    <a:pt x="177" y="143"/>
                  </a:cubicBezTo>
                  <a:cubicBezTo>
                    <a:pt x="181" y="159"/>
                    <a:pt x="203" y="164"/>
                    <a:pt x="250" y="176"/>
                  </a:cubicBezTo>
                  <a:cubicBezTo>
                    <a:pt x="302" y="191"/>
                    <a:pt x="296" y="239"/>
                    <a:pt x="293" y="249"/>
                  </a:cubicBezTo>
                  <a:cubicBezTo>
                    <a:pt x="287" y="266"/>
                    <a:pt x="18" y="269"/>
                    <a:pt x="13" y="249"/>
                  </a:cubicBezTo>
                  <a:cubicBezTo>
                    <a:pt x="12" y="241"/>
                    <a:pt x="0" y="191"/>
                    <a:pt x="52" y="176"/>
                  </a:cubicBezTo>
                  <a:cubicBezTo>
                    <a:pt x="97" y="164"/>
                    <a:pt x="120" y="159"/>
                    <a:pt x="125" y="1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367621" y="2483037"/>
              <a:ext cx="7938" cy="7938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2 h 2"/>
                <a:gd name="T4" fmla="*/ 0 w 2"/>
                <a:gd name="T5" fmla="*/ 0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2" y="2"/>
                    <a:pt x="2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2718333" y="2084574"/>
              <a:ext cx="561975" cy="744538"/>
            </a:xfrm>
            <a:custGeom>
              <a:avLst/>
              <a:gdLst>
                <a:gd name="T0" fmla="*/ 97 w 149"/>
                <a:gd name="T1" fmla="*/ 133 h 196"/>
                <a:gd name="T2" fmla="*/ 106 w 149"/>
                <a:gd name="T3" fmla="*/ 131 h 196"/>
                <a:gd name="T4" fmla="*/ 145 w 149"/>
                <a:gd name="T5" fmla="*/ 120 h 196"/>
                <a:gd name="T6" fmla="*/ 132 w 149"/>
                <a:gd name="T7" fmla="*/ 107 h 196"/>
                <a:gd name="T8" fmla="*/ 149 w 149"/>
                <a:gd name="T9" fmla="*/ 85 h 196"/>
                <a:gd name="T10" fmla="*/ 132 w 149"/>
                <a:gd name="T11" fmla="*/ 27 h 196"/>
                <a:gd name="T12" fmla="*/ 136 w 149"/>
                <a:gd name="T13" fmla="*/ 7 h 196"/>
                <a:gd name="T14" fmla="*/ 114 w 149"/>
                <a:gd name="T15" fmla="*/ 0 h 196"/>
                <a:gd name="T16" fmla="*/ 68 w 149"/>
                <a:gd name="T17" fmla="*/ 48 h 196"/>
                <a:gd name="T18" fmla="*/ 93 w 149"/>
                <a:gd name="T19" fmla="*/ 107 h 196"/>
                <a:gd name="T20" fmla="*/ 95 w 149"/>
                <a:gd name="T21" fmla="*/ 108 h 196"/>
                <a:gd name="T22" fmla="*/ 93 w 149"/>
                <a:gd name="T23" fmla="*/ 108 h 196"/>
                <a:gd name="T24" fmla="*/ 38 w 149"/>
                <a:gd name="T25" fmla="*/ 132 h 196"/>
                <a:gd name="T26" fmla="*/ 9 w 149"/>
                <a:gd name="T27" fmla="*/ 187 h 196"/>
                <a:gd name="T28" fmla="*/ 52 w 149"/>
                <a:gd name="T29" fmla="*/ 196 h 196"/>
                <a:gd name="T30" fmla="*/ 97 w 149"/>
                <a:gd name="T31" fmla="*/ 13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196">
                  <a:moveTo>
                    <a:pt x="97" y="133"/>
                  </a:moveTo>
                  <a:cubicBezTo>
                    <a:pt x="106" y="131"/>
                    <a:pt x="106" y="131"/>
                    <a:pt x="106" y="131"/>
                  </a:cubicBezTo>
                  <a:cubicBezTo>
                    <a:pt x="122" y="127"/>
                    <a:pt x="135" y="123"/>
                    <a:pt x="145" y="120"/>
                  </a:cubicBezTo>
                  <a:cubicBezTo>
                    <a:pt x="138" y="116"/>
                    <a:pt x="133" y="112"/>
                    <a:pt x="132" y="107"/>
                  </a:cubicBezTo>
                  <a:cubicBezTo>
                    <a:pt x="138" y="101"/>
                    <a:pt x="144" y="94"/>
                    <a:pt x="149" y="85"/>
                  </a:cubicBezTo>
                  <a:cubicBezTo>
                    <a:pt x="139" y="67"/>
                    <a:pt x="132" y="46"/>
                    <a:pt x="132" y="27"/>
                  </a:cubicBezTo>
                  <a:cubicBezTo>
                    <a:pt x="132" y="20"/>
                    <a:pt x="133" y="13"/>
                    <a:pt x="136" y="7"/>
                  </a:cubicBezTo>
                  <a:cubicBezTo>
                    <a:pt x="129" y="2"/>
                    <a:pt x="122" y="0"/>
                    <a:pt x="114" y="0"/>
                  </a:cubicBezTo>
                  <a:cubicBezTo>
                    <a:pt x="92" y="0"/>
                    <a:pt x="68" y="19"/>
                    <a:pt x="68" y="48"/>
                  </a:cubicBezTo>
                  <a:cubicBezTo>
                    <a:pt x="68" y="68"/>
                    <a:pt x="79" y="94"/>
                    <a:pt x="93" y="107"/>
                  </a:cubicBezTo>
                  <a:cubicBezTo>
                    <a:pt x="94" y="107"/>
                    <a:pt x="94" y="108"/>
                    <a:pt x="95" y="108"/>
                  </a:cubicBezTo>
                  <a:cubicBezTo>
                    <a:pt x="93" y="108"/>
                    <a:pt x="93" y="108"/>
                    <a:pt x="93" y="108"/>
                  </a:cubicBezTo>
                  <a:cubicBezTo>
                    <a:pt x="89" y="119"/>
                    <a:pt x="72" y="123"/>
                    <a:pt x="38" y="132"/>
                  </a:cubicBezTo>
                  <a:cubicBezTo>
                    <a:pt x="0" y="143"/>
                    <a:pt x="9" y="181"/>
                    <a:pt x="9" y="187"/>
                  </a:cubicBezTo>
                  <a:cubicBezTo>
                    <a:pt x="11" y="191"/>
                    <a:pt x="28" y="194"/>
                    <a:pt x="52" y="196"/>
                  </a:cubicBezTo>
                  <a:cubicBezTo>
                    <a:pt x="51" y="155"/>
                    <a:pt x="75" y="140"/>
                    <a:pt x="97" y="1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3662896" y="2084574"/>
              <a:ext cx="561975" cy="744538"/>
            </a:xfrm>
            <a:custGeom>
              <a:avLst/>
              <a:gdLst>
                <a:gd name="T0" fmla="*/ 52 w 149"/>
                <a:gd name="T1" fmla="*/ 133 h 196"/>
                <a:gd name="T2" fmla="*/ 43 w 149"/>
                <a:gd name="T3" fmla="*/ 131 h 196"/>
                <a:gd name="T4" fmla="*/ 4 w 149"/>
                <a:gd name="T5" fmla="*/ 120 h 196"/>
                <a:gd name="T6" fmla="*/ 17 w 149"/>
                <a:gd name="T7" fmla="*/ 107 h 196"/>
                <a:gd name="T8" fmla="*/ 0 w 149"/>
                <a:gd name="T9" fmla="*/ 85 h 196"/>
                <a:gd name="T10" fmla="*/ 17 w 149"/>
                <a:gd name="T11" fmla="*/ 27 h 196"/>
                <a:gd name="T12" fmla="*/ 13 w 149"/>
                <a:gd name="T13" fmla="*/ 7 h 196"/>
                <a:gd name="T14" fmla="*/ 35 w 149"/>
                <a:gd name="T15" fmla="*/ 0 h 196"/>
                <a:gd name="T16" fmla="*/ 81 w 149"/>
                <a:gd name="T17" fmla="*/ 48 h 196"/>
                <a:gd name="T18" fmla="*/ 55 w 149"/>
                <a:gd name="T19" fmla="*/ 107 h 196"/>
                <a:gd name="T20" fmla="*/ 54 w 149"/>
                <a:gd name="T21" fmla="*/ 108 h 196"/>
                <a:gd name="T22" fmla="*/ 56 w 149"/>
                <a:gd name="T23" fmla="*/ 108 h 196"/>
                <a:gd name="T24" fmla="*/ 110 w 149"/>
                <a:gd name="T25" fmla="*/ 132 h 196"/>
                <a:gd name="T26" fmla="*/ 139 w 149"/>
                <a:gd name="T27" fmla="*/ 187 h 196"/>
                <a:gd name="T28" fmla="*/ 97 w 149"/>
                <a:gd name="T29" fmla="*/ 196 h 196"/>
                <a:gd name="T30" fmla="*/ 52 w 149"/>
                <a:gd name="T31" fmla="*/ 13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9" h="196">
                  <a:moveTo>
                    <a:pt x="52" y="133"/>
                  </a:moveTo>
                  <a:cubicBezTo>
                    <a:pt x="43" y="131"/>
                    <a:pt x="43" y="131"/>
                    <a:pt x="43" y="131"/>
                  </a:cubicBezTo>
                  <a:cubicBezTo>
                    <a:pt x="26" y="127"/>
                    <a:pt x="13" y="123"/>
                    <a:pt x="4" y="120"/>
                  </a:cubicBezTo>
                  <a:cubicBezTo>
                    <a:pt x="11" y="116"/>
                    <a:pt x="16" y="112"/>
                    <a:pt x="17" y="107"/>
                  </a:cubicBezTo>
                  <a:cubicBezTo>
                    <a:pt x="11" y="101"/>
                    <a:pt x="5" y="94"/>
                    <a:pt x="0" y="85"/>
                  </a:cubicBezTo>
                  <a:cubicBezTo>
                    <a:pt x="10" y="67"/>
                    <a:pt x="17" y="46"/>
                    <a:pt x="17" y="27"/>
                  </a:cubicBezTo>
                  <a:cubicBezTo>
                    <a:pt x="17" y="20"/>
                    <a:pt x="15" y="13"/>
                    <a:pt x="13" y="7"/>
                  </a:cubicBezTo>
                  <a:cubicBezTo>
                    <a:pt x="20" y="2"/>
                    <a:pt x="27" y="0"/>
                    <a:pt x="35" y="0"/>
                  </a:cubicBezTo>
                  <a:cubicBezTo>
                    <a:pt x="57" y="0"/>
                    <a:pt x="81" y="19"/>
                    <a:pt x="81" y="48"/>
                  </a:cubicBezTo>
                  <a:cubicBezTo>
                    <a:pt x="81" y="68"/>
                    <a:pt x="70" y="94"/>
                    <a:pt x="55" y="107"/>
                  </a:cubicBezTo>
                  <a:cubicBezTo>
                    <a:pt x="55" y="107"/>
                    <a:pt x="55" y="108"/>
                    <a:pt x="54" y="108"/>
                  </a:cubicBezTo>
                  <a:cubicBezTo>
                    <a:pt x="56" y="108"/>
                    <a:pt x="56" y="108"/>
                    <a:pt x="56" y="108"/>
                  </a:cubicBezTo>
                  <a:cubicBezTo>
                    <a:pt x="60" y="119"/>
                    <a:pt x="76" y="123"/>
                    <a:pt x="110" y="132"/>
                  </a:cubicBezTo>
                  <a:cubicBezTo>
                    <a:pt x="149" y="143"/>
                    <a:pt x="140" y="181"/>
                    <a:pt x="139" y="187"/>
                  </a:cubicBezTo>
                  <a:cubicBezTo>
                    <a:pt x="138" y="191"/>
                    <a:pt x="121" y="194"/>
                    <a:pt x="97" y="196"/>
                  </a:cubicBezTo>
                  <a:cubicBezTo>
                    <a:pt x="98" y="155"/>
                    <a:pt x="73" y="140"/>
                    <a:pt x="52" y="1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6" name="Freeform 9"/>
          <p:cNvSpPr>
            <a:spLocks noEditPoints="1"/>
          </p:cNvSpPr>
          <p:nvPr/>
        </p:nvSpPr>
        <p:spPr bwMode="auto">
          <a:xfrm>
            <a:off x="4965818" y="3527993"/>
            <a:ext cx="416046" cy="511869"/>
          </a:xfrm>
          <a:custGeom>
            <a:avLst/>
            <a:gdLst>
              <a:gd name="T0" fmla="*/ 1472 w 1664"/>
              <a:gd name="T1" fmla="*/ 0 h 2048"/>
              <a:gd name="T2" fmla="*/ 192 w 1664"/>
              <a:gd name="T3" fmla="*/ 0 h 2048"/>
              <a:gd name="T4" fmla="*/ 0 w 1664"/>
              <a:gd name="T5" fmla="*/ 192 h 2048"/>
              <a:gd name="T6" fmla="*/ 0 w 1664"/>
              <a:gd name="T7" fmla="*/ 1856 h 2048"/>
              <a:gd name="T8" fmla="*/ 192 w 1664"/>
              <a:gd name="T9" fmla="*/ 2048 h 2048"/>
              <a:gd name="T10" fmla="*/ 1472 w 1664"/>
              <a:gd name="T11" fmla="*/ 2048 h 2048"/>
              <a:gd name="T12" fmla="*/ 1664 w 1664"/>
              <a:gd name="T13" fmla="*/ 1856 h 2048"/>
              <a:gd name="T14" fmla="*/ 1664 w 1664"/>
              <a:gd name="T15" fmla="*/ 192 h 2048"/>
              <a:gd name="T16" fmla="*/ 1472 w 1664"/>
              <a:gd name="T17" fmla="*/ 0 h 2048"/>
              <a:gd name="T18" fmla="*/ 832 w 1664"/>
              <a:gd name="T19" fmla="*/ 1984 h 2048"/>
              <a:gd name="T20" fmla="*/ 768 w 1664"/>
              <a:gd name="T21" fmla="*/ 1920 h 2048"/>
              <a:gd name="T22" fmla="*/ 832 w 1664"/>
              <a:gd name="T23" fmla="*/ 1856 h 2048"/>
              <a:gd name="T24" fmla="*/ 896 w 1664"/>
              <a:gd name="T25" fmla="*/ 1920 h 2048"/>
              <a:gd name="T26" fmla="*/ 832 w 1664"/>
              <a:gd name="T27" fmla="*/ 1984 h 2048"/>
              <a:gd name="T28" fmla="*/ 1408 w 1664"/>
              <a:gd name="T29" fmla="*/ 1792 h 2048"/>
              <a:gd name="T30" fmla="*/ 256 w 1664"/>
              <a:gd name="T31" fmla="*/ 1792 h 2048"/>
              <a:gd name="T32" fmla="*/ 256 w 1664"/>
              <a:gd name="T33" fmla="*/ 256 h 2048"/>
              <a:gd name="T34" fmla="*/ 1408 w 1664"/>
              <a:gd name="T35" fmla="*/ 256 h 2048"/>
              <a:gd name="T36" fmla="*/ 1408 w 1664"/>
              <a:gd name="T37" fmla="*/ 1792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64" h="2048">
                <a:moveTo>
                  <a:pt x="1472" y="0"/>
                </a:moveTo>
                <a:cubicBezTo>
                  <a:pt x="192" y="0"/>
                  <a:pt x="192" y="0"/>
                  <a:pt x="192" y="0"/>
                </a:cubicBezTo>
                <a:cubicBezTo>
                  <a:pt x="86" y="0"/>
                  <a:pt x="0" y="86"/>
                  <a:pt x="0" y="192"/>
                </a:cubicBezTo>
                <a:cubicBezTo>
                  <a:pt x="0" y="1856"/>
                  <a:pt x="0" y="1856"/>
                  <a:pt x="0" y="1856"/>
                </a:cubicBezTo>
                <a:cubicBezTo>
                  <a:pt x="0" y="1962"/>
                  <a:pt x="86" y="2048"/>
                  <a:pt x="192" y="2048"/>
                </a:cubicBezTo>
                <a:cubicBezTo>
                  <a:pt x="1472" y="2048"/>
                  <a:pt x="1472" y="2048"/>
                  <a:pt x="1472" y="2048"/>
                </a:cubicBezTo>
                <a:cubicBezTo>
                  <a:pt x="1578" y="2048"/>
                  <a:pt x="1664" y="1962"/>
                  <a:pt x="1664" y="1856"/>
                </a:cubicBezTo>
                <a:cubicBezTo>
                  <a:pt x="1664" y="192"/>
                  <a:pt x="1664" y="192"/>
                  <a:pt x="1664" y="192"/>
                </a:cubicBezTo>
                <a:cubicBezTo>
                  <a:pt x="1664" y="86"/>
                  <a:pt x="1578" y="0"/>
                  <a:pt x="1472" y="0"/>
                </a:cubicBezTo>
                <a:close/>
                <a:moveTo>
                  <a:pt x="832" y="1984"/>
                </a:moveTo>
                <a:cubicBezTo>
                  <a:pt x="797" y="1984"/>
                  <a:pt x="768" y="1955"/>
                  <a:pt x="768" y="1920"/>
                </a:cubicBezTo>
                <a:cubicBezTo>
                  <a:pt x="768" y="1885"/>
                  <a:pt x="797" y="1856"/>
                  <a:pt x="832" y="1856"/>
                </a:cubicBezTo>
                <a:cubicBezTo>
                  <a:pt x="867" y="1856"/>
                  <a:pt x="896" y="1885"/>
                  <a:pt x="896" y="1920"/>
                </a:cubicBezTo>
                <a:cubicBezTo>
                  <a:pt x="896" y="1955"/>
                  <a:pt x="867" y="1984"/>
                  <a:pt x="832" y="1984"/>
                </a:cubicBezTo>
                <a:close/>
                <a:moveTo>
                  <a:pt x="1408" y="1792"/>
                </a:moveTo>
                <a:cubicBezTo>
                  <a:pt x="256" y="1792"/>
                  <a:pt x="256" y="1792"/>
                  <a:pt x="256" y="1792"/>
                </a:cubicBezTo>
                <a:cubicBezTo>
                  <a:pt x="256" y="256"/>
                  <a:pt x="256" y="256"/>
                  <a:pt x="256" y="256"/>
                </a:cubicBezTo>
                <a:cubicBezTo>
                  <a:pt x="1408" y="256"/>
                  <a:pt x="1408" y="256"/>
                  <a:pt x="1408" y="256"/>
                </a:cubicBezTo>
                <a:lnTo>
                  <a:pt x="1408" y="179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15"/>
          <p:cNvSpPr>
            <a:spLocks noEditPoints="1"/>
          </p:cNvSpPr>
          <p:nvPr/>
        </p:nvSpPr>
        <p:spPr bwMode="auto">
          <a:xfrm>
            <a:off x="487246" y="3542867"/>
            <a:ext cx="337739" cy="506305"/>
          </a:xfrm>
          <a:custGeom>
            <a:avLst/>
            <a:gdLst>
              <a:gd name="T0" fmla="*/ 461 w 1172"/>
              <a:gd name="T1" fmla="*/ 414 h 1759"/>
              <a:gd name="T2" fmla="*/ 169 w 1172"/>
              <a:gd name="T3" fmla="*/ 411 h 1759"/>
              <a:gd name="T4" fmla="*/ 580 w 1172"/>
              <a:gd name="T5" fmla="*/ 0 h 1759"/>
              <a:gd name="T6" fmla="*/ 993 w 1172"/>
              <a:gd name="T7" fmla="*/ 413 h 1759"/>
              <a:gd name="T8" fmla="*/ 717 w 1172"/>
              <a:gd name="T9" fmla="*/ 413 h 1759"/>
              <a:gd name="T10" fmla="*/ 717 w 1172"/>
              <a:gd name="T11" fmla="*/ 682 h 1759"/>
              <a:gd name="T12" fmla="*/ 824 w 1172"/>
              <a:gd name="T13" fmla="*/ 730 h 1759"/>
              <a:gd name="T14" fmla="*/ 995 w 1172"/>
              <a:gd name="T15" fmla="*/ 1472 h 1759"/>
              <a:gd name="T16" fmla="*/ 281 w 1172"/>
              <a:gd name="T17" fmla="*/ 1594 h 1759"/>
              <a:gd name="T18" fmla="*/ 158 w 1172"/>
              <a:gd name="T19" fmla="*/ 883 h 1759"/>
              <a:gd name="T20" fmla="*/ 439 w 1172"/>
              <a:gd name="T21" fmla="*/ 685 h 1759"/>
              <a:gd name="T22" fmla="*/ 457 w 1172"/>
              <a:gd name="T23" fmla="*/ 662 h 1759"/>
              <a:gd name="T24" fmla="*/ 461 w 1172"/>
              <a:gd name="T25" fmla="*/ 414 h 1759"/>
              <a:gd name="T26" fmla="*/ 394 w 1172"/>
              <a:gd name="T27" fmla="*/ 1356 h 1759"/>
              <a:gd name="T28" fmla="*/ 753 w 1172"/>
              <a:gd name="T29" fmla="*/ 1363 h 1759"/>
              <a:gd name="T30" fmla="*/ 762 w 1172"/>
              <a:gd name="T31" fmla="*/ 1000 h 1759"/>
              <a:gd name="T32" fmla="*/ 403 w 1172"/>
              <a:gd name="T33" fmla="*/ 989 h 1759"/>
              <a:gd name="T34" fmla="*/ 394 w 1172"/>
              <a:gd name="T35" fmla="*/ 1356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72" h="1759">
                <a:moveTo>
                  <a:pt x="461" y="414"/>
                </a:moveTo>
                <a:cubicBezTo>
                  <a:pt x="359" y="413"/>
                  <a:pt x="266" y="412"/>
                  <a:pt x="169" y="411"/>
                </a:cubicBezTo>
                <a:cubicBezTo>
                  <a:pt x="307" y="273"/>
                  <a:pt x="443" y="137"/>
                  <a:pt x="580" y="0"/>
                </a:cubicBezTo>
                <a:cubicBezTo>
                  <a:pt x="717" y="138"/>
                  <a:pt x="855" y="275"/>
                  <a:pt x="993" y="413"/>
                </a:cubicBezTo>
                <a:cubicBezTo>
                  <a:pt x="899" y="413"/>
                  <a:pt x="807" y="413"/>
                  <a:pt x="717" y="413"/>
                </a:cubicBezTo>
                <a:cubicBezTo>
                  <a:pt x="717" y="506"/>
                  <a:pt x="717" y="593"/>
                  <a:pt x="717" y="682"/>
                </a:cubicBezTo>
                <a:cubicBezTo>
                  <a:pt x="751" y="697"/>
                  <a:pt x="789" y="711"/>
                  <a:pt x="824" y="730"/>
                </a:cubicBezTo>
                <a:cubicBezTo>
                  <a:pt x="1090" y="871"/>
                  <a:pt x="1172" y="1230"/>
                  <a:pt x="995" y="1472"/>
                </a:cubicBezTo>
                <a:cubicBezTo>
                  <a:pt x="825" y="1705"/>
                  <a:pt x="515" y="1759"/>
                  <a:pt x="281" y="1594"/>
                </a:cubicBezTo>
                <a:cubicBezTo>
                  <a:pt x="43" y="1426"/>
                  <a:pt x="0" y="1107"/>
                  <a:pt x="158" y="883"/>
                </a:cubicBezTo>
                <a:cubicBezTo>
                  <a:pt x="228" y="784"/>
                  <a:pt x="322" y="718"/>
                  <a:pt x="439" y="685"/>
                </a:cubicBezTo>
                <a:cubicBezTo>
                  <a:pt x="452" y="681"/>
                  <a:pt x="457" y="676"/>
                  <a:pt x="457" y="662"/>
                </a:cubicBezTo>
                <a:cubicBezTo>
                  <a:pt x="457" y="580"/>
                  <a:pt x="459" y="498"/>
                  <a:pt x="461" y="414"/>
                </a:cubicBezTo>
                <a:close/>
                <a:moveTo>
                  <a:pt x="394" y="1356"/>
                </a:moveTo>
                <a:cubicBezTo>
                  <a:pt x="488" y="1455"/>
                  <a:pt x="651" y="1458"/>
                  <a:pt x="753" y="1363"/>
                </a:cubicBezTo>
                <a:cubicBezTo>
                  <a:pt x="856" y="1266"/>
                  <a:pt x="860" y="1104"/>
                  <a:pt x="762" y="1000"/>
                </a:cubicBezTo>
                <a:cubicBezTo>
                  <a:pt x="668" y="899"/>
                  <a:pt x="503" y="895"/>
                  <a:pt x="403" y="989"/>
                </a:cubicBezTo>
                <a:cubicBezTo>
                  <a:pt x="297" y="1089"/>
                  <a:pt x="293" y="1249"/>
                  <a:pt x="394" y="135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3477608" y="3585985"/>
            <a:ext cx="312419" cy="499294"/>
          </a:xfrm>
          <a:custGeom>
            <a:avLst/>
            <a:gdLst>
              <a:gd name="T0" fmla="*/ 1088 w 1280"/>
              <a:gd name="T1" fmla="*/ 0 h 2048"/>
              <a:gd name="T2" fmla="*/ 192 w 1280"/>
              <a:gd name="T3" fmla="*/ 0 h 2048"/>
              <a:gd name="T4" fmla="*/ 0 w 1280"/>
              <a:gd name="T5" fmla="*/ 192 h 2048"/>
              <a:gd name="T6" fmla="*/ 0 w 1280"/>
              <a:gd name="T7" fmla="*/ 1856 h 2048"/>
              <a:gd name="T8" fmla="*/ 192 w 1280"/>
              <a:gd name="T9" fmla="*/ 2048 h 2048"/>
              <a:gd name="T10" fmla="*/ 1088 w 1280"/>
              <a:gd name="T11" fmla="*/ 2048 h 2048"/>
              <a:gd name="T12" fmla="*/ 1280 w 1280"/>
              <a:gd name="T13" fmla="*/ 1856 h 2048"/>
              <a:gd name="T14" fmla="*/ 1280 w 1280"/>
              <a:gd name="T15" fmla="*/ 192 h 2048"/>
              <a:gd name="T16" fmla="*/ 1088 w 1280"/>
              <a:gd name="T17" fmla="*/ 0 h 2048"/>
              <a:gd name="T18" fmla="*/ 384 w 1280"/>
              <a:gd name="T19" fmla="*/ 96 h 2048"/>
              <a:gd name="T20" fmla="*/ 896 w 1280"/>
              <a:gd name="T21" fmla="*/ 96 h 2048"/>
              <a:gd name="T22" fmla="*/ 896 w 1280"/>
              <a:gd name="T23" fmla="*/ 160 h 2048"/>
              <a:gd name="T24" fmla="*/ 384 w 1280"/>
              <a:gd name="T25" fmla="*/ 160 h 2048"/>
              <a:gd name="T26" fmla="*/ 384 w 1280"/>
              <a:gd name="T27" fmla="*/ 96 h 2048"/>
              <a:gd name="T28" fmla="*/ 640 w 1280"/>
              <a:gd name="T29" fmla="*/ 1920 h 2048"/>
              <a:gd name="T30" fmla="*/ 512 w 1280"/>
              <a:gd name="T31" fmla="*/ 1792 h 2048"/>
              <a:gd name="T32" fmla="*/ 640 w 1280"/>
              <a:gd name="T33" fmla="*/ 1664 h 2048"/>
              <a:gd name="T34" fmla="*/ 768 w 1280"/>
              <a:gd name="T35" fmla="*/ 1792 h 2048"/>
              <a:gd name="T36" fmla="*/ 640 w 1280"/>
              <a:gd name="T37" fmla="*/ 1920 h 2048"/>
              <a:gd name="T38" fmla="*/ 1152 w 1280"/>
              <a:gd name="T39" fmla="*/ 1536 h 2048"/>
              <a:gd name="T40" fmla="*/ 128 w 1280"/>
              <a:gd name="T41" fmla="*/ 1536 h 2048"/>
              <a:gd name="T42" fmla="*/ 128 w 1280"/>
              <a:gd name="T43" fmla="*/ 256 h 2048"/>
              <a:gd name="T44" fmla="*/ 1152 w 1280"/>
              <a:gd name="T45" fmla="*/ 256 h 2048"/>
              <a:gd name="T46" fmla="*/ 1152 w 1280"/>
              <a:gd name="T47" fmla="*/ 153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280" h="2048">
                <a:moveTo>
                  <a:pt x="1088" y="0"/>
                </a:moveTo>
                <a:cubicBezTo>
                  <a:pt x="192" y="0"/>
                  <a:pt x="192" y="0"/>
                  <a:pt x="192" y="0"/>
                </a:cubicBezTo>
                <a:cubicBezTo>
                  <a:pt x="86" y="0"/>
                  <a:pt x="0" y="86"/>
                  <a:pt x="0" y="192"/>
                </a:cubicBezTo>
                <a:cubicBezTo>
                  <a:pt x="0" y="1856"/>
                  <a:pt x="0" y="1856"/>
                  <a:pt x="0" y="1856"/>
                </a:cubicBezTo>
                <a:cubicBezTo>
                  <a:pt x="0" y="1962"/>
                  <a:pt x="86" y="2048"/>
                  <a:pt x="192" y="2048"/>
                </a:cubicBezTo>
                <a:cubicBezTo>
                  <a:pt x="1088" y="2048"/>
                  <a:pt x="1088" y="2048"/>
                  <a:pt x="1088" y="2048"/>
                </a:cubicBezTo>
                <a:cubicBezTo>
                  <a:pt x="1194" y="2048"/>
                  <a:pt x="1280" y="1962"/>
                  <a:pt x="1280" y="1856"/>
                </a:cubicBezTo>
                <a:cubicBezTo>
                  <a:pt x="1280" y="192"/>
                  <a:pt x="1280" y="192"/>
                  <a:pt x="1280" y="192"/>
                </a:cubicBezTo>
                <a:cubicBezTo>
                  <a:pt x="1280" y="86"/>
                  <a:pt x="1194" y="0"/>
                  <a:pt x="1088" y="0"/>
                </a:cubicBezTo>
                <a:close/>
                <a:moveTo>
                  <a:pt x="384" y="96"/>
                </a:moveTo>
                <a:cubicBezTo>
                  <a:pt x="896" y="96"/>
                  <a:pt x="896" y="96"/>
                  <a:pt x="896" y="96"/>
                </a:cubicBezTo>
                <a:cubicBezTo>
                  <a:pt x="896" y="160"/>
                  <a:pt x="896" y="160"/>
                  <a:pt x="896" y="160"/>
                </a:cubicBezTo>
                <a:cubicBezTo>
                  <a:pt x="384" y="160"/>
                  <a:pt x="384" y="160"/>
                  <a:pt x="384" y="160"/>
                </a:cubicBezTo>
                <a:lnTo>
                  <a:pt x="384" y="96"/>
                </a:lnTo>
                <a:close/>
                <a:moveTo>
                  <a:pt x="640" y="1920"/>
                </a:moveTo>
                <a:cubicBezTo>
                  <a:pt x="569" y="1920"/>
                  <a:pt x="512" y="1863"/>
                  <a:pt x="512" y="1792"/>
                </a:cubicBezTo>
                <a:cubicBezTo>
                  <a:pt x="512" y="1721"/>
                  <a:pt x="569" y="1664"/>
                  <a:pt x="640" y="1664"/>
                </a:cubicBezTo>
                <a:cubicBezTo>
                  <a:pt x="711" y="1664"/>
                  <a:pt x="768" y="1721"/>
                  <a:pt x="768" y="1792"/>
                </a:cubicBezTo>
                <a:cubicBezTo>
                  <a:pt x="768" y="1863"/>
                  <a:pt x="711" y="1920"/>
                  <a:pt x="640" y="1920"/>
                </a:cubicBezTo>
                <a:close/>
                <a:moveTo>
                  <a:pt x="1152" y="1536"/>
                </a:moveTo>
                <a:cubicBezTo>
                  <a:pt x="128" y="1536"/>
                  <a:pt x="128" y="1536"/>
                  <a:pt x="128" y="1536"/>
                </a:cubicBezTo>
                <a:cubicBezTo>
                  <a:pt x="128" y="256"/>
                  <a:pt x="128" y="256"/>
                  <a:pt x="128" y="256"/>
                </a:cubicBezTo>
                <a:cubicBezTo>
                  <a:pt x="1152" y="256"/>
                  <a:pt x="1152" y="256"/>
                  <a:pt x="1152" y="256"/>
                </a:cubicBezTo>
                <a:lnTo>
                  <a:pt x="1152" y="1536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11"/>
          <p:cNvSpPr>
            <a:spLocks noEditPoints="1"/>
          </p:cNvSpPr>
          <p:nvPr/>
        </p:nvSpPr>
        <p:spPr bwMode="auto">
          <a:xfrm>
            <a:off x="2010636" y="3543465"/>
            <a:ext cx="305407" cy="505109"/>
          </a:xfrm>
          <a:custGeom>
            <a:avLst/>
            <a:gdLst>
              <a:gd name="T0" fmla="*/ 414 w 1068"/>
              <a:gd name="T1" fmla="*/ 1048 h 1769"/>
              <a:gd name="T2" fmla="*/ 239 w 1068"/>
              <a:gd name="T3" fmla="*/ 963 h 1769"/>
              <a:gd name="T4" fmla="*/ 48 w 1068"/>
              <a:gd name="T5" fmla="*/ 432 h 1769"/>
              <a:gd name="T6" fmla="*/ 458 w 1068"/>
              <a:gd name="T7" fmla="*/ 50 h 1769"/>
              <a:gd name="T8" fmla="*/ 1052 w 1068"/>
              <a:gd name="T9" fmla="*/ 509 h 1769"/>
              <a:gd name="T10" fmla="*/ 818 w 1068"/>
              <a:gd name="T11" fmla="*/ 986 h 1769"/>
              <a:gd name="T12" fmla="*/ 688 w 1068"/>
              <a:gd name="T13" fmla="*/ 1045 h 1769"/>
              <a:gd name="T14" fmla="*/ 674 w 1068"/>
              <a:gd name="T15" fmla="*/ 1062 h 1769"/>
              <a:gd name="T16" fmla="*/ 674 w 1068"/>
              <a:gd name="T17" fmla="*/ 1248 h 1769"/>
              <a:gd name="T18" fmla="*/ 676 w 1068"/>
              <a:gd name="T19" fmla="*/ 1260 h 1769"/>
              <a:gd name="T20" fmla="*/ 929 w 1068"/>
              <a:gd name="T21" fmla="*/ 1260 h 1769"/>
              <a:gd name="T22" fmla="*/ 929 w 1068"/>
              <a:gd name="T23" fmla="*/ 1515 h 1769"/>
              <a:gd name="T24" fmla="*/ 675 w 1068"/>
              <a:gd name="T25" fmla="*/ 1515 h 1769"/>
              <a:gd name="T26" fmla="*/ 675 w 1068"/>
              <a:gd name="T27" fmla="*/ 1769 h 1769"/>
              <a:gd name="T28" fmla="*/ 416 w 1068"/>
              <a:gd name="T29" fmla="*/ 1769 h 1769"/>
              <a:gd name="T30" fmla="*/ 416 w 1068"/>
              <a:gd name="T31" fmla="*/ 1516 h 1769"/>
              <a:gd name="T32" fmla="*/ 161 w 1068"/>
              <a:gd name="T33" fmla="*/ 1516 h 1769"/>
              <a:gd name="T34" fmla="*/ 161 w 1068"/>
              <a:gd name="T35" fmla="*/ 1260 h 1769"/>
              <a:gd name="T36" fmla="*/ 414 w 1068"/>
              <a:gd name="T37" fmla="*/ 1260 h 1769"/>
              <a:gd name="T38" fmla="*/ 414 w 1068"/>
              <a:gd name="T39" fmla="*/ 1048 h 1769"/>
              <a:gd name="T40" fmla="*/ 545 w 1068"/>
              <a:gd name="T41" fmla="*/ 299 h 1769"/>
              <a:gd name="T42" fmla="*/ 288 w 1068"/>
              <a:gd name="T43" fmla="*/ 553 h 1769"/>
              <a:gd name="T44" fmla="*/ 543 w 1068"/>
              <a:gd name="T45" fmla="*/ 810 h 1769"/>
              <a:gd name="T46" fmla="*/ 800 w 1068"/>
              <a:gd name="T47" fmla="*/ 555 h 1769"/>
              <a:gd name="T48" fmla="*/ 545 w 1068"/>
              <a:gd name="T49" fmla="*/ 299 h 1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68" h="1769">
                <a:moveTo>
                  <a:pt x="414" y="1048"/>
                </a:moveTo>
                <a:cubicBezTo>
                  <a:pt x="350" y="1031"/>
                  <a:pt x="290" y="1004"/>
                  <a:pt x="239" y="963"/>
                </a:cubicBezTo>
                <a:cubicBezTo>
                  <a:pt x="66" y="826"/>
                  <a:pt x="0" y="648"/>
                  <a:pt x="48" y="432"/>
                </a:cubicBezTo>
                <a:cubicBezTo>
                  <a:pt x="92" y="235"/>
                  <a:pt x="257" y="85"/>
                  <a:pt x="458" y="50"/>
                </a:cubicBezTo>
                <a:cubicBezTo>
                  <a:pt x="753" y="0"/>
                  <a:pt x="1028" y="211"/>
                  <a:pt x="1052" y="509"/>
                </a:cubicBezTo>
                <a:cubicBezTo>
                  <a:pt x="1068" y="713"/>
                  <a:pt x="987" y="873"/>
                  <a:pt x="818" y="986"/>
                </a:cubicBezTo>
                <a:cubicBezTo>
                  <a:pt x="779" y="1012"/>
                  <a:pt x="732" y="1026"/>
                  <a:pt x="688" y="1045"/>
                </a:cubicBezTo>
                <a:cubicBezTo>
                  <a:pt x="679" y="1049"/>
                  <a:pt x="673" y="1051"/>
                  <a:pt x="674" y="1062"/>
                </a:cubicBezTo>
                <a:cubicBezTo>
                  <a:pt x="674" y="1124"/>
                  <a:pt x="674" y="1186"/>
                  <a:pt x="674" y="1248"/>
                </a:cubicBezTo>
                <a:cubicBezTo>
                  <a:pt x="674" y="1252"/>
                  <a:pt x="675" y="1255"/>
                  <a:pt x="676" y="1260"/>
                </a:cubicBezTo>
                <a:cubicBezTo>
                  <a:pt x="760" y="1260"/>
                  <a:pt x="844" y="1260"/>
                  <a:pt x="929" y="1260"/>
                </a:cubicBezTo>
                <a:cubicBezTo>
                  <a:pt x="929" y="1346"/>
                  <a:pt x="929" y="1429"/>
                  <a:pt x="929" y="1515"/>
                </a:cubicBezTo>
                <a:cubicBezTo>
                  <a:pt x="844" y="1515"/>
                  <a:pt x="760" y="1515"/>
                  <a:pt x="675" y="1515"/>
                </a:cubicBezTo>
                <a:cubicBezTo>
                  <a:pt x="675" y="1601"/>
                  <a:pt x="675" y="1684"/>
                  <a:pt x="675" y="1769"/>
                </a:cubicBezTo>
                <a:cubicBezTo>
                  <a:pt x="587" y="1769"/>
                  <a:pt x="503" y="1769"/>
                  <a:pt x="416" y="1769"/>
                </a:cubicBezTo>
                <a:cubicBezTo>
                  <a:pt x="416" y="1685"/>
                  <a:pt x="416" y="1602"/>
                  <a:pt x="416" y="1516"/>
                </a:cubicBezTo>
                <a:cubicBezTo>
                  <a:pt x="330" y="1516"/>
                  <a:pt x="246" y="1516"/>
                  <a:pt x="161" y="1516"/>
                </a:cubicBezTo>
                <a:cubicBezTo>
                  <a:pt x="161" y="1430"/>
                  <a:pt x="161" y="1346"/>
                  <a:pt x="161" y="1260"/>
                </a:cubicBezTo>
                <a:cubicBezTo>
                  <a:pt x="245" y="1260"/>
                  <a:pt x="329" y="1260"/>
                  <a:pt x="414" y="1260"/>
                </a:cubicBezTo>
                <a:cubicBezTo>
                  <a:pt x="414" y="1189"/>
                  <a:pt x="414" y="1120"/>
                  <a:pt x="414" y="1048"/>
                </a:cubicBezTo>
                <a:close/>
                <a:moveTo>
                  <a:pt x="545" y="299"/>
                </a:moveTo>
                <a:cubicBezTo>
                  <a:pt x="404" y="298"/>
                  <a:pt x="289" y="412"/>
                  <a:pt x="288" y="553"/>
                </a:cubicBezTo>
                <a:cubicBezTo>
                  <a:pt x="287" y="693"/>
                  <a:pt x="402" y="808"/>
                  <a:pt x="543" y="810"/>
                </a:cubicBezTo>
                <a:cubicBezTo>
                  <a:pt x="682" y="812"/>
                  <a:pt x="799" y="695"/>
                  <a:pt x="800" y="555"/>
                </a:cubicBezTo>
                <a:cubicBezTo>
                  <a:pt x="801" y="415"/>
                  <a:pt x="686" y="299"/>
                  <a:pt x="545" y="29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439232" y="3597542"/>
            <a:ext cx="598335" cy="499294"/>
            <a:chOff x="1441656" y="371310"/>
            <a:chExt cx="483989" cy="40387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1" name="Freeform 5"/>
            <p:cNvSpPr>
              <a:spLocks noEditPoints="1"/>
            </p:cNvSpPr>
            <p:nvPr/>
          </p:nvSpPr>
          <p:spPr bwMode="auto">
            <a:xfrm>
              <a:off x="1441656" y="371310"/>
              <a:ext cx="483989" cy="323347"/>
            </a:xfrm>
            <a:custGeom>
              <a:avLst/>
              <a:gdLst>
                <a:gd name="T0" fmla="*/ 0 w 992"/>
                <a:gd name="T1" fmla="*/ 599 h 662"/>
                <a:gd name="T2" fmla="*/ 0 w 992"/>
                <a:gd name="T3" fmla="*/ 62 h 662"/>
                <a:gd name="T4" fmla="*/ 18 w 992"/>
                <a:gd name="T5" fmla="*/ 27 h 662"/>
                <a:gd name="T6" fmla="*/ 64 w 992"/>
                <a:gd name="T7" fmla="*/ 0 h 662"/>
                <a:gd name="T8" fmla="*/ 928 w 992"/>
                <a:gd name="T9" fmla="*/ 0 h 662"/>
                <a:gd name="T10" fmla="*/ 981 w 992"/>
                <a:gd name="T11" fmla="*/ 36 h 662"/>
                <a:gd name="T12" fmla="*/ 992 w 992"/>
                <a:gd name="T13" fmla="*/ 62 h 662"/>
                <a:gd name="T14" fmla="*/ 992 w 992"/>
                <a:gd name="T15" fmla="*/ 599 h 662"/>
                <a:gd name="T16" fmla="*/ 990 w 992"/>
                <a:gd name="T17" fmla="*/ 602 h 662"/>
                <a:gd name="T18" fmla="*/ 912 w 992"/>
                <a:gd name="T19" fmla="*/ 662 h 662"/>
                <a:gd name="T20" fmla="*/ 742 w 992"/>
                <a:gd name="T21" fmla="*/ 662 h 662"/>
                <a:gd name="T22" fmla="*/ 77 w 992"/>
                <a:gd name="T23" fmla="*/ 662 h 662"/>
                <a:gd name="T24" fmla="*/ 9 w 992"/>
                <a:gd name="T25" fmla="*/ 622 h 662"/>
                <a:gd name="T26" fmla="*/ 0 w 992"/>
                <a:gd name="T27" fmla="*/ 599 h 662"/>
                <a:gd name="T28" fmla="*/ 74 w 992"/>
                <a:gd name="T29" fmla="*/ 478 h 662"/>
                <a:gd name="T30" fmla="*/ 918 w 992"/>
                <a:gd name="T31" fmla="*/ 478 h 662"/>
                <a:gd name="T32" fmla="*/ 918 w 992"/>
                <a:gd name="T33" fmla="*/ 75 h 662"/>
                <a:gd name="T34" fmla="*/ 74 w 992"/>
                <a:gd name="T35" fmla="*/ 75 h 662"/>
                <a:gd name="T36" fmla="*/ 74 w 992"/>
                <a:gd name="T37" fmla="*/ 478 h 662"/>
                <a:gd name="T38" fmla="*/ 492 w 992"/>
                <a:gd name="T39" fmla="*/ 606 h 662"/>
                <a:gd name="T40" fmla="*/ 528 w 992"/>
                <a:gd name="T41" fmla="*/ 570 h 662"/>
                <a:gd name="T42" fmla="*/ 492 w 992"/>
                <a:gd name="T43" fmla="*/ 533 h 662"/>
                <a:gd name="T44" fmla="*/ 455 w 992"/>
                <a:gd name="T45" fmla="*/ 571 h 662"/>
                <a:gd name="T46" fmla="*/ 492 w 992"/>
                <a:gd name="T47" fmla="*/ 606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92" h="662">
                  <a:moveTo>
                    <a:pt x="0" y="599"/>
                  </a:moveTo>
                  <a:cubicBezTo>
                    <a:pt x="0" y="420"/>
                    <a:pt x="0" y="241"/>
                    <a:pt x="0" y="62"/>
                  </a:cubicBezTo>
                  <a:cubicBezTo>
                    <a:pt x="6" y="50"/>
                    <a:pt x="11" y="38"/>
                    <a:pt x="18" y="27"/>
                  </a:cubicBezTo>
                  <a:cubicBezTo>
                    <a:pt x="29" y="12"/>
                    <a:pt x="47" y="5"/>
                    <a:pt x="64" y="0"/>
                  </a:cubicBezTo>
                  <a:cubicBezTo>
                    <a:pt x="352" y="0"/>
                    <a:pt x="640" y="0"/>
                    <a:pt x="928" y="0"/>
                  </a:cubicBezTo>
                  <a:cubicBezTo>
                    <a:pt x="950" y="6"/>
                    <a:pt x="969" y="16"/>
                    <a:pt x="981" y="36"/>
                  </a:cubicBezTo>
                  <a:cubicBezTo>
                    <a:pt x="986" y="45"/>
                    <a:pt x="989" y="54"/>
                    <a:pt x="992" y="62"/>
                  </a:cubicBezTo>
                  <a:cubicBezTo>
                    <a:pt x="992" y="241"/>
                    <a:pt x="992" y="420"/>
                    <a:pt x="992" y="599"/>
                  </a:cubicBezTo>
                  <a:cubicBezTo>
                    <a:pt x="992" y="600"/>
                    <a:pt x="991" y="601"/>
                    <a:pt x="990" y="602"/>
                  </a:cubicBezTo>
                  <a:cubicBezTo>
                    <a:pt x="980" y="642"/>
                    <a:pt x="954" y="662"/>
                    <a:pt x="912" y="662"/>
                  </a:cubicBezTo>
                  <a:cubicBezTo>
                    <a:pt x="856" y="662"/>
                    <a:pt x="799" y="662"/>
                    <a:pt x="742" y="662"/>
                  </a:cubicBezTo>
                  <a:cubicBezTo>
                    <a:pt x="520" y="662"/>
                    <a:pt x="299" y="662"/>
                    <a:pt x="77" y="662"/>
                  </a:cubicBezTo>
                  <a:cubicBezTo>
                    <a:pt x="47" y="662"/>
                    <a:pt x="24" y="649"/>
                    <a:pt x="9" y="622"/>
                  </a:cubicBezTo>
                  <a:cubicBezTo>
                    <a:pt x="5" y="615"/>
                    <a:pt x="3" y="607"/>
                    <a:pt x="0" y="599"/>
                  </a:cubicBezTo>
                  <a:close/>
                  <a:moveTo>
                    <a:pt x="74" y="478"/>
                  </a:moveTo>
                  <a:cubicBezTo>
                    <a:pt x="356" y="478"/>
                    <a:pt x="637" y="478"/>
                    <a:pt x="918" y="478"/>
                  </a:cubicBezTo>
                  <a:cubicBezTo>
                    <a:pt x="918" y="343"/>
                    <a:pt x="918" y="209"/>
                    <a:pt x="918" y="75"/>
                  </a:cubicBezTo>
                  <a:cubicBezTo>
                    <a:pt x="637" y="75"/>
                    <a:pt x="356" y="75"/>
                    <a:pt x="74" y="75"/>
                  </a:cubicBezTo>
                  <a:cubicBezTo>
                    <a:pt x="74" y="209"/>
                    <a:pt x="74" y="343"/>
                    <a:pt x="74" y="478"/>
                  </a:cubicBezTo>
                  <a:close/>
                  <a:moveTo>
                    <a:pt x="492" y="606"/>
                  </a:moveTo>
                  <a:cubicBezTo>
                    <a:pt x="512" y="606"/>
                    <a:pt x="528" y="590"/>
                    <a:pt x="528" y="570"/>
                  </a:cubicBezTo>
                  <a:cubicBezTo>
                    <a:pt x="528" y="550"/>
                    <a:pt x="512" y="533"/>
                    <a:pt x="492" y="533"/>
                  </a:cubicBezTo>
                  <a:cubicBezTo>
                    <a:pt x="471" y="533"/>
                    <a:pt x="455" y="550"/>
                    <a:pt x="455" y="571"/>
                  </a:cubicBezTo>
                  <a:cubicBezTo>
                    <a:pt x="455" y="590"/>
                    <a:pt x="472" y="606"/>
                    <a:pt x="492" y="6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6"/>
            <p:cNvSpPr>
              <a:spLocks/>
            </p:cNvSpPr>
            <p:nvPr/>
          </p:nvSpPr>
          <p:spPr bwMode="auto">
            <a:xfrm>
              <a:off x="1600652" y="721019"/>
              <a:ext cx="161673" cy="54166"/>
            </a:xfrm>
            <a:custGeom>
              <a:avLst/>
              <a:gdLst>
                <a:gd name="T0" fmla="*/ 1 w 331"/>
                <a:gd name="T1" fmla="*/ 111 h 111"/>
                <a:gd name="T2" fmla="*/ 1 w 331"/>
                <a:gd name="T3" fmla="*/ 81 h 111"/>
                <a:gd name="T4" fmla="*/ 11 w 331"/>
                <a:gd name="T5" fmla="*/ 73 h 111"/>
                <a:gd name="T6" fmla="*/ 97 w 331"/>
                <a:gd name="T7" fmla="*/ 59 h 111"/>
                <a:gd name="T8" fmla="*/ 111 w 331"/>
                <a:gd name="T9" fmla="*/ 56 h 111"/>
                <a:gd name="T10" fmla="*/ 111 w 331"/>
                <a:gd name="T11" fmla="*/ 0 h 111"/>
                <a:gd name="T12" fmla="*/ 220 w 331"/>
                <a:gd name="T13" fmla="*/ 0 h 111"/>
                <a:gd name="T14" fmla="*/ 220 w 331"/>
                <a:gd name="T15" fmla="*/ 56 h 111"/>
                <a:gd name="T16" fmla="*/ 293 w 331"/>
                <a:gd name="T17" fmla="*/ 70 h 111"/>
                <a:gd name="T18" fmla="*/ 300 w 331"/>
                <a:gd name="T19" fmla="*/ 71 h 111"/>
                <a:gd name="T20" fmla="*/ 327 w 331"/>
                <a:gd name="T21" fmla="*/ 111 h 111"/>
                <a:gd name="T22" fmla="*/ 1 w 331"/>
                <a:gd name="T23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1" h="111">
                  <a:moveTo>
                    <a:pt x="1" y="111"/>
                  </a:moveTo>
                  <a:cubicBezTo>
                    <a:pt x="1" y="100"/>
                    <a:pt x="0" y="90"/>
                    <a:pt x="1" y="81"/>
                  </a:cubicBezTo>
                  <a:cubicBezTo>
                    <a:pt x="2" y="78"/>
                    <a:pt x="7" y="74"/>
                    <a:pt x="11" y="73"/>
                  </a:cubicBezTo>
                  <a:cubicBezTo>
                    <a:pt x="40" y="68"/>
                    <a:pt x="69" y="63"/>
                    <a:pt x="97" y="59"/>
                  </a:cubicBezTo>
                  <a:cubicBezTo>
                    <a:pt x="102" y="58"/>
                    <a:pt x="106" y="57"/>
                    <a:pt x="111" y="56"/>
                  </a:cubicBezTo>
                  <a:cubicBezTo>
                    <a:pt x="111" y="37"/>
                    <a:pt x="111" y="19"/>
                    <a:pt x="111" y="0"/>
                  </a:cubicBezTo>
                  <a:cubicBezTo>
                    <a:pt x="148" y="0"/>
                    <a:pt x="183" y="0"/>
                    <a:pt x="220" y="0"/>
                  </a:cubicBezTo>
                  <a:cubicBezTo>
                    <a:pt x="220" y="18"/>
                    <a:pt x="220" y="36"/>
                    <a:pt x="220" y="56"/>
                  </a:cubicBezTo>
                  <a:cubicBezTo>
                    <a:pt x="245" y="61"/>
                    <a:pt x="269" y="66"/>
                    <a:pt x="293" y="70"/>
                  </a:cubicBezTo>
                  <a:cubicBezTo>
                    <a:pt x="296" y="71"/>
                    <a:pt x="298" y="71"/>
                    <a:pt x="300" y="71"/>
                  </a:cubicBezTo>
                  <a:cubicBezTo>
                    <a:pt x="331" y="78"/>
                    <a:pt x="331" y="78"/>
                    <a:pt x="327" y="111"/>
                  </a:cubicBezTo>
                  <a:cubicBezTo>
                    <a:pt x="219" y="111"/>
                    <a:pt x="111" y="111"/>
                    <a:pt x="1" y="11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8048168" y="3503192"/>
            <a:ext cx="582407" cy="506305"/>
            <a:chOff x="2148000" y="1178600"/>
            <a:chExt cx="595313" cy="51752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4" name="Freeform 15"/>
            <p:cNvSpPr>
              <a:spLocks noEditPoints="1"/>
            </p:cNvSpPr>
            <p:nvPr/>
          </p:nvSpPr>
          <p:spPr bwMode="auto">
            <a:xfrm>
              <a:off x="2148000" y="1178600"/>
              <a:ext cx="595313" cy="369888"/>
            </a:xfrm>
            <a:custGeom>
              <a:avLst/>
              <a:gdLst>
                <a:gd name="T0" fmla="*/ 5 w 2062"/>
                <a:gd name="T1" fmla="*/ 92 h 1281"/>
                <a:gd name="T2" fmla="*/ 450 w 2062"/>
                <a:gd name="T3" fmla="*/ 1 h 1281"/>
                <a:gd name="T4" fmla="*/ 593 w 2062"/>
                <a:gd name="T5" fmla="*/ 256 h 1281"/>
                <a:gd name="T6" fmla="*/ 1795 w 2062"/>
                <a:gd name="T7" fmla="*/ 227 h 1281"/>
                <a:gd name="T8" fmla="*/ 2041 w 2062"/>
                <a:gd name="T9" fmla="*/ 297 h 1281"/>
                <a:gd name="T10" fmla="*/ 1788 w 2062"/>
                <a:gd name="T11" fmla="*/ 1182 h 1281"/>
                <a:gd name="T12" fmla="*/ 584 w 2062"/>
                <a:gd name="T13" fmla="*/ 1281 h 1281"/>
                <a:gd name="T14" fmla="*/ 381 w 2062"/>
                <a:gd name="T15" fmla="*/ 627 h 1281"/>
                <a:gd name="T16" fmla="*/ 334 w 2062"/>
                <a:gd name="T17" fmla="*/ 257 h 1281"/>
                <a:gd name="T18" fmla="*/ 134 w 2062"/>
                <a:gd name="T19" fmla="*/ 257 h 1281"/>
                <a:gd name="T20" fmla="*/ 0 w 2062"/>
                <a:gd name="T21" fmla="*/ 149 h 1281"/>
                <a:gd name="T22" fmla="*/ 1409 w 2062"/>
                <a:gd name="T23" fmla="*/ 513 h 1281"/>
                <a:gd name="T24" fmla="*/ 1715 w 2062"/>
                <a:gd name="T25" fmla="*/ 507 h 1281"/>
                <a:gd name="T26" fmla="*/ 1409 w 2062"/>
                <a:gd name="T27" fmla="*/ 386 h 1281"/>
                <a:gd name="T28" fmla="*/ 625 w 2062"/>
                <a:gd name="T29" fmla="*/ 512 h 1281"/>
                <a:gd name="T30" fmla="*/ 894 w 2062"/>
                <a:gd name="T31" fmla="*/ 386 h 1281"/>
                <a:gd name="T32" fmla="*/ 625 w 2062"/>
                <a:gd name="T33" fmla="*/ 512 h 1281"/>
                <a:gd name="T34" fmla="*/ 1278 w 2062"/>
                <a:gd name="T35" fmla="*/ 512 h 1281"/>
                <a:gd name="T36" fmla="*/ 1025 w 2062"/>
                <a:gd name="T37" fmla="*/ 386 h 1281"/>
                <a:gd name="T38" fmla="*/ 1025 w 2062"/>
                <a:gd name="T39" fmla="*/ 642 h 1281"/>
                <a:gd name="T40" fmla="*/ 1278 w 2062"/>
                <a:gd name="T41" fmla="*/ 768 h 1281"/>
                <a:gd name="T42" fmla="*/ 1025 w 2062"/>
                <a:gd name="T43" fmla="*/ 642 h 1281"/>
                <a:gd name="T44" fmla="*/ 1026 w 2062"/>
                <a:gd name="T45" fmla="*/ 898 h 1281"/>
                <a:gd name="T46" fmla="*/ 1279 w 2062"/>
                <a:gd name="T47" fmla="*/ 1024 h 1281"/>
                <a:gd name="T48" fmla="*/ 1409 w 2062"/>
                <a:gd name="T49" fmla="*/ 642 h 1281"/>
                <a:gd name="T50" fmla="*/ 1628 w 2062"/>
                <a:gd name="T51" fmla="*/ 769 h 1281"/>
                <a:gd name="T52" fmla="*/ 1677 w 2062"/>
                <a:gd name="T53" fmla="*/ 642 h 1281"/>
                <a:gd name="T54" fmla="*/ 895 w 2062"/>
                <a:gd name="T55" fmla="*/ 642 h 1281"/>
                <a:gd name="T56" fmla="*/ 657 w 2062"/>
                <a:gd name="T57" fmla="*/ 768 h 1281"/>
                <a:gd name="T58" fmla="*/ 895 w 2062"/>
                <a:gd name="T59" fmla="*/ 642 h 1281"/>
                <a:gd name="T60" fmla="*/ 689 w 2062"/>
                <a:gd name="T61" fmla="*/ 1023 h 1281"/>
                <a:gd name="T62" fmla="*/ 894 w 2062"/>
                <a:gd name="T63" fmla="*/ 898 h 1281"/>
                <a:gd name="T64" fmla="*/ 1409 w 2062"/>
                <a:gd name="T65" fmla="*/ 897 h 1281"/>
                <a:gd name="T66" fmla="*/ 1567 w 2062"/>
                <a:gd name="T67" fmla="*/ 1024 h 1281"/>
                <a:gd name="T68" fmla="*/ 1409 w 2062"/>
                <a:gd name="T69" fmla="*/ 897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62" h="1281">
                  <a:moveTo>
                    <a:pt x="0" y="109"/>
                  </a:moveTo>
                  <a:cubicBezTo>
                    <a:pt x="2" y="103"/>
                    <a:pt x="4" y="98"/>
                    <a:pt x="5" y="92"/>
                  </a:cubicBezTo>
                  <a:cubicBezTo>
                    <a:pt x="22" y="39"/>
                    <a:pt x="70" y="1"/>
                    <a:pt x="126" y="1"/>
                  </a:cubicBezTo>
                  <a:cubicBezTo>
                    <a:pt x="234" y="1"/>
                    <a:pt x="342" y="0"/>
                    <a:pt x="450" y="1"/>
                  </a:cubicBezTo>
                  <a:cubicBezTo>
                    <a:pt x="516" y="2"/>
                    <a:pt x="568" y="52"/>
                    <a:pt x="576" y="120"/>
                  </a:cubicBezTo>
                  <a:cubicBezTo>
                    <a:pt x="581" y="165"/>
                    <a:pt x="587" y="210"/>
                    <a:pt x="593" y="256"/>
                  </a:cubicBezTo>
                  <a:cubicBezTo>
                    <a:pt x="991" y="256"/>
                    <a:pt x="1388" y="256"/>
                    <a:pt x="1786" y="256"/>
                  </a:cubicBezTo>
                  <a:cubicBezTo>
                    <a:pt x="1789" y="246"/>
                    <a:pt x="1793" y="237"/>
                    <a:pt x="1795" y="227"/>
                  </a:cubicBezTo>
                  <a:cubicBezTo>
                    <a:pt x="1817" y="153"/>
                    <a:pt x="1886" y="114"/>
                    <a:pt x="1957" y="134"/>
                  </a:cubicBezTo>
                  <a:cubicBezTo>
                    <a:pt x="2025" y="154"/>
                    <a:pt x="2062" y="225"/>
                    <a:pt x="2041" y="297"/>
                  </a:cubicBezTo>
                  <a:cubicBezTo>
                    <a:pt x="2004" y="429"/>
                    <a:pt x="1966" y="562"/>
                    <a:pt x="1928" y="694"/>
                  </a:cubicBezTo>
                  <a:cubicBezTo>
                    <a:pt x="1881" y="857"/>
                    <a:pt x="1835" y="1019"/>
                    <a:pt x="1788" y="1182"/>
                  </a:cubicBezTo>
                  <a:cubicBezTo>
                    <a:pt x="1770" y="1246"/>
                    <a:pt x="1724" y="1281"/>
                    <a:pt x="1656" y="1281"/>
                  </a:cubicBezTo>
                  <a:cubicBezTo>
                    <a:pt x="1299" y="1281"/>
                    <a:pt x="941" y="1281"/>
                    <a:pt x="584" y="1281"/>
                  </a:cubicBezTo>
                  <a:cubicBezTo>
                    <a:pt x="507" y="1281"/>
                    <a:pt x="457" y="1234"/>
                    <a:pt x="448" y="1158"/>
                  </a:cubicBezTo>
                  <a:cubicBezTo>
                    <a:pt x="426" y="981"/>
                    <a:pt x="403" y="804"/>
                    <a:pt x="381" y="627"/>
                  </a:cubicBezTo>
                  <a:cubicBezTo>
                    <a:pt x="366" y="507"/>
                    <a:pt x="351" y="388"/>
                    <a:pt x="336" y="268"/>
                  </a:cubicBezTo>
                  <a:cubicBezTo>
                    <a:pt x="336" y="265"/>
                    <a:pt x="335" y="262"/>
                    <a:pt x="334" y="257"/>
                  </a:cubicBezTo>
                  <a:cubicBezTo>
                    <a:pt x="301" y="257"/>
                    <a:pt x="269" y="257"/>
                    <a:pt x="236" y="257"/>
                  </a:cubicBezTo>
                  <a:cubicBezTo>
                    <a:pt x="202" y="257"/>
                    <a:pt x="168" y="257"/>
                    <a:pt x="134" y="257"/>
                  </a:cubicBezTo>
                  <a:cubicBezTo>
                    <a:pt x="68" y="257"/>
                    <a:pt x="22" y="223"/>
                    <a:pt x="4" y="158"/>
                  </a:cubicBezTo>
                  <a:cubicBezTo>
                    <a:pt x="3" y="155"/>
                    <a:pt x="1" y="152"/>
                    <a:pt x="0" y="149"/>
                  </a:cubicBezTo>
                  <a:cubicBezTo>
                    <a:pt x="0" y="136"/>
                    <a:pt x="0" y="122"/>
                    <a:pt x="0" y="109"/>
                  </a:cubicBezTo>
                  <a:close/>
                  <a:moveTo>
                    <a:pt x="1409" y="513"/>
                  </a:moveTo>
                  <a:cubicBezTo>
                    <a:pt x="1508" y="513"/>
                    <a:pt x="1606" y="513"/>
                    <a:pt x="1704" y="513"/>
                  </a:cubicBezTo>
                  <a:cubicBezTo>
                    <a:pt x="1708" y="513"/>
                    <a:pt x="1714" y="510"/>
                    <a:pt x="1715" y="507"/>
                  </a:cubicBezTo>
                  <a:cubicBezTo>
                    <a:pt x="1727" y="467"/>
                    <a:pt x="1738" y="427"/>
                    <a:pt x="1750" y="386"/>
                  </a:cubicBezTo>
                  <a:cubicBezTo>
                    <a:pt x="1635" y="386"/>
                    <a:pt x="1522" y="386"/>
                    <a:pt x="1409" y="386"/>
                  </a:cubicBezTo>
                  <a:cubicBezTo>
                    <a:pt x="1409" y="428"/>
                    <a:pt x="1409" y="469"/>
                    <a:pt x="1409" y="513"/>
                  </a:cubicBezTo>
                  <a:close/>
                  <a:moveTo>
                    <a:pt x="625" y="512"/>
                  </a:moveTo>
                  <a:cubicBezTo>
                    <a:pt x="716" y="512"/>
                    <a:pt x="805" y="512"/>
                    <a:pt x="894" y="512"/>
                  </a:cubicBezTo>
                  <a:cubicBezTo>
                    <a:pt x="894" y="469"/>
                    <a:pt x="894" y="427"/>
                    <a:pt x="894" y="386"/>
                  </a:cubicBezTo>
                  <a:cubicBezTo>
                    <a:pt x="799" y="386"/>
                    <a:pt x="704" y="386"/>
                    <a:pt x="609" y="386"/>
                  </a:cubicBezTo>
                  <a:cubicBezTo>
                    <a:pt x="614" y="428"/>
                    <a:pt x="619" y="469"/>
                    <a:pt x="625" y="512"/>
                  </a:cubicBezTo>
                  <a:close/>
                  <a:moveTo>
                    <a:pt x="1025" y="512"/>
                  </a:moveTo>
                  <a:cubicBezTo>
                    <a:pt x="1110" y="512"/>
                    <a:pt x="1195" y="512"/>
                    <a:pt x="1278" y="512"/>
                  </a:cubicBezTo>
                  <a:cubicBezTo>
                    <a:pt x="1278" y="469"/>
                    <a:pt x="1278" y="427"/>
                    <a:pt x="1278" y="386"/>
                  </a:cubicBezTo>
                  <a:cubicBezTo>
                    <a:pt x="1193" y="386"/>
                    <a:pt x="1109" y="386"/>
                    <a:pt x="1025" y="386"/>
                  </a:cubicBezTo>
                  <a:cubicBezTo>
                    <a:pt x="1025" y="428"/>
                    <a:pt x="1025" y="469"/>
                    <a:pt x="1025" y="512"/>
                  </a:cubicBezTo>
                  <a:close/>
                  <a:moveTo>
                    <a:pt x="1025" y="642"/>
                  </a:moveTo>
                  <a:cubicBezTo>
                    <a:pt x="1025" y="685"/>
                    <a:pt x="1025" y="726"/>
                    <a:pt x="1025" y="768"/>
                  </a:cubicBezTo>
                  <a:cubicBezTo>
                    <a:pt x="1110" y="768"/>
                    <a:pt x="1194" y="768"/>
                    <a:pt x="1278" y="768"/>
                  </a:cubicBezTo>
                  <a:cubicBezTo>
                    <a:pt x="1278" y="725"/>
                    <a:pt x="1278" y="684"/>
                    <a:pt x="1278" y="642"/>
                  </a:cubicBezTo>
                  <a:cubicBezTo>
                    <a:pt x="1194" y="642"/>
                    <a:pt x="1110" y="642"/>
                    <a:pt x="1025" y="642"/>
                  </a:cubicBezTo>
                  <a:close/>
                  <a:moveTo>
                    <a:pt x="1279" y="898"/>
                  </a:moveTo>
                  <a:cubicBezTo>
                    <a:pt x="1193" y="898"/>
                    <a:pt x="1109" y="898"/>
                    <a:pt x="1026" y="898"/>
                  </a:cubicBezTo>
                  <a:cubicBezTo>
                    <a:pt x="1026" y="941"/>
                    <a:pt x="1026" y="983"/>
                    <a:pt x="1026" y="1024"/>
                  </a:cubicBezTo>
                  <a:cubicBezTo>
                    <a:pt x="1111" y="1024"/>
                    <a:pt x="1194" y="1024"/>
                    <a:pt x="1279" y="1024"/>
                  </a:cubicBezTo>
                  <a:cubicBezTo>
                    <a:pt x="1279" y="982"/>
                    <a:pt x="1279" y="941"/>
                    <a:pt x="1279" y="898"/>
                  </a:cubicBezTo>
                  <a:close/>
                  <a:moveTo>
                    <a:pt x="1409" y="642"/>
                  </a:moveTo>
                  <a:cubicBezTo>
                    <a:pt x="1409" y="685"/>
                    <a:pt x="1409" y="727"/>
                    <a:pt x="1409" y="769"/>
                  </a:cubicBezTo>
                  <a:cubicBezTo>
                    <a:pt x="1484" y="769"/>
                    <a:pt x="1556" y="769"/>
                    <a:pt x="1628" y="769"/>
                  </a:cubicBezTo>
                  <a:cubicBezTo>
                    <a:pt x="1633" y="769"/>
                    <a:pt x="1641" y="765"/>
                    <a:pt x="1642" y="761"/>
                  </a:cubicBezTo>
                  <a:cubicBezTo>
                    <a:pt x="1654" y="722"/>
                    <a:pt x="1665" y="682"/>
                    <a:pt x="1677" y="642"/>
                  </a:cubicBezTo>
                  <a:cubicBezTo>
                    <a:pt x="1586" y="642"/>
                    <a:pt x="1498" y="642"/>
                    <a:pt x="1409" y="642"/>
                  </a:cubicBezTo>
                  <a:close/>
                  <a:moveTo>
                    <a:pt x="895" y="642"/>
                  </a:moveTo>
                  <a:cubicBezTo>
                    <a:pt x="810" y="642"/>
                    <a:pt x="726" y="642"/>
                    <a:pt x="641" y="642"/>
                  </a:cubicBezTo>
                  <a:cubicBezTo>
                    <a:pt x="646" y="685"/>
                    <a:pt x="652" y="726"/>
                    <a:pt x="657" y="768"/>
                  </a:cubicBezTo>
                  <a:cubicBezTo>
                    <a:pt x="738" y="768"/>
                    <a:pt x="816" y="768"/>
                    <a:pt x="895" y="768"/>
                  </a:cubicBezTo>
                  <a:cubicBezTo>
                    <a:pt x="895" y="726"/>
                    <a:pt x="895" y="685"/>
                    <a:pt x="895" y="642"/>
                  </a:cubicBezTo>
                  <a:close/>
                  <a:moveTo>
                    <a:pt x="673" y="898"/>
                  </a:moveTo>
                  <a:cubicBezTo>
                    <a:pt x="678" y="941"/>
                    <a:pt x="684" y="982"/>
                    <a:pt x="689" y="1023"/>
                  </a:cubicBezTo>
                  <a:cubicBezTo>
                    <a:pt x="759" y="1023"/>
                    <a:pt x="827" y="1023"/>
                    <a:pt x="894" y="1023"/>
                  </a:cubicBezTo>
                  <a:cubicBezTo>
                    <a:pt x="894" y="981"/>
                    <a:pt x="894" y="939"/>
                    <a:pt x="894" y="898"/>
                  </a:cubicBezTo>
                  <a:cubicBezTo>
                    <a:pt x="820" y="898"/>
                    <a:pt x="748" y="898"/>
                    <a:pt x="673" y="898"/>
                  </a:cubicBezTo>
                  <a:close/>
                  <a:moveTo>
                    <a:pt x="1409" y="897"/>
                  </a:moveTo>
                  <a:cubicBezTo>
                    <a:pt x="1409" y="941"/>
                    <a:pt x="1409" y="982"/>
                    <a:pt x="1409" y="1024"/>
                  </a:cubicBezTo>
                  <a:cubicBezTo>
                    <a:pt x="1462" y="1024"/>
                    <a:pt x="1514" y="1024"/>
                    <a:pt x="1567" y="1024"/>
                  </a:cubicBezTo>
                  <a:cubicBezTo>
                    <a:pt x="1579" y="982"/>
                    <a:pt x="1591" y="940"/>
                    <a:pt x="1604" y="897"/>
                  </a:cubicBezTo>
                  <a:cubicBezTo>
                    <a:pt x="1538" y="897"/>
                    <a:pt x="1474" y="897"/>
                    <a:pt x="1409" y="89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6"/>
            <p:cNvSpPr>
              <a:spLocks/>
            </p:cNvSpPr>
            <p:nvPr/>
          </p:nvSpPr>
          <p:spPr bwMode="auto">
            <a:xfrm>
              <a:off x="2295638" y="1585000"/>
              <a:ext cx="111125" cy="111125"/>
            </a:xfrm>
            <a:custGeom>
              <a:avLst/>
              <a:gdLst>
                <a:gd name="T0" fmla="*/ 386 w 387"/>
                <a:gd name="T1" fmla="*/ 197 h 387"/>
                <a:gd name="T2" fmla="*/ 192 w 387"/>
                <a:gd name="T3" fmla="*/ 386 h 387"/>
                <a:gd name="T4" fmla="*/ 2 w 387"/>
                <a:gd name="T5" fmla="*/ 190 h 387"/>
                <a:gd name="T6" fmla="*/ 197 w 387"/>
                <a:gd name="T7" fmla="*/ 2 h 387"/>
                <a:gd name="T8" fmla="*/ 386 w 387"/>
                <a:gd name="T9" fmla="*/ 19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387">
                  <a:moveTo>
                    <a:pt x="386" y="197"/>
                  </a:moveTo>
                  <a:cubicBezTo>
                    <a:pt x="384" y="302"/>
                    <a:pt x="298" y="387"/>
                    <a:pt x="192" y="386"/>
                  </a:cubicBezTo>
                  <a:cubicBezTo>
                    <a:pt x="85" y="385"/>
                    <a:pt x="0" y="297"/>
                    <a:pt x="2" y="190"/>
                  </a:cubicBezTo>
                  <a:cubicBezTo>
                    <a:pt x="4" y="84"/>
                    <a:pt x="91" y="0"/>
                    <a:pt x="197" y="2"/>
                  </a:cubicBezTo>
                  <a:cubicBezTo>
                    <a:pt x="303" y="3"/>
                    <a:pt x="387" y="91"/>
                    <a:pt x="386" y="197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7"/>
            <p:cNvSpPr>
              <a:spLocks/>
            </p:cNvSpPr>
            <p:nvPr/>
          </p:nvSpPr>
          <p:spPr bwMode="auto">
            <a:xfrm>
              <a:off x="2516300" y="1585000"/>
              <a:ext cx="112713" cy="111125"/>
            </a:xfrm>
            <a:custGeom>
              <a:avLst/>
              <a:gdLst>
                <a:gd name="T0" fmla="*/ 385 w 386"/>
                <a:gd name="T1" fmla="*/ 195 h 385"/>
                <a:gd name="T2" fmla="*/ 192 w 386"/>
                <a:gd name="T3" fmla="*/ 385 h 385"/>
                <a:gd name="T4" fmla="*/ 1 w 386"/>
                <a:gd name="T5" fmla="*/ 192 h 385"/>
                <a:gd name="T6" fmla="*/ 195 w 386"/>
                <a:gd name="T7" fmla="*/ 1 h 385"/>
                <a:gd name="T8" fmla="*/ 385 w 386"/>
                <a:gd name="T9" fmla="*/ 19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6" h="385">
                  <a:moveTo>
                    <a:pt x="385" y="195"/>
                  </a:moveTo>
                  <a:cubicBezTo>
                    <a:pt x="384" y="300"/>
                    <a:pt x="298" y="385"/>
                    <a:pt x="192" y="385"/>
                  </a:cubicBezTo>
                  <a:cubicBezTo>
                    <a:pt x="86" y="384"/>
                    <a:pt x="0" y="298"/>
                    <a:pt x="1" y="192"/>
                  </a:cubicBezTo>
                  <a:cubicBezTo>
                    <a:pt x="1" y="85"/>
                    <a:pt x="88" y="0"/>
                    <a:pt x="195" y="1"/>
                  </a:cubicBezTo>
                  <a:cubicBezTo>
                    <a:pt x="301" y="2"/>
                    <a:pt x="386" y="89"/>
                    <a:pt x="385" y="19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Freeform 853"/>
          <p:cNvSpPr>
            <a:spLocks/>
          </p:cNvSpPr>
          <p:nvPr/>
        </p:nvSpPr>
        <p:spPr bwMode="auto">
          <a:xfrm>
            <a:off x="4859421" y="1777722"/>
            <a:ext cx="628840" cy="499293"/>
          </a:xfrm>
          <a:custGeom>
            <a:avLst/>
            <a:gdLst>
              <a:gd name="T0" fmla="*/ 256 w 3231"/>
              <a:gd name="T1" fmla="*/ 1598 h 2637"/>
              <a:gd name="T2" fmla="*/ 273 w 3231"/>
              <a:gd name="T3" fmla="*/ 1767 h 2637"/>
              <a:gd name="T4" fmla="*/ 343 w 3231"/>
              <a:gd name="T5" fmla="*/ 1946 h 2637"/>
              <a:gd name="T6" fmla="*/ 651 w 3231"/>
              <a:gd name="T7" fmla="*/ 2103 h 2637"/>
              <a:gd name="T8" fmla="*/ 901 w 3231"/>
              <a:gd name="T9" fmla="*/ 2150 h 2637"/>
              <a:gd name="T10" fmla="*/ 1220 w 3231"/>
              <a:gd name="T11" fmla="*/ 2056 h 2637"/>
              <a:gd name="T12" fmla="*/ 1471 w 3231"/>
              <a:gd name="T13" fmla="*/ 2150 h 2637"/>
              <a:gd name="T14" fmla="*/ 1581 w 3231"/>
              <a:gd name="T15" fmla="*/ 2405 h 2637"/>
              <a:gd name="T16" fmla="*/ 1743 w 3231"/>
              <a:gd name="T17" fmla="*/ 2544 h 2637"/>
              <a:gd name="T18" fmla="*/ 1941 w 3231"/>
              <a:gd name="T19" fmla="*/ 2527 h 2637"/>
              <a:gd name="T20" fmla="*/ 2104 w 3231"/>
              <a:gd name="T21" fmla="*/ 2637 h 2637"/>
              <a:gd name="T22" fmla="*/ 2279 w 3231"/>
              <a:gd name="T23" fmla="*/ 2550 h 2637"/>
              <a:gd name="T24" fmla="*/ 2505 w 3231"/>
              <a:gd name="T25" fmla="*/ 2434 h 2637"/>
              <a:gd name="T26" fmla="*/ 2685 w 3231"/>
              <a:gd name="T27" fmla="*/ 2213 h 2637"/>
              <a:gd name="T28" fmla="*/ 2755 w 3231"/>
              <a:gd name="T29" fmla="*/ 1987 h 2637"/>
              <a:gd name="T30" fmla="*/ 2668 w 3231"/>
              <a:gd name="T31" fmla="*/ 1899 h 2637"/>
              <a:gd name="T32" fmla="*/ 2685 w 3231"/>
              <a:gd name="T33" fmla="*/ 1767 h 2637"/>
              <a:gd name="T34" fmla="*/ 2551 w 3231"/>
              <a:gd name="T35" fmla="*/ 1563 h 2637"/>
              <a:gd name="T36" fmla="*/ 2575 w 3231"/>
              <a:gd name="T37" fmla="*/ 1383 h 2637"/>
              <a:gd name="T38" fmla="*/ 2418 w 3231"/>
              <a:gd name="T39" fmla="*/ 1359 h 2637"/>
              <a:gd name="T40" fmla="*/ 2598 w 3231"/>
              <a:gd name="T41" fmla="*/ 1132 h 2637"/>
              <a:gd name="T42" fmla="*/ 2621 w 3231"/>
              <a:gd name="T43" fmla="*/ 1266 h 2637"/>
              <a:gd name="T44" fmla="*/ 2848 w 3231"/>
              <a:gd name="T45" fmla="*/ 1110 h 2637"/>
              <a:gd name="T46" fmla="*/ 2982 w 3231"/>
              <a:gd name="T47" fmla="*/ 953 h 2637"/>
              <a:gd name="T48" fmla="*/ 3069 w 3231"/>
              <a:gd name="T49" fmla="*/ 796 h 2637"/>
              <a:gd name="T50" fmla="*/ 3231 w 3231"/>
              <a:gd name="T51" fmla="*/ 546 h 2637"/>
              <a:gd name="T52" fmla="*/ 2959 w 3231"/>
              <a:gd name="T53" fmla="*/ 454 h 2637"/>
              <a:gd name="T54" fmla="*/ 2778 w 3231"/>
              <a:gd name="T55" fmla="*/ 360 h 2637"/>
              <a:gd name="T56" fmla="*/ 2528 w 3231"/>
              <a:gd name="T57" fmla="*/ 0 h 2637"/>
              <a:gd name="T58" fmla="*/ 2324 w 3231"/>
              <a:gd name="T59" fmla="*/ 163 h 2637"/>
              <a:gd name="T60" fmla="*/ 2167 w 3231"/>
              <a:gd name="T61" fmla="*/ 436 h 2637"/>
              <a:gd name="T62" fmla="*/ 2324 w 3231"/>
              <a:gd name="T63" fmla="*/ 523 h 2637"/>
              <a:gd name="T64" fmla="*/ 2371 w 3231"/>
              <a:gd name="T65" fmla="*/ 680 h 2637"/>
              <a:gd name="T66" fmla="*/ 2010 w 3231"/>
              <a:gd name="T67" fmla="*/ 860 h 2637"/>
              <a:gd name="T68" fmla="*/ 1674 w 3231"/>
              <a:gd name="T69" fmla="*/ 1110 h 2637"/>
              <a:gd name="T70" fmla="*/ 1377 w 3231"/>
              <a:gd name="T71" fmla="*/ 1045 h 2637"/>
              <a:gd name="T72" fmla="*/ 948 w 3231"/>
              <a:gd name="T73" fmla="*/ 906 h 2637"/>
              <a:gd name="T74" fmla="*/ 791 w 3231"/>
              <a:gd name="T75" fmla="*/ 656 h 2637"/>
              <a:gd name="T76" fmla="*/ 587 w 3231"/>
              <a:gd name="T77" fmla="*/ 680 h 2637"/>
              <a:gd name="T78" fmla="*/ 430 w 3231"/>
              <a:gd name="T79" fmla="*/ 883 h 2637"/>
              <a:gd name="T80" fmla="*/ 360 w 3231"/>
              <a:gd name="T81" fmla="*/ 1063 h 2637"/>
              <a:gd name="T82" fmla="*/ 116 w 3231"/>
              <a:gd name="T83" fmla="*/ 1226 h 2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3231" h="2637">
                <a:moveTo>
                  <a:pt x="81" y="1458"/>
                </a:moveTo>
                <a:lnTo>
                  <a:pt x="133" y="1580"/>
                </a:lnTo>
                <a:lnTo>
                  <a:pt x="256" y="1598"/>
                </a:lnTo>
                <a:lnTo>
                  <a:pt x="337" y="1545"/>
                </a:lnTo>
                <a:lnTo>
                  <a:pt x="337" y="1638"/>
                </a:lnTo>
                <a:lnTo>
                  <a:pt x="273" y="1767"/>
                </a:lnTo>
                <a:lnTo>
                  <a:pt x="261" y="1807"/>
                </a:lnTo>
                <a:lnTo>
                  <a:pt x="302" y="1911"/>
                </a:lnTo>
                <a:lnTo>
                  <a:pt x="343" y="1946"/>
                </a:lnTo>
                <a:lnTo>
                  <a:pt x="400" y="1958"/>
                </a:lnTo>
                <a:lnTo>
                  <a:pt x="540" y="2011"/>
                </a:lnTo>
                <a:lnTo>
                  <a:pt x="651" y="2103"/>
                </a:lnTo>
                <a:lnTo>
                  <a:pt x="767" y="2080"/>
                </a:lnTo>
                <a:lnTo>
                  <a:pt x="791" y="2150"/>
                </a:lnTo>
                <a:lnTo>
                  <a:pt x="901" y="2150"/>
                </a:lnTo>
                <a:lnTo>
                  <a:pt x="1017" y="2150"/>
                </a:lnTo>
                <a:lnTo>
                  <a:pt x="1133" y="2126"/>
                </a:lnTo>
                <a:lnTo>
                  <a:pt x="1220" y="2056"/>
                </a:lnTo>
                <a:lnTo>
                  <a:pt x="1307" y="2056"/>
                </a:lnTo>
                <a:lnTo>
                  <a:pt x="1307" y="2103"/>
                </a:lnTo>
                <a:lnTo>
                  <a:pt x="1471" y="2150"/>
                </a:lnTo>
                <a:lnTo>
                  <a:pt x="1517" y="2260"/>
                </a:lnTo>
                <a:lnTo>
                  <a:pt x="1517" y="2341"/>
                </a:lnTo>
                <a:lnTo>
                  <a:pt x="1581" y="2405"/>
                </a:lnTo>
                <a:lnTo>
                  <a:pt x="1668" y="2422"/>
                </a:lnTo>
                <a:lnTo>
                  <a:pt x="1691" y="2527"/>
                </a:lnTo>
                <a:lnTo>
                  <a:pt x="1743" y="2544"/>
                </a:lnTo>
                <a:lnTo>
                  <a:pt x="1865" y="2475"/>
                </a:lnTo>
                <a:lnTo>
                  <a:pt x="1935" y="2480"/>
                </a:lnTo>
                <a:lnTo>
                  <a:pt x="1941" y="2527"/>
                </a:lnTo>
                <a:lnTo>
                  <a:pt x="1988" y="2567"/>
                </a:lnTo>
                <a:lnTo>
                  <a:pt x="2075" y="2550"/>
                </a:lnTo>
                <a:lnTo>
                  <a:pt x="2104" y="2637"/>
                </a:lnTo>
                <a:lnTo>
                  <a:pt x="2167" y="2637"/>
                </a:lnTo>
                <a:lnTo>
                  <a:pt x="2167" y="2567"/>
                </a:lnTo>
                <a:lnTo>
                  <a:pt x="2279" y="2550"/>
                </a:lnTo>
                <a:lnTo>
                  <a:pt x="2324" y="2480"/>
                </a:lnTo>
                <a:lnTo>
                  <a:pt x="2394" y="2504"/>
                </a:lnTo>
                <a:lnTo>
                  <a:pt x="2505" y="2434"/>
                </a:lnTo>
                <a:lnTo>
                  <a:pt x="2638" y="2283"/>
                </a:lnTo>
                <a:lnTo>
                  <a:pt x="2638" y="2236"/>
                </a:lnTo>
                <a:lnTo>
                  <a:pt x="2685" y="2213"/>
                </a:lnTo>
                <a:lnTo>
                  <a:pt x="2715" y="2126"/>
                </a:lnTo>
                <a:lnTo>
                  <a:pt x="2755" y="2011"/>
                </a:lnTo>
                <a:lnTo>
                  <a:pt x="2755" y="1987"/>
                </a:lnTo>
                <a:lnTo>
                  <a:pt x="2685" y="2011"/>
                </a:lnTo>
                <a:lnTo>
                  <a:pt x="2638" y="1946"/>
                </a:lnTo>
                <a:lnTo>
                  <a:pt x="2668" y="1899"/>
                </a:lnTo>
                <a:lnTo>
                  <a:pt x="2621" y="1830"/>
                </a:lnTo>
                <a:lnTo>
                  <a:pt x="2715" y="1830"/>
                </a:lnTo>
                <a:lnTo>
                  <a:pt x="2685" y="1767"/>
                </a:lnTo>
                <a:lnTo>
                  <a:pt x="2621" y="1650"/>
                </a:lnTo>
                <a:lnTo>
                  <a:pt x="2551" y="1603"/>
                </a:lnTo>
                <a:lnTo>
                  <a:pt x="2551" y="1563"/>
                </a:lnTo>
                <a:lnTo>
                  <a:pt x="2668" y="1446"/>
                </a:lnTo>
                <a:lnTo>
                  <a:pt x="2598" y="1401"/>
                </a:lnTo>
                <a:lnTo>
                  <a:pt x="2575" y="1383"/>
                </a:lnTo>
                <a:lnTo>
                  <a:pt x="2528" y="1446"/>
                </a:lnTo>
                <a:lnTo>
                  <a:pt x="2464" y="1401"/>
                </a:lnTo>
                <a:lnTo>
                  <a:pt x="2418" y="1359"/>
                </a:lnTo>
                <a:lnTo>
                  <a:pt x="2418" y="1289"/>
                </a:lnTo>
                <a:lnTo>
                  <a:pt x="2528" y="1226"/>
                </a:lnTo>
                <a:lnTo>
                  <a:pt x="2598" y="1132"/>
                </a:lnTo>
                <a:lnTo>
                  <a:pt x="2621" y="1156"/>
                </a:lnTo>
                <a:lnTo>
                  <a:pt x="2621" y="1226"/>
                </a:lnTo>
                <a:lnTo>
                  <a:pt x="2621" y="1266"/>
                </a:lnTo>
                <a:lnTo>
                  <a:pt x="2715" y="1226"/>
                </a:lnTo>
                <a:lnTo>
                  <a:pt x="2778" y="1202"/>
                </a:lnTo>
                <a:lnTo>
                  <a:pt x="2848" y="1110"/>
                </a:lnTo>
                <a:lnTo>
                  <a:pt x="2889" y="1063"/>
                </a:lnTo>
                <a:lnTo>
                  <a:pt x="2959" y="1017"/>
                </a:lnTo>
                <a:lnTo>
                  <a:pt x="2982" y="953"/>
                </a:lnTo>
                <a:lnTo>
                  <a:pt x="3045" y="883"/>
                </a:lnTo>
                <a:lnTo>
                  <a:pt x="3045" y="836"/>
                </a:lnTo>
                <a:lnTo>
                  <a:pt x="3069" y="796"/>
                </a:lnTo>
                <a:lnTo>
                  <a:pt x="3092" y="703"/>
                </a:lnTo>
                <a:lnTo>
                  <a:pt x="3161" y="726"/>
                </a:lnTo>
                <a:lnTo>
                  <a:pt x="3231" y="546"/>
                </a:lnTo>
                <a:lnTo>
                  <a:pt x="3184" y="436"/>
                </a:lnTo>
                <a:lnTo>
                  <a:pt x="3080" y="494"/>
                </a:lnTo>
                <a:lnTo>
                  <a:pt x="2959" y="454"/>
                </a:lnTo>
                <a:lnTo>
                  <a:pt x="2959" y="407"/>
                </a:lnTo>
                <a:lnTo>
                  <a:pt x="2889" y="360"/>
                </a:lnTo>
                <a:lnTo>
                  <a:pt x="2778" y="360"/>
                </a:lnTo>
                <a:lnTo>
                  <a:pt x="2638" y="203"/>
                </a:lnTo>
                <a:lnTo>
                  <a:pt x="2621" y="70"/>
                </a:lnTo>
                <a:lnTo>
                  <a:pt x="2528" y="0"/>
                </a:lnTo>
                <a:lnTo>
                  <a:pt x="2279" y="93"/>
                </a:lnTo>
                <a:lnTo>
                  <a:pt x="2348" y="116"/>
                </a:lnTo>
                <a:lnTo>
                  <a:pt x="2324" y="163"/>
                </a:lnTo>
                <a:lnTo>
                  <a:pt x="2324" y="320"/>
                </a:lnTo>
                <a:lnTo>
                  <a:pt x="2214" y="389"/>
                </a:lnTo>
                <a:lnTo>
                  <a:pt x="2167" y="436"/>
                </a:lnTo>
                <a:lnTo>
                  <a:pt x="2167" y="546"/>
                </a:lnTo>
                <a:lnTo>
                  <a:pt x="2279" y="546"/>
                </a:lnTo>
                <a:lnTo>
                  <a:pt x="2324" y="523"/>
                </a:lnTo>
                <a:lnTo>
                  <a:pt x="2371" y="593"/>
                </a:lnTo>
                <a:lnTo>
                  <a:pt x="2371" y="639"/>
                </a:lnTo>
                <a:lnTo>
                  <a:pt x="2371" y="680"/>
                </a:lnTo>
                <a:lnTo>
                  <a:pt x="2301" y="680"/>
                </a:lnTo>
                <a:lnTo>
                  <a:pt x="2167" y="813"/>
                </a:lnTo>
                <a:lnTo>
                  <a:pt x="2010" y="860"/>
                </a:lnTo>
                <a:lnTo>
                  <a:pt x="2010" y="953"/>
                </a:lnTo>
                <a:lnTo>
                  <a:pt x="1900" y="1045"/>
                </a:lnTo>
                <a:lnTo>
                  <a:pt x="1674" y="1110"/>
                </a:lnTo>
                <a:lnTo>
                  <a:pt x="1627" y="1132"/>
                </a:lnTo>
                <a:lnTo>
                  <a:pt x="1424" y="1063"/>
                </a:lnTo>
                <a:lnTo>
                  <a:pt x="1377" y="1045"/>
                </a:lnTo>
                <a:lnTo>
                  <a:pt x="1220" y="1045"/>
                </a:lnTo>
                <a:lnTo>
                  <a:pt x="1063" y="906"/>
                </a:lnTo>
                <a:lnTo>
                  <a:pt x="948" y="906"/>
                </a:lnTo>
                <a:lnTo>
                  <a:pt x="836" y="860"/>
                </a:lnTo>
                <a:lnTo>
                  <a:pt x="836" y="726"/>
                </a:lnTo>
                <a:lnTo>
                  <a:pt x="791" y="656"/>
                </a:lnTo>
                <a:lnTo>
                  <a:pt x="680" y="639"/>
                </a:lnTo>
                <a:lnTo>
                  <a:pt x="634" y="593"/>
                </a:lnTo>
                <a:lnTo>
                  <a:pt x="587" y="680"/>
                </a:lnTo>
                <a:lnTo>
                  <a:pt x="447" y="726"/>
                </a:lnTo>
                <a:lnTo>
                  <a:pt x="383" y="813"/>
                </a:lnTo>
                <a:lnTo>
                  <a:pt x="430" y="883"/>
                </a:lnTo>
                <a:lnTo>
                  <a:pt x="290" y="906"/>
                </a:lnTo>
                <a:lnTo>
                  <a:pt x="360" y="1000"/>
                </a:lnTo>
                <a:lnTo>
                  <a:pt x="360" y="1063"/>
                </a:lnTo>
                <a:lnTo>
                  <a:pt x="273" y="1156"/>
                </a:lnTo>
                <a:lnTo>
                  <a:pt x="203" y="1226"/>
                </a:lnTo>
                <a:lnTo>
                  <a:pt x="116" y="1226"/>
                </a:lnTo>
                <a:lnTo>
                  <a:pt x="0" y="1313"/>
                </a:lnTo>
                <a:lnTo>
                  <a:pt x="81" y="145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>
            <a:noFill/>
            <a:round/>
            <a:headEnd/>
            <a:tailEnd/>
          </a:ln>
        </p:spPr>
        <p:txBody>
          <a:bodyPr lIns="68580" tIns="34290" rIns="68580" bIns="34290"/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348503" y="1777722"/>
            <a:ext cx="615226" cy="499294"/>
            <a:chOff x="3175" y="-60325"/>
            <a:chExt cx="4860926" cy="394493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59" name="Freeform 5"/>
            <p:cNvSpPr>
              <a:spLocks noEditPoints="1"/>
            </p:cNvSpPr>
            <p:nvPr/>
          </p:nvSpPr>
          <p:spPr bwMode="auto">
            <a:xfrm>
              <a:off x="3175" y="387350"/>
              <a:ext cx="4176713" cy="3497263"/>
            </a:xfrm>
            <a:custGeom>
              <a:avLst/>
              <a:gdLst>
                <a:gd name="T0" fmla="*/ 957 w 1111"/>
                <a:gd name="T1" fmla="*/ 395 h 930"/>
                <a:gd name="T2" fmla="*/ 936 w 1111"/>
                <a:gd name="T3" fmla="*/ 362 h 930"/>
                <a:gd name="T4" fmla="*/ 936 w 1111"/>
                <a:gd name="T5" fmla="*/ 235 h 930"/>
                <a:gd name="T6" fmla="*/ 652 w 1111"/>
                <a:gd name="T7" fmla="*/ 234 h 930"/>
                <a:gd name="T8" fmla="*/ 622 w 1111"/>
                <a:gd name="T9" fmla="*/ 219 h 930"/>
                <a:gd name="T10" fmla="*/ 608 w 1111"/>
                <a:gd name="T11" fmla="*/ 70 h 930"/>
                <a:gd name="T12" fmla="*/ 190 w 1111"/>
                <a:gd name="T13" fmla="*/ 233 h 930"/>
                <a:gd name="T14" fmla="*/ 0 w 1111"/>
                <a:gd name="T15" fmla="*/ 591 h 930"/>
                <a:gd name="T16" fmla="*/ 534 w 1111"/>
                <a:gd name="T17" fmla="*/ 930 h 930"/>
                <a:gd name="T18" fmla="*/ 1111 w 1111"/>
                <a:gd name="T19" fmla="*/ 569 h 930"/>
                <a:gd name="T20" fmla="*/ 957 w 1111"/>
                <a:gd name="T21" fmla="*/ 395 h 930"/>
                <a:gd name="T22" fmla="*/ 535 w 1111"/>
                <a:gd name="T23" fmla="*/ 854 h 930"/>
                <a:gd name="T24" fmla="*/ 128 w 1111"/>
                <a:gd name="T25" fmla="*/ 641 h 930"/>
                <a:gd name="T26" fmla="*/ 485 w 1111"/>
                <a:gd name="T27" fmla="*/ 353 h 930"/>
                <a:gd name="T28" fmla="*/ 892 w 1111"/>
                <a:gd name="T29" fmla="*/ 566 h 930"/>
                <a:gd name="T30" fmla="*/ 535 w 1111"/>
                <a:gd name="T31" fmla="*/ 854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11" h="930">
                  <a:moveTo>
                    <a:pt x="957" y="395"/>
                  </a:moveTo>
                  <a:cubicBezTo>
                    <a:pt x="939" y="389"/>
                    <a:pt x="926" y="386"/>
                    <a:pt x="936" y="362"/>
                  </a:cubicBezTo>
                  <a:cubicBezTo>
                    <a:pt x="956" y="311"/>
                    <a:pt x="958" y="267"/>
                    <a:pt x="936" y="235"/>
                  </a:cubicBezTo>
                  <a:cubicBezTo>
                    <a:pt x="895" y="176"/>
                    <a:pt x="782" y="179"/>
                    <a:pt x="652" y="234"/>
                  </a:cubicBezTo>
                  <a:cubicBezTo>
                    <a:pt x="652" y="234"/>
                    <a:pt x="611" y="251"/>
                    <a:pt x="622" y="219"/>
                  </a:cubicBezTo>
                  <a:cubicBezTo>
                    <a:pt x="642" y="155"/>
                    <a:pt x="639" y="101"/>
                    <a:pt x="608" y="70"/>
                  </a:cubicBezTo>
                  <a:cubicBezTo>
                    <a:pt x="537" y="0"/>
                    <a:pt x="350" y="73"/>
                    <a:pt x="190" y="233"/>
                  </a:cubicBezTo>
                  <a:cubicBezTo>
                    <a:pt x="69" y="353"/>
                    <a:pt x="0" y="481"/>
                    <a:pt x="0" y="591"/>
                  </a:cubicBezTo>
                  <a:cubicBezTo>
                    <a:pt x="0" y="802"/>
                    <a:pt x="270" y="930"/>
                    <a:pt x="534" y="930"/>
                  </a:cubicBezTo>
                  <a:cubicBezTo>
                    <a:pt x="881" y="930"/>
                    <a:pt x="1111" y="728"/>
                    <a:pt x="1111" y="569"/>
                  </a:cubicBezTo>
                  <a:cubicBezTo>
                    <a:pt x="1111" y="472"/>
                    <a:pt x="1030" y="417"/>
                    <a:pt x="957" y="395"/>
                  </a:cubicBezTo>
                  <a:close/>
                  <a:moveTo>
                    <a:pt x="535" y="854"/>
                  </a:moveTo>
                  <a:cubicBezTo>
                    <a:pt x="324" y="875"/>
                    <a:pt x="142" y="780"/>
                    <a:pt x="128" y="641"/>
                  </a:cubicBezTo>
                  <a:cubicBezTo>
                    <a:pt x="114" y="503"/>
                    <a:pt x="274" y="374"/>
                    <a:pt x="485" y="353"/>
                  </a:cubicBezTo>
                  <a:cubicBezTo>
                    <a:pt x="696" y="332"/>
                    <a:pt x="878" y="427"/>
                    <a:pt x="892" y="566"/>
                  </a:cubicBezTo>
                  <a:cubicBezTo>
                    <a:pt x="906" y="704"/>
                    <a:pt x="746" y="833"/>
                    <a:pt x="535" y="85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6"/>
            <p:cNvSpPr>
              <a:spLocks/>
            </p:cNvSpPr>
            <p:nvPr/>
          </p:nvSpPr>
          <p:spPr bwMode="auto">
            <a:xfrm>
              <a:off x="3097213" y="-60325"/>
              <a:ext cx="1766888" cy="1873250"/>
            </a:xfrm>
            <a:custGeom>
              <a:avLst/>
              <a:gdLst>
                <a:gd name="T0" fmla="*/ 364 w 470"/>
                <a:gd name="T1" fmla="*/ 128 h 498"/>
                <a:gd name="T2" fmla="*/ 43 w 470"/>
                <a:gd name="T3" fmla="*/ 24 h 498"/>
                <a:gd name="T4" fmla="*/ 43 w 470"/>
                <a:gd name="T5" fmla="*/ 24 h 498"/>
                <a:gd name="T6" fmla="*/ 5 w 470"/>
                <a:gd name="T7" fmla="*/ 82 h 498"/>
                <a:gd name="T8" fmla="*/ 63 w 470"/>
                <a:gd name="T9" fmla="*/ 120 h 498"/>
                <a:gd name="T10" fmla="*/ 291 w 470"/>
                <a:gd name="T11" fmla="*/ 193 h 498"/>
                <a:gd name="T12" fmla="*/ 341 w 470"/>
                <a:gd name="T13" fmla="*/ 428 h 498"/>
                <a:gd name="T14" fmla="*/ 341 w 470"/>
                <a:gd name="T15" fmla="*/ 428 h 498"/>
                <a:gd name="T16" fmla="*/ 373 w 470"/>
                <a:gd name="T17" fmla="*/ 489 h 498"/>
                <a:gd name="T18" fmla="*/ 434 w 470"/>
                <a:gd name="T19" fmla="*/ 458 h 498"/>
                <a:gd name="T20" fmla="*/ 434 w 470"/>
                <a:gd name="T21" fmla="*/ 458 h 498"/>
                <a:gd name="T22" fmla="*/ 364 w 470"/>
                <a:gd name="T23" fmla="*/ 12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70" h="498">
                  <a:moveTo>
                    <a:pt x="364" y="128"/>
                  </a:moveTo>
                  <a:cubicBezTo>
                    <a:pt x="280" y="35"/>
                    <a:pt x="157" y="0"/>
                    <a:pt x="43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16" y="30"/>
                    <a:pt x="0" y="56"/>
                    <a:pt x="5" y="82"/>
                  </a:cubicBezTo>
                  <a:cubicBezTo>
                    <a:pt x="11" y="108"/>
                    <a:pt x="37" y="125"/>
                    <a:pt x="63" y="120"/>
                  </a:cubicBezTo>
                  <a:cubicBezTo>
                    <a:pt x="144" y="102"/>
                    <a:pt x="232" y="128"/>
                    <a:pt x="291" y="193"/>
                  </a:cubicBezTo>
                  <a:cubicBezTo>
                    <a:pt x="351" y="259"/>
                    <a:pt x="367" y="349"/>
                    <a:pt x="341" y="428"/>
                  </a:cubicBezTo>
                  <a:cubicBezTo>
                    <a:pt x="341" y="428"/>
                    <a:pt x="341" y="428"/>
                    <a:pt x="341" y="428"/>
                  </a:cubicBezTo>
                  <a:cubicBezTo>
                    <a:pt x="333" y="454"/>
                    <a:pt x="347" y="481"/>
                    <a:pt x="373" y="489"/>
                  </a:cubicBezTo>
                  <a:cubicBezTo>
                    <a:pt x="398" y="498"/>
                    <a:pt x="426" y="484"/>
                    <a:pt x="434" y="458"/>
                  </a:cubicBezTo>
                  <a:cubicBezTo>
                    <a:pt x="434" y="458"/>
                    <a:pt x="434" y="458"/>
                    <a:pt x="434" y="458"/>
                  </a:cubicBezTo>
                  <a:cubicBezTo>
                    <a:pt x="470" y="347"/>
                    <a:pt x="447" y="221"/>
                    <a:pt x="364" y="128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7"/>
            <p:cNvSpPr>
              <a:spLocks/>
            </p:cNvSpPr>
            <p:nvPr/>
          </p:nvSpPr>
          <p:spPr bwMode="auto">
            <a:xfrm>
              <a:off x="3254375" y="623888"/>
              <a:ext cx="920750" cy="966788"/>
            </a:xfrm>
            <a:custGeom>
              <a:avLst/>
              <a:gdLst>
                <a:gd name="T0" fmla="*/ 193 w 245"/>
                <a:gd name="T1" fmla="*/ 62 h 257"/>
                <a:gd name="T2" fmla="*/ 37 w 245"/>
                <a:gd name="T3" fmla="*/ 11 h 257"/>
                <a:gd name="T4" fmla="*/ 5 w 245"/>
                <a:gd name="T5" fmla="*/ 61 h 257"/>
                <a:gd name="T6" fmla="*/ 54 w 245"/>
                <a:gd name="T7" fmla="*/ 94 h 257"/>
                <a:gd name="T8" fmla="*/ 54 w 245"/>
                <a:gd name="T9" fmla="*/ 94 h 257"/>
                <a:gd name="T10" fmla="*/ 131 w 245"/>
                <a:gd name="T11" fmla="*/ 118 h 257"/>
                <a:gd name="T12" fmla="*/ 148 w 245"/>
                <a:gd name="T13" fmla="*/ 197 h 257"/>
                <a:gd name="T14" fmla="*/ 148 w 245"/>
                <a:gd name="T15" fmla="*/ 197 h 257"/>
                <a:gd name="T16" fmla="*/ 175 w 245"/>
                <a:gd name="T17" fmla="*/ 250 h 257"/>
                <a:gd name="T18" fmla="*/ 228 w 245"/>
                <a:gd name="T19" fmla="*/ 223 h 257"/>
                <a:gd name="T20" fmla="*/ 193 w 245"/>
                <a:gd name="T21" fmla="*/ 6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5" h="257">
                  <a:moveTo>
                    <a:pt x="193" y="62"/>
                  </a:moveTo>
                  <a:cubicBezTo>
                    <a:pt x="153" y="17"/>
                    <a:pt x="92" y="0"/>
                    <a:pt x="37" y="11"/>
                  </a:cubicBezTo>
                  <a:cubicBezTo>
                    <a:pt x="14" y="16"/>
                    <a:pt x="0" y="39"/>
                    <a:pt x="5" y="61"/>
                  </a:cubicBezTo>
                  <a:cubicBezTo>
                    <a:pt x="9" y="84"/>
                    <a:pt x="32" y="98"/>
                    <a:pt x="54" y="94"/>
                  </a:cubicBezTo>
                  <a:cubicBezTo>
                    <a:pt x="54" y="94"/>
                    <a:pt x="54" y="94"/>
                    <a:pt x="54" y="94"/>
                  </a:cubicBezTo>
                  <a:cubicBezTo>
                    <a:pt x="82" y="88"/>
                    <a:pt x="111" y="96"/>
                    <a:pt x="131" y="118"/>
                  </a:cubicBezTo>
                  <a:cubicBezTo>
                    <a:pt x="151" y="140"/>
                    <a:pt x="156" y="170"/>
                    <a:pt x="148" y="197"/>
                  </a:cubicBezTo>
                  <a:cubicBezTo>
                    <a:pt x="148" y="197"/>
                    <a:pt x="148" y="197"/>
                    <a:pt x="148" y="197"/>
                  </a:cubicBezTo>
                  <a:cubicBezTo>
                    <a:pt x="141" y="219"/>
                    <a:pt x="153" y="243"/>
                    <a:pt x="175" y="250"/>
                  </a:cubicBezTo>
                  <a:cubicBezTo>
                    <a:pt x="197" y="257"/>
                    <a:pt x="220" y="245"/>
                    <a:pt x="228" y="223"/>
                  </a:cubicBezTo>
                  <a:cubicBezTo>
                    <a:pt x="245" y="169"/>
                    <a:pt x="234" y="107"/>
                    <a:pt x="193" y="6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8"/>
            <p:cNvSpPr>
              <a:spLocks noEditPoints="1"/>
            </p:cNvSpPr>
            <p:nvPr/>
          </p:nvSpPr>
          <p:spPr bwMode="auto">
            <a:xfrm>
              <a:off x="958850" y="2016125"/>
              <a:ext cx="1724025" cy="1489075"/>
            </a:xfrm>
            <a:custGeom>
              <a:avLst/>
              <a:gdLst>
                <a:gd name="T0" fmla="*/ 302 w 459"/>
                <a:gd name="T1" fmla="*/ 26 h 396"/>
                <a:gd name="T2" fmla="*/ 45 w 459"/>
                <a:gd name="T3" fmla="*/ 139 h 396"/>
                <a:gd name="T4" fmla="*/ 144 w 459"/>
                <a:gd name="T5" fmla="*/ 362 h 396"/>
                <a:gd name="T6" fmla="*/ 416 w 459"/>
                <a:gd name="T7" fmla="*/ 246 h 396"/>
                <a:gd name="T8" fmla="*/ 302 w 459"/>
                <a:gd name="T9" fmla="*/ 26 h 396"/>
                <a:gd name="T10" fmla="*/ 225 w 459"/>
                <a:gd name="T11" fmla="*/ 257 h 396"/>
                <a:gd name="T12" fmla="*/ 128 w 459"/>
                <a:gd name="T13" fmla="*/ 289 h 396"/>
                <a:gd name="T14" fmla="*/ 107 w 459"/>
                <a:gd name="T15" fmla="*/ 204 h 396"/>
                <a:gd name="T16" fmla="*/ 202 w 459"/>
                <a:gd name="T17" fmla="*/ 172 h 396"/>
                <a:gd name="T18" fmla="*/ 225 w 459"/>
                <a:gd name="T19" fmla="*/ 257 h 396"/>
                <a:gd name="T20" fmla="*/ 292 w 459"/>
                <a:gd name="T21" fmla="*/ 170 h 396"/>
                <a:gd name="T22" fmla="*/ 256 w 459"/>
                <a:gd name="T23" fmla="*/ 184 h 396"/>
                <a:gd name="T24" fmla="*/ 247 w 459"/>
                <a:gd name="T25" fmla="*/ 152 h 396"/>
                <a:gd name="T26" fmla="*/ 282 w 459"/>
                <a:gd name="T27" fmla="*/ 139 h 396"/>
                <a:gd name="T28" fmla="*/ 292 w 459"/>
                <a:gd name="T29" fmla="*/ 17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59" h="396">
                  <a:moveTo>
                    <a:pt x="302" y="26"/>
                  </a:moveTo>
                  <a:cubicBezTo>
                    <a:pt x="202" y="0"/>
                    <a:pt x="88" y="50"/>
                    <a:pt x="45" y="139"/>
                  </a:cubicBezTo>
                  <a:cubicBezTo>
                    <a:pt x="0" y="229"/>
                    <a:pt x="43" y="329"/>
                    <a:pt x="144" y="362"/>
                  </a:cubicBezTo>
                  <a:cubicBezTo>
                    <a:pt x="249" y="396"/>
                    <a:pt x="373" y="344"/>
                    <a:pt x="416" y="246"/>
                  </a:cubicBezTo>
                  <a:cubicBezTo>
                    <a:pt x="459" y="151"/>
                    <a:pt x="406" y="53"/>
                    <a:pt x="302" y="26"/>
                  </a:cubicBezTo>
                  <a:close/>
                  <a:moveTo>
                    <a:pt x="225" y="257"/>
                  </a:moveTo>
                  <a:cubicBezTo>
                    <a:pt x="205" y="289"/>
                    <a:pt x="161" y="304"/>
                    <a:pt x="128" y="289"/>
                  </a:cubicBezTo>
                  <a:cubicBezTo>
                    <a:pt x="96" y="274"/>
                    <a:pt x="86" y="236"/>
                    <a:pt x="107" y="204"/>
                  </a:cubicBezTo>
                  <a:cubicBezTo>
                    <a:pt x="127" y="173"/>
                    <a:pt x="169" y="159"/>
                    <a:pt x="202" y="172"/>
                  </a:cubicBezTo>
                  <a:cubicBezTo>
                    <a:pt x="235" y="186"/>
                    <a:pt x="245" y="224"/>
                    <a:pt x="225" y="257"/>
                  </a:cubicBezTo>
                  <a:close/>
                  <a:moveTo>
                    <a:pt x="292" y="170"/>
                  </a:moveTo>
                  <a:cubicBezTo>
                    <a:pt x="285" y="183"/>
                    <a:pt x="269" y="189"/>
                    <a:pt x="256" y="184"/>
                  </a:cubicBezTo>
                  <a:cubicBezTo>
                    <a:pt x="243" y="179"/>
                    <a:pt x="240" y="165"/>
                    <a:pt x="247" y="152"/>
                  </a:cubicBezTo>
                  <a:cubicBezTo>
                    <a:pt x="254" y="140"/>
                    <a:pt x="270" y="134"/>
                    <a:pt x="282" y="139"/>
                  </a:cubicBezTo>
                  <a:cubicBezTo>
                    <a:pt x="295" y="144"/>
                    <a:pt x="300" y="158"/>
                    <a:pt x="292" y="17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546596" y="1759031"/>
            <a:ext cx="174441" cy="506305"/>
            <a:chOff x="6365875" y="2589728"/>
            <a:chExt cx="520700" cy="151130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4" name="Oval 13"/>
            <p:cNvSpPr>
              <a:spLocks noChangeArrowheads="1"/>
            </p:cNvSpPr>
            <p:nvPr/>
          </p:nvSpPr>
          <p:spPr bwMode="auto">
            <a:xfrm>
              <a:off x="6503988" y="2589728"/>
              <a:ext cx="244475" cy="244475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14"/>
            <p:cNvSpPr>
              <a:spLocks noEditPoints="1"/>
            </p:cNvSpPr>
            <p:nvPr/>
          </p:nvSpPr>
          <p:spPr bwMode="auto">
            <a:xfrm>
              <a:off x="6365875" y="2861191"/>
              <a:ext cx="520700" cy="1239838"/>
            </a:xfrm>
            <a:custGeom>
              <a:avLst/>
              <a:gdLst>
                <a:gd name="T0" fmla="*/ 68 w 136"/>
                <a:gd name="T1" fmla="*/ 0 h 328"/>
                <a:gd name="T2" fmla="*/ 0 w 136"/>
                <a:gd name="T3" fmla="*/ 16 h 328"/>
                <a:gd name="T4" fmla="*/ 4 w 136"/>
                <a:gd name="T5" fmla="*/ 156 h 328"/>
                <a:gd name="T6" fmla="*/ 20 w 136"/>
                <a:gd name="T7" fmla="*/ 172 h 328"/>
                <a:gd name="T8" fmla="*/ 22 w 136"/>
                <a:gd name="T9" fmla="*/ 172 h 328"/>
                <a:gd name="T10" fmla="*/ 32 w 136"/>
                <a:gd name="T11" fmla="*/ 312 h 328"/>
                <a:gd name="T12" fmla="*/ 48 w 136"/>
                <a:gd name="T13" fmla="*/ 328 h 328"/>
                <a:gd name="T14" fmla="*/ 64 w 136"/>
                <a:gd name="T15" fmla="*/ 312 h 328"/>
                <a:gd name="T16" fmla="*/ 64 w 136"/>
                <a:gd name="T17" fmla="*/ 176 h 328"/>
                <a:gd name="T18" fmla="*/ 72 w 136"/>
                <a:gd name="T19" fmla="*/ 176 h 328"/>
                <a:gd name="T20" fmla="*/ 72 w 136"/>
                <a:gd name="T21" fmla="*/ 312 h 328"/>
                <a:gd name="T22" fmla="*/ 88 w 136"/>
                <a:gd name="T23" fmla="*/ 328 h 328"/>
                <a:gd name="T24" fmla="*/ 104 w 136"/>
                <a:gd name="T25" fmla="*/ 312 h 328"/>
                <a:gd name="T26" fmla="*/ 114 w 136"/>
                <a:gd name="T27" fmla="*/ 172 h 328"/>
                <a:gd name="T28" fmla="*/ 116 w 136"/>
                <a:gd name="T29" fmla="*/ 172 h 328"/>
                <a:gd name="T30" fmla="*/ 132 w 136"/>
                <a:gd name="T31" fmla="*/ 156 h 328"/>
                <a:gd name="T32" fmla="*/ 136 w 136"/>
                <a:gd name="T33" fmla="*/ 16 h 328"/>
                <a:gd name="T34" fmla="*/ 68 w 136"/>
                <a:gd name="T35" fmla="*/ 0 h 328"/>
                <a:gd name="T36" fmla="*/ 76 w 136"/>
                <a:gd name="T37" fmla="*/ 116 h 328"/>
                <a:gd name="T38" fmla="*/ 68 w 136"/>
                <a:gd name="T39" fmla="*/ 124 h 328"/>
                <a:gd name="T40" fmla="*/ 60 w 136"/>
                <a:gd name="T41" fmla="*/ 116 h 328"/>
                <a:gd name="T42" fmla="*/ 64 w 136"/>
                <a:gd name="T43" fmla="*/ 20 h 328"/>
                <a:gd name="T44" fmla="*/ 60 w 136"/>
                <a:gd name="T45" fmla="*/ 12 h 328"/>
                <a:gd name="T46" fmla="*/ 68 w 136"/>
                <a:gd name="T47" fmla="*/ 8 h 328"/>
                <a:gd name="T48" fmla="*/ 76 w 136"/>
                <a:gd name="T49" fmla="*/ 12 h 328"/>
                <a:gd name="T50" fmla="*/ 72 w 136"/>
                <a:gd name="T51" fmla="*/ 20 h 328"/>
                <a:gd name="T52" fmla="*/ 76 w 136"/>
                <a:gd name="T53" fmla="*/ 116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" h="328">
                  <a:moveTo>
                    <a:pt x="68" y="0"/>
                  </a:moveTo>
                  <a:cubicBezTo>
                    <a:pt x="32" y="0"/>
                    <a:pt x="0" y="16"/>
                    <a:pt x="0" y="16"/>
                  </a:cubicBezTo>
                  <a:cubicBezTo>
                    <a:pt x="4" y="156"/>
                    <a:pt x="4" y="156"/>
                    <a:pt x="4" y="156"/>
                  </a:cubicBezTo>
                  <a:cubicBezTo>
                    <a:pt x="4" y="165"/>
                    <a:pt x="11" y="172"/>
                    <a:pt x="20" y="172"/>
                  </a:cubicBezTo>
                  <a:cubicBezTo>
                    <a:pt x="21" y="172"/>
                    <a:pt x="21" y="172"/>
                    <a:pt x="22" y="172"/>
                  </a:cubicBezTo>
                  <a:cubicBezTo>
                    <a:pt x="32" y="312"/>
                    <a:pt x="32" y="312"/>
                    <a:pt x="32" y="312"/>
                  </a:cubicBezTo>
                  <a:cubicBezTo>
                    <a:pt x="32" y="321"/>
                    <a:pt x="39" y="328"/>
                    <a:pt x="48" y="328"/>
                  </a:cubicBezTo>
                  <a:cubicBezTo>
                    <a:pt x="57" y="328"/>
                    <a:pt x="64" y="321"/>
                    <a:pt x="64" y="312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72" y="176"/>
                    <a:pt x="72" y="176"/>
                    <a:pt x="72" y="176"/>
                  </a:cubicBezTo>
                  <a:cubicBezTo>
                    <a:pt x="72" y="312"/>
                    <a:pt x="72" y="312"/>
                    <a:pt x="72" y="312"/>
                  </a:cubicBezTo>
                  <a:cubicBezTo>
                    <a:pt x="72" y="321"/>
                    <a:pt x="79" y="328"/>
                    <a:pt x="88" y="328"/>
                  </a:cubicBezTo>
                  <a:cubicBezTo>
                    <a:pt x="97" y="328"/>
                    <a:pt x="104" y="321"/>
                    <a:pt x="104" y="312"/>
                  </a:cubicBezTo>
                  <a:cubicBezTo>
                    <a:pt x="114" y="172"/>
                    <a:pt x="114" y="172"/>
                    <a:pt x="114" y="172"/>
                  </a:cubicBezTo>
                  <a:cubicBezTo>
                    <a:pt x="115" y="172"/>
                    <a:pt x="115" y="172"/>
                    <a:pt x="116" y="172"/>
                  </a:cubicBezTo>
                  <a:cubicBezTo>
                    <a:pt x="125" y="172"/>
                    <a:pt x="132" y="165"/>
                    <a:pt x="132" y="156"/>
                  </a:cubicBezTo>
                  <a:cubicBezTo>
                    <a:pt x="136" y="16"/>
                    <a:pt x="136" y="16"/>
                    <a:pt x="136" y="16"/>
                  </a:cubicBezTo>
                  <a:cubicBezTo>
                    <a:pt x="136" y="16"/>
                    <a:pt x="104" y="0"/>
                    <a:pt x="68" y="0"/>
                  </a:cubicBezTo>
                  <a:close/>
                  <a:moveTo>
                    <a:pt x="76" y="116"/>
                  </a:moveTo>
                  <a:cubicBezTo>
                    <a:pt x="68" y="124"/>
                    <a:pt x="68" y="124"/>
                    <a:pt x="68" y="124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4" y="20"/>
                    <a:pt x="64" y="20"/>
                    <a:pt x="64" y="20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60" y="12"/>
                    <a:pt x="60" y="8"/>
                    <a:pt x="68" y="8"/>
                  </a:cubicBezTo>
                  <a:cubicBezTo>
                    <a:pt x="76" y="8"/>
                    <a:pt x="76" y="12"/>
                    <a:pt x="76" y="12"/>
                  </a:cubicBezTo>
                  <a:cubicBezTo>
                    <a:pt x="72" y="20"/>
                    <a:pt x="72" y="20"/>
                    <a:pt x="72" y="20"/>
                  </a:cubicBezTo>
                  <a:lnTo>
                    <a:pt x="76" y="1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6" name="Freeform 5"/>
          <p:cNvSpPr>
            <a:spLocks noEditPoints="1"/>
          </p:cNvSpPr>
          <p:nvPr/>
        </p:nvSpPr>
        <p:spPr bwMode="auto">
          <a:xfrm>
            <a:off x="1888997" y="1777722"/>
            <a:ext cx="548682" cy="499294"/>
          </a:xfrm>
          <a:custGeom>
            <a:avLst/>
            <a:gdLst>
              <a:gd name="T0" fmla="*/ 197 w 682"/>
              <a:gd name="T1" fmla="*/ 384 h 619"/>
              <a:gd name="T2" fmla="*/ 197 w 682"/>
              <a:gd name="T3" fmla="*/ 171 h 619"/>
              <a:gd name="T4" fmla="*/ 69 w 682"/>
              <a:gd name="T5" fmla="*/ 171 h 619"/>
              <a:gd name="T6" fmla="*/ 0 w 682"/>
              <a:gd name="T7" fmla="*/ 240 h 619"/>
              <a:gd name="T8" fmla="*/ 0 w 682"/>
              <a:gd name="T9" fmla="*/ 448 h 619"/>
              <a:gd name="T10" fmla="*/ 69 w 682"/>
              <a:gd name="T11" fmla="*/ 512 h 619"/>
              <a:gd name="T12" fmla="*/ 101 w 682"/>
              <a:gd name="T13" fmla="*/ 512 h 619"/>
              <a:gd name="T14" fmla="*/ 101 w 682"/>
              <a:gd name="T15" fmla="*/ 619 h 619"/>
              <a:gd name="T16" fmla="*/ 202 w 682"/>
              <a:gd name="T17" fmla="*/ 512 h 619"/>
              <a:gd name="T18" fmla="*/ 373 w 682"/>
              <a:gd name="T19" fmla="*/ 512 h 619"/>
              <a:gd name="T20" fmla="*/ 442 w 682"/>
              <a:gd name="T21" fmla="*/ 448 h 619"/>
              <a:gd name="T22" fmla="*/ 442 w 682"/>
              <a:gd name="T23" fmla="*/ 384 h 619"/>
              <a:gd name="T24" fmla="*/ 437 w 682"/>
              <a:gd name="T25" fmla="*/ 384 h 619"/>
              <a:gd name="T26" fmla="*/ 197 w 682"/>
              <a:gd name="T27" fmla="*/ 384 h 619"/>
              <a:gd name="T28" fmla="*/ 613 w 682"/>
              <a:gd name="T29" fmla="*/ 0 h 619"/>
              <a:gd name="T30" fmla="*/ 309 w 682"/>
              <a:gd name="T31" fmla="*/ 0 h 619"/>
              <a:gd name="T32" fmla="*/ 240 w 682"/>
              <a:gd name="T33" fmla="*/ 70 h 619"/>
              <a:gd name="T34" fmla="*/ 240 w 682"/>
              <a:gd name="T35" fmla="*/ 342 h 619"/>
              <a:gd name="T36" fmla="*/ 480 w 682"/>
              <a:gd name="T37" fmla="*/ 342 h 619"/>
              <a:gd name="T38" fmla="*/ 581 w 682"/>
              <a:gd name="T39" fmla="*/ 448 h 619"/>
              <a:gd name="T40" fmla="*/ 581 w 682"/>
              <a:gd name="T41" fmla="*/ 342 h 619"/>
              <a:gd name="T42" fmla="*/ 613 w 682"/>
              <a:gd name="T43" fmla="*/ 342 h 619"/>
              <a:gd name="T44" fmla="*/ 682 w 682"/>
              <a:gd name="T45" fmla="*/ 278 h 619"/>
              <a:gd name="T46" fmla="*/ 682 w 682"/>
              <a:gd name="T47" fmla="*/ 70 h 619"/>
              <a:gd name="T48" fmla="*/ 613 w 682"/>
              <a:gd name="T49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82" h="619">
                <a:moveTo>
                  <a:pt x="197" y="384"/>
                </a:moveTo>
                <a:cubicBezTo>
                  <a:pt x="197" y="171"/>
                  <a:pt x="197" y="171"/>
                  <a:pt x="197" y="171"/>
                </a:cubicBezTo>
                <a:cubicBezTo>
                  <a:pt x="69" y="171"/>
                  <a:pt x="69" y="171"/>
                  <a:pt x="69" y="171"/>
                </a:cubicBezTo>
                <a:cubicBezTo>
                  <a:pt x="32" y="171"/>
                  <a:pt x="0" y="203"/>
                  <a:pt x="0" y="240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86"/>
                  <a:pt x="32" y="512"/>
                  <a:pt x="69" y="512"/>
                </a:cubicBezTo>
                <a:cubicBezTo>
                  <a:pt x="101" y="512"/>
                  <a:pt x="101" y="512"/>
                  <a:pt x="101" y="512"/>
                </a:cubicBezTo>
                <a:cubicBezTo>
                  <a:pt x="101" y="619"/>
                  <a:pt x="101" y="619"/>
                  <a:pt x="101" y="619"/>
                </a:cubicBezTo>
                <a:cubicBezTo>
                  <a:pt x="202" y="512"/>
                  <a:pt x="202" y="512"/>
                  <a:pt x="202" y="512"/>
                </a:cubicBezTo>
                <a:cubicBezTo>
                  <a:pt x="373" y="512"/>
                  <a:pt x="373" y="512"/>
                  <a:pt x="373" y="512"/>
                </a:cubicBezTo>
                <a:cubicBezTo>
                  <a:pt x="410" y="512"/>
                  <a:pt x="442" y="486"/>
                  <a:pt x="442" y="448"/>
                </a:cubicBezTo>
                <a:cubicBezTo>
                  <a:pt x="442" y="384"/>
                  <a:pt x="442" y="384"/>
                  <a:pt x="442" y="384"/>
                </a:cubicBezTo>
                <a:cubicBezTo>
                  <a:pt x="442" y="384"/>
                  <a:pt x="437" y="384"/>
                  <a:pt x="437" y="384"/>
                </a:cubicBezTo>
                <a:cubicBezTo>
                  <a:pt x="197" y="384"/>
                  <a:pt x="197" y="384"/>
                  <a:pt x="197" y="384"/>
                </a:cubicBezTo>
                <a:close/>
                <a:moveTo>
                  <a:pt x="613" y="0"/>
                </a:moveTo>
                <a:cubicBezTo>
                  <a:pt x="309" y="0"/>
                  <a:pt x="309" y="0"/>
                  <a:pt x="309" y="0"/>
                </a:cubicBezTo>
                <a:cubicBezTo>
                  <a:pt x="272" y="0"/>
                  <a:pt x="240" y="32"/>
                  <a:pt x="240" y="70"/>
                </a:cubicBezTo>
                <a:cubicBezTo>
                  <a:pt x="240" y="342"/>
                  <a:pt x="240" y="342"/>
                  <a:pt x="240" y="342"/>
                </a:cubicBezTo>
                <a:cubicBezTo>
                  <a:pt x="480" y="342"/>
                  <a:pt x="480" y="342"/>
                  <a:pt x="480" y="342"/>
                </a:cubicBezTo>
                <a:cubicBezTo>
                  <a:pt x="581" y="448"/>
                  <a:pt x="581" y="448"/>
                  <a:pt x="581" y="448"/>
                </a:cubicBezTo>
                <a:cubicBezTo>
                  <a:pt x="581" y="342"/>
                  <a:pt x="581" y="342"/>
                  <a:pt x="581" y="342"/>
                </a:cubicBezTo>
                <a:cubicBezTo>
                  <a:pt x="613" y="342"/>
                  <a:pt x="613" y="342"/>
                  <a:pt x="613" y="342"/>
                </a:cubicBezTo>
                <a:cubicBezTo>
                  <a:pt x="650" y="342"/>
                  <a:pt x="682" y="315"/>
                  <a:pt x="682" y="278"/>
                </a:cubicBezTo>
                <a:cubicBezTo>
                  <a:pt x="682" y="70"/>
                  <a:pt x="682" y="70"/>
                  <a:pt x="682" y="70"/>
                </a:cubicBezTo>
                <a:cubicBezTo>
                  <a:pt x="682" y="32"/>
                  <a:pt x="650" y="0"/>
                  <a:pt x="61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FBE3"/>
              </a:solidFill>
            </a:endParaRPr>
          </a:p>
        </p:txBody>
      </p:sp>
      <p:sp>
        <p:nvSpPr>
          <p:cNvPr id="67" name="任意多边形 66"/>
          <p:cNvSpPr/>
          <p:nvPr/>
        </p:nvSpPr>
        <p:spPr>
          <a:xfrm rot="8100000">
            <a:off x="6526513" y="1815481"/>
            <a:ext cx="423774" cy="423774"/>
          </a:xfrm>
          <a:custGeom>
            <a:avLst/>
            <a:gdLst>
              <a:gd name="connsiteX0" fmla="*/ 207083 w 688402"/>
              <a:gd name="connsiteY0" fmla="*/ 481320 h 688402"/>
              <a:gd name="connsiteX1" fmla="*/ 484188 w 688402"/>
              <a:gd name="connsiteY1" fmla="*/ 481320 h 688402"/>
              <a:gd name="connsiteX2" fmla="*/ 484188 w 688402"/>
              <a:gd name="connsiteY2" fmla="*/ 204215 h 688402"/>
              <a:gd name="connsiteX3" fmla="*/ 207083 w 688402"/>
              <a:gd name="connsiteY3" fmla="*/ 204215 h 688402"/>
              <a:gd name="connsiteX4" fmla="*/ 207083 w 688402"/>
              <a:gd name="connsiteY4" fmla="*/ 481320 h 688402"/>
              <a:gd name="connsiteX5" fmla="*/ 100814 w 688402"/>
              <a:gd name="connsiteY5" fmla="*/ 587588 h 688402"/>
              <a:gd name="connsiteX6" fmla="*/ 0 w 688402"/>
              <a:gd name="connsiteY6" fmla="*/ 344201 h 688402"/>
              <a:gd name="connsiteX7" fmla="*/ 1 w 688402"/>
              <a:gd name="connsiteY7" fmla="*/ 344201 h 688402"/>
              <a:gd name="connsiteX8" fmla="*/ 344202 w 688402"/>
              <a:gd name="connsiteY8" fmla="*/ 0 h 688402"/>
              <a:gd name="connsiteX9" fmla="*/ 688402 w 688402"/>
              <a:gd name="connsiteY9" fmla="*/ 0 h 688402"/>
              <a:gd name="connsiteX10" fmla="*/ 688402 w 688402"/>
              <a:gd name="connsiteY10" fmla="*/ 344201 h 688402"/>
              <a:gd name="connsiteX11" fmla="*/ 344201 w 688402"/>
              <a:gd name="connsiteY11" fmla="*/ 688402 h 688402"/>
              <a:gd name="connsiteX12" fmla="*/ 100814 w 688402"/>
              <a:gd name="connsiteY12" fmla="*/ 587588 h 68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402" h="688402">
                <a:moveTo>
                  <a:pt x="207083" y="481320"/>
                </a:moveTo>
                <a:cubicBezTo>
                  <a:pt x="283603" y="557840"/>
                  <a:pt x="407668" y="557840"/>
                  <a:pt x="484188" y="481320"/>
                </a:cubicBezTo>
                <a:cubicBezTo>
                  <a:pt x="560708" y="404800"/>
                  <a:pt x="560708" y="280735"/>
                  <a:pt x="484188" y="204215"/>
                </a:cubicBezTo>
                <a:cubicBezTo>
                  <a:pt x="407668" y="127694"/>
                  <a:pt x="283603" y="127694"/>
                  <a:pt x="207083" y="204215"/>
                </a:cubicBezTo>
                <a:cubicBezTo>
                  <a:pt x="130563" y="280735"/>
                  <a:pt x="130563" y="404800"/>
                  <a:pt x="207083" y="481320"/>
                </a:cubicBezTo>
                <a:close/>
                <a:moveTo>
                  <a:pt x="100814" y="587588"/>
                </a:moveTo>
                <a:cubicBezTo>
                  <a:pt x="38526" y="525300"/>
                  <a:pt x="0" y="439249"/>
                  <a:pt x="0" y="344201"/>
                </a:cubicBezTo>
                <a:lnTo>
                  <a:pt x="1" y="344201"/>
                </a:lnTo>
                <a:cubicBezTo>
                  <a:pt x="1" y="154104"/>
                  <a:pt x="154105" y="0"/>
                  <a:pt x="344202" y="0"/>
                </a:cubicBezTo>
                <a:lnTo>
                  <a:pt x="688402" y="0"/>
                </a:lnTo>
                <a:lnTo>
                  <a:pt x="688402" y="344201"/>
                </a:lnTo>
                <a:cubicBezTo>
                  <a:pt x="688402" y="534298"/>
                  <a:pt x="534298" y="688402"/>
                  <a:pt x="344201" y="688402"/>
                </a:cubicBezTo>
                <a:cubicBezTo>
                  <a:pt x="249153" y="688402"/>
                  <a:pt x="163102" y="649876"/>
                  <a:pt x="100814" y="58758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>
          <a:xfrm>
            <a:off x="8061791" y="1777722"/>
            <a:ext cx="549300" cy="549300"/>
          </a:xfrm>
          <a:custGeom>
            <a:avLst/>
            <a:gdLst>
              <a:gd name="connsiteX0" fmla="*/ 189215 w 732400"/>
              <a:gd name="connsiteY0" fmla="*/ 434809 h 732400"/>
              <a:gd name="connsiteX1" fmla="*/ 356104 w 732400"/>
              <a:gd name="connsiteY1" fmla="*/ 601697 h 732400"/>
              <a:gd name="connsiteX2" fmla="*/ 522993 w 732400"/>
              <a:gd name="connsiteY2" fmla="*/ 434809 h 732400"/>
              <a:gd name="connsiteX3" fmla="*/ 356104 w 732400"/>
              <a:gd name="connsiteY3" fmla="*/ 574759 h 732400"/>
              <a:gd name="connsiteX4" fmla="*/ 189215 w 732400"/>
              <a:gd name="connsiteY4" fmla="*/ 434809 h 732400"/>
              <a:gd name="connsiteX5" fmla="*/ 505123 w 732400"/>
              <a:gd name="connsiteY5" fmla="*/ 191364 h 732400"/>
              <a:gd name="connsiteX6" fmla="*/ 417873 w 732400"/>
              <a:gd name="connsiteY6" fmla="*/ 278614 h 732400"/>
              <a:gd name="connsiteX7" fmla="*/ 505123 w 732400"/>
              <a:gd name="connsiteY7" fmla="*/ 365864 h 732400"/>
              <a:gd name="connsiteX8" fmla="*/ 592373 w 732400"/>
              <a:gd name="connsiteY8" fmla="*/ 278614 h 732400"/>
              <a:gd name="connsiteX9" fmla="*/ 505123 w 732400"/>
              <a:gd name="connsiteY9" fmla="*/ 191364 h 732400"/>
              <a:gd name="connsiteX10" fmla="*/ 216189 w 732400"/>
              <a:gd name="connsiteY10" fmla="*/ 191364 h 732400"/>
              <a:gd name="connsiteX11" fmla="*/ 128939 w 732400"/>
              <a:gd name="connsiteY11" fmla="*/ 278614 h 732400"/>
              <a:gd name="connsiteX12" fmla="*/ 216189 w 732400"/>
              <a:gd name="connsiteY12" fmla="*/ 365864 h 732400"/>
              <a:gd name="connsiteX13" fmla="*/ 303439 w 732400"/>
              <a:gd name="connsiteY13" fmla="*/ 278614 h 732400"/>
              <a:gd name="connsiteX14" fmla="*/ 216189 w 732400"/>
              <a:gd name="connsiteY14" fmla="*/ 191364 h 732400"/>
              <a:gd name="connsiteX15" fmla="*/ 366200 w 732400"/>
              <a:gd name="connsiteY15" fmla="*/ 0 h 732400"/>
              <a:gd name="connsiteX16" fmla="*/ 732400 w 732400"/>
              <a:gd name="connsiteY16" fmla="*/ 366200 h 732400"/>
              <a:gd name="connsiteX17" fmla="*/ 366200 w 732400"/>
              <a:gd name="connsiteY17" fmla="*/ 732400 h 732400"/>
              <a:gd name="connsiteX18" fmla="*/ 0 w 732400"/>
              <a:gd name="connsiteY18" fmla="*/ 366200 h 732400"/>
              <a:gd name="connsiteX19" fmla="*/ 366200 w 732400"/>
              <a:gd name="connsiteY19" fmla="*/ 0 h 73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2400" h="732400">
                <a:moveTo>
                  <a:pt x="189215" y="434809"/>
                </a:moveTo>
                <a:cubicBezTo>
                  <a:pt x="189215" y="526979"/>
                  <a:pt x="263934" y="601697"/>
                  <a:pt x="356104" y="601697"/>
                </a:cubicBezTo>
                <a:cubicBezTo>
                  <a:pt x="448274" y="601697"/>
                  <a:pt x="522993" y="526979"/>
                  <a:pt x="522993" y="434809"/>
                </a:cubicBezTo>
                <a:cubicBezTo>
                  <a:pt x="508669" y="515761"/>
                  <a:pt x="438314" y="574759"/>
                  <a:pt x="356104" y="574759"/>
                </a:cubicBezTo>
                <a:cubicBezTo>
                  <a:pt x="273894" y="574759"/>
                  <a:pt x="203539" y="515761"/>
                  <a:pt x="189215" y="434809"/>
                </a:cubicBezTo>
                <a:close/>
                <a:moveTo>
                  <a:pt x="505123" y="191364"/>
                </a:moveTo>
                <a:cubicBezTo>
                  <a:pt x="456936" y="191364"/>
                  <a:pt x="417873" y="230427"/>
                  <a:pt x="417873" y="278614"/>
                </a:cubicBezTo>
                <a:cubicBezTo>
                  <a:pt x="417873" y="326801"/>
                  <a:pt x="456936" y="365864"/>
                  <a:pt x="505123" y="365864"/>
                </a:cubicBezTo>
                <a:cubicBezTo>
                  <a:pt x="553310" y="365864"/>
                  <a:pt x="592373" y="326801"/>
                  <a:pt x="592373" y="278614"/>
                </a:cubicBezTo>
                <a:cubicBezTo>
                  <a:pt x="592373" y="230427"/>
                  <a:pt x="553310" y="191364"/>
                  <a:pt x="505123" y="191364"/>
                </a:cubicBezTo>
                <a:close/>
                <a:moveTo>
                  <a:pt x="216189" y="191364"/>
                </a:moveTo>
                <a:cubicBezTo>
                  <a:pt x="168002" y="191364"/>
                  <a:pt x="128939" y="230427"/>
                  <a:pt x="128939" y="278614"/>
                </a:cubicBezTo>
                <a:cubicBezTo>
                  <a:pt x="128939" y="326801"/>
                  <a:pt x="168002" y="365864"/>
                  <a:pt x="216189" y="365864"/>
                </a:cubicBezTo>
                <a:cubicBezTo>
                  <a:pt x="264376" y="365864"/>
                  <a:pt x="303439" y="326801"/>
                  <a:pt x="303439" y="278614"/>
                </a:cubicBezTo>
                <a:cubicBezTo>
                  <a:pt x="303439" y="230427"/>
                  <a:pt x="264376" y="191364"/>
                  <a:pt x="216189" y="191364"/>
                </a:cubicBezTo>
                <a:close/>
                <a:moveTo>
                  <a:pt x="366200" y="0"/>
                </a:moveTo>
                <a:cubicBezTo>
                  <a:pt x="568447" y="0"/>
                  <a:pt x="732400" y="163953"/>
                  <a:pt x="732400" y="366200"/>
                </a:cubicBezTo>
                <a:cubicBezTo>
                  <a:pt x="732400" y="568447"/>
                  <a:pt x="568447" y="732400"/>
                  <a:pt x="366200" y="732400"/>
                </a:cubicBezTo>
                <a:cubicBezTo>
                  <a:pt x="163953" y="732400"/>
                  <a:pt x="0" y="568447"/>
                  <a:pt x="0" y="366200"/>
                </a:cubicBezTo>
                <a:cubicBezTo>
                  <a:pt x="0" y="163953"/>
                  <a:pt x="163953" y="0"/>
                  <a:pt x="366200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42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    </a:t>
            </a:r>
            <a:r>
              <a:rPr lang="en-US" altLang="zh-CN" sz="21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Meiryo" panose="020B0604030504040204" pitchFamily="34" charset="-128"/>
                <a:hlinkClick r:id="rId3"/>
              </a:rPr>
              <a:t> </a:t>
            </a:r>
            <a:r>
              <a:rPr lang="en-US" altLang="zh-CN" sz="2100" dirty="0">
                <a:solidFill>
                  <a:srgbClr val="CEEAB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  <a:cs typeface="Meiryo" panose="020B0604030504040204" pitchFamily="34" charset="-128"/>
              </a:rPr>
              <a:t> 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www.ypppt.com/jiaocheng/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746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73</Words>
  <Application>Microsoft Office PowerPoint</Application>
  <PresentationFormat>全屏显示(16:9)</PresentationFormat>
  <Paragraphs>7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Meiryo</vt:lpstr>
      <vt:lpstr>宋体</vt:lpstr>
      <vt:lpstr>微软雅黑</vt:lpstr>
      <vt:lpstr>幼圆</vt:lpstr>
      <vt:lpstr>Arial</vt:lpstr>
      <vt:lpstr>Calibri</vt:lpstr>
      <vt:lpstr>Verdana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2014-01-07T02:46:28Z</dcterms:created>
  <dcterms:modified xsi:type="dcterms:W3CDTF">2015-06-01T02:35:19Z</dcterms:modified>
</cp:coreProperties>
</file>