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58" r:id="rId4"/>
    <p:sldId id="260" r:id="rId5"/>
    <p:sldId id="312" r:id="rId6"/>
    <p:sldId id="308" r:id="rId7"/>
    <p:sldId id="317" r:id="rId8"/>
    <p:sldId id="306" r:id="rId9"/>
    <p:sldId id="311" r:id="rId10"/>
    <p:sldId id="318" r:id="rId11"/>
    <p:sldId id="307" r:id="rId12"/>
    <p:sldId id="32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A82"/>
    <a:srgbClr val="44546A"/>
    <a:srgbClr val="434F5A"/>
    <a:srgbClr val="BFBFBF"/>
    <a:srgbClr val="172E42"/>
    <a:srgbClr val="3974A7"/>
    <a:srgbClr val="356188"/>
    <a:srgbClr val="447FB1"/>
    <a:srgbClr val="2A4D6B"/>
    <a:srgbClr val="56A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6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5T14:47:5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5T14:48:0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98C22-CBB9-4C01-BD1D-56C1F9DEE69B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A4074-5112-41DF-B02D-DAD24AD11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3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0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2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5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7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9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8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6AB5F-DBB8-470A-A894-07E5B9A3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70F5A-99C2-4A27-92E6-DDFCE3C6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D7753-CA89-4322-A437-C8AF59D6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3AFD2-3ECA-4CD9-BC3F-BEE3B8C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055CB-507E-441A-A55F-6E26097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6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35B0-514A-4DD8-80E4-6E531A95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23D46-77D7-48CC-8703-EFFACE92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93EE4-65DB-47F8-BA87-84E936E1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87BC6-BDC2-4CBA-9773-7F172F1F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D6778-A89D-49FD-99B1-FFCA8A3D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DD4A4-7F4B-4C90-99E4-D260544E9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A26A2-4BCD-418D-9E90-87E31671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30328-B7D2-4FC8-A06C-F746892D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AA5D-E4BB-451A-8EB3-0478C7B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952F-69EB-4837-92FE-7A1994E7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BCAB-8990-42DB-9DFC-314C3E20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7106E-FA3A-449B-A9B2-7DB0B778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916A2C-68B6-4EA6-82D9-F519B46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C04211-5225-4EB3-A431-C52CE1D6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B12B-5923-43AD-B9BA-7CE42E2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4CED-3974-402B-8AFC-8AB27F21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40C18-C765-4E16-98B4-93E67BE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35145-A429-480F-9DFB-6174412C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51C9E-6A87-4F8A-9A66-E56CC95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3CA8-F5FB-498D-8AA4-3FFFA3F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134E8-8CAC-4DE4-9FF4-431ADBA7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B28F8-4183-4F8F-B4D5-75F64A9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F4D9D-905D-412B-A536-6D90026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55AAB-ED78-45CE-91B2-F1D8CE8F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6BE0F-D5CD-4C31-8DE5-625DAB9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2FE53-343C-48B2-8DB2-00F7B213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411D2-E9AF-4A24-AB11-0B9FC06D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1C15D-6923-48DB-A37F-20B661C6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ECDDD-AAF8-4847-AB9A-5774BFCF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4CB0E-6EBC-467C-AE1E-9FD1D8C4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5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18029-0167-4235-A69E-7B94129F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501EB-6562-4C98-9F62-CB229C9A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909A7-D3FE-4094-9855-03DAD472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143DDB-9986-441F-A5AE-BC4E06715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8AD0D-4CE3-456A-BE61-E5893D52B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B54A9-87FB-497A-949C-D2FC1D5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C500F-0AB7-454C-B7D1-7CE0462C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565BAA-D035-47D5-B596-BA3E38D0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3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BF271AA-AC82-4E3A-AEB0-928CA70B0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" b="229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BA3965-BB8C-4C6A-8490-47404F57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4890E-EFE3-4741-9B2E-0C9B73BC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EF3EA-0F96-41A6-A304-3F7F4DF7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9DFD-E15A-4EB5-BF15-5FFAC0F0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E0616-E577-4E90-B625-90E4204D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7EC3D-077C-4A2D-9FEF-2D580948A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2FF58-D547-49BB-8A57-FCBF8776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0D24B-5507-4918-AF10-CF459FBD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7C0EE-6758-4083-B7C1-90C16234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0F1D-84BE-4A4E-8490-1AA39E3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A9724-DD5C-4998-B18E-A4575DAA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FDBF9-5E35-4B62-AC58-7F7F7BFF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29F73-25CE-4C13-9E6C-8163D9B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B0459-B308-42FE-A2B8-3628DD58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3472-0791-4852-9ACF-67FFE0A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6BE82-3030-40EB-9077-3BC4F631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A96DB-C3C0-48A7-985A-F263D22A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F6711-44C1-4A2A-97C0-EC11E4428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9047-6445-42CF-A75D-4B5D1459B267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5E360-7479-4CB0-ADDA-E158831B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1134C-477D-41F5-8A1F-D6202709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customXml" Target="../ink/ink1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03E81EE-EEB7-40D0-9B45-30DA95554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2381" r="7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09E47B-3997-41EF-8175-9E2CD63B6912}"/>
              </a:ext>
            </a:extLst>
          </p:cNvPr>
          <p:cNvSpPr txBox="1"/>
          <p:nvPr/>
        </p:nvSpPr>
        <p:spPr>
          <a:xfrm>
            <a:off x="1121259" y="2283167"/>
            <a:ext cx="6560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+mj-ea"/>
              </a:rPr>
              <a:t>无线局域网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76C9D3-F929-4A47-9198-F751AA59F560}"/>
              </a:ext>
            </a:extLst>
          </p:cNvPr>
          <p:cNvSpPr txBox="1"/>
          <p:nvPr/>
        </p:nvSpPr>
        <p:spPr>
          <a:xfrm>
            <a:off x="1121259" y="3559171"/>
            <a:ext cx="38351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</a:rPr>
              <a:t>演讲者：胡思睿</a:t>
            </a:r>
            <a:endParaRPr lang="en-US" altLang="zh-CN" sz="2600" dirty="0">
              <a:solidFill>
                <a:schemeClr val="bg1"/>
              </a:solidFill>
            </a:endParaRPr>
          </a:p>
          <a:p>
            <a:r>
              <a:rPr lang="zh-CN" altLang="en-US" sz="2600" dirty="0">
                <a:solidFill>
                  <a:schemeClr val="bg1"/>
                </a:solidFill>
              </a:rPr>
              <a:t>回答者：聂玉如</a:t>
            </a:r>
          </a:p>
        </p:txBody>
      </p:sp>
    </p:spTree>
    <p:extLst>
      <p:ext uri="{BB962C8B-B14F-4D97-AF65-F5344CB8AC3E}">
        <p14:creationId xmlns:p14="http://schemas.microsoft.com/office/powerpoint/2010/main" val="203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265055" y="2052298"/>
            <a:ext cx="17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THREE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3391754"/>
            <a:ext cx="354111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40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未来研究方向</a:t>
            </a:r>
          </a:p>
        </p:txBody>
      </p:sp>
    </p:spTree>
    <p:extLst>
      <p:ext uri="{BB962C8B-B14F-4D97-AF65-F5344CB8AC3E}">
        <p14:creationId xmlns:p14="http://schemas.microsoft.com/office/powerpoint/2010/main" val="39368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random/>
      </p:transition>
    </mc:Choice>
    <mc:Fallback xmlns="">
      <p:transition spd="slow" advTm="2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7">
            <a:extLst>
              <a:ext uri="{FF2B5EF4-FFF2-40B4-BE49-F238E27FC236}">
                <a16:creationId xmlns:a16="http://schemas.microsoft.com/office/drawing/2014/main" id="{61A85FA8-50A9-46D4-9045-5CC4FF8884F4}"/>
              </a:ext>
            </a:extLst>
          </p:cNvPr>
          <p:cNvSpPr txBox="1"/>
          <p:nvPr/>
        </p:nvSpPr>
        <p:spPr>
          <a:xfrm>
            <a:off x="2381052" y="3082372"/>
            <a:ext cx="2369970" cy="4985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漫游切换问题</a:t>
            </a: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4BC36682-476A-4320-A82A-25A7E1E6D12B}"/>
              </a:ext>
            </a:extLst>
          </p:cNvPr>
          <p:cNvSpPr txBox="1"/>
          <p:nvPr/>
        </p:nvSpPr>
        <p:spPr>
          <a:xfrm>
            <a:off x="2381052" y="4403138"/>
            <a:ext cx="3429228" cy="4985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无线网络管理问题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42672CF9-D2A0-4933-8088-C9319C181149}"/>
              </a:ext>
            </a:extLst>
          </p:cNvPr>
          <p:cNvSpPr txBox="1"/>
          <p:nvPr/>
        </p:nvSpPr>
        <p:spPr>
          <a:xfrm>
            <a:off x="2381052" y="1706966"/>
            <a:ext cx="4386176" cy="4985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j-ea"/>
                <a:cs typeface="Arial" panose="020B0604020202020204" pitchFamily="34" charset="0"/>
              </a:rPr>
              <a:t>提高无线局域网的安全性</a:t>
            </a:r>
            <a:endParaRPr lang="en-US" altLang="zh-CN" sz="2800" b="1" dirty="0">
              <a:solidFill>
                <a:schemeClr val="bg1"/>
              </a:solidFill>
              <a:latin typeface="+mj-ea"/>
              <a:cs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20EBBDC-24F9-42DD-8172-21A6666AB64D}"/>
              </a:ext>
            </a:extLst>
          </p:cNvPr>
          <p:cNvGrpSpPr/>
          <p:nvPr/>
        </p:nvGrpSpPr>
        <p:grpSpPr>
          <a:xfrm>
            <a:off x="1666151" y="3030318"/>
            <a:ext cx="602706" cy="602706"/>
            <a:chOff x="876300" y="3878028"/>
            <a:chExt cx="602706" cy="60270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E711750-0B9B-4C91-B0FE-9BF270E7F4A7}"/>
                </a:ext>
              </a:extLst>
            </p:cNvPr>
            <p:cNvSpPr/>
            <p:nvPr/>
          </p:nvSpPr>
          <p:spPr>
            <a:xfrm>
              <a:off x="876300" y="3878028"/>
              <a:ext cx="602706" cy="60270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任意多边形 18">
              <a:extLst>
                <a:ext uri="{FF2B5EF4-FFF2-40B4-BE49-F238E27FC236}">
                  <a16:creationId xmlns:a16="http://schemas.microsoft.com/office/drawing/2014/main" id="{3BFA2936-DF1B-4B45-98F6-BE771182174F}"/>
                </a:ext>
              </a:extLst>
            </p:cNvPr>
            <p:cNvSpPr/>
            <p:nvPr/>
          </p:nvSpPr>
          <p:spPr>
            <a:xfrm>
              <a:off x="988495" y="3990223"/>
              <a:ext cx="378316" cy="378316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B33BD1-3FD5-49AC-9D60-34BAC6F3C2BC}"/>
              </a:ext>
            </a:extLst>
          </p:cNvPr>
          <p:cNvGrpSpPr/>
          <p:nvPr/>
        </p:nvGrpSpPr>
        <p:grpSpPr>
          <a:xfrm>
            <a:off x="1666151" y="4400310"/>
            <a:ext cx="602706" cy="602706"/>
            <a:chOff x="183841" y="4722329"/>
            <a:chExt cx="602706" cy="60270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AB5A474-6776-495C-BA28-69DD49FA50A8}"/>
                </a:ext>
              </a:extLst>
            </p:cNvPr>
            <p:cNvSpPr/>
            <p:nvPr/>
          </p:nvSpPr>
          <p:spPr>
            <a:xfrm>
              <a:off x="183841" y="4722329"/>
              <a:ext cx="602706" cy="60270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A0440F65-7903-4185-AD2F-539145C2712E}"/>
                </a:ext>
              </a:extLst>
            </p:cNvPr>
            <p:cNvSpPr/>
            <p:nvPr/>
          </p:nvSpPr>
          <p:spPr>
            <a:xfrm>
              <a:off x="296036" y="4833592"/>
              <a:ext cx="378316" cy="378316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2239AF-D6C3-47FF-BC38-3DB7E388A8DF}"/>
              </a:ext>
            </a:extLst>
          </p:cNvPr>
          <p:cNvGrpSpPr/>
          <p:nvPr/>
        </p:nvGrpSpPr>
        <p:grpSpPr>
          <a:xfrm>
            <a:off x="1666151" y="1654912"/>
            <a:ext cx="602706" cy="602706"/>
            <a:chOff x="876300" y="1947006"/>
            <a:chExt cx="602706" cy="60270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3497C41-B7A3-4447-B5DF-9E82D026730A}"/>
                </a:ext>
              </a:extLst>
            </p:cNvPr>
            <p:cNvSpPr/>
            <p:nvPr/>
          </p:nvSpPr>
          <p:spPr>
            <a:xfrm>
              <a:off x="876300" y="1947006"/>
              <a:ext cx="602706" cy="60270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C04DEF84-7EBA-4535-B139-C81BDE3C4DBC}"/>
                </a:ext>
              </a:extLst>
            </p:cNvPr>
            <p:cNvSpPr/>
            <p:nvPr/>
          </p:nvSpPr>
          <p:spPr>
            <a:xfrm>
              <a:off x="988495" y="2059201"/>
              <a:ext cx="378316" cy="378316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2D278D4-B09F-4BC8-AA22-662A1355CBC6}"/>
              </a:ext>
            </a:extLst>
          </p:cNvPr>
          <p:cNvSpPr txBox="1"/>
          <p:nvPr/>
        </p:nvSpPr>
        <p:spPr>
          <a:xfrm>
            <a:off x="8245679" y="2921532"/>
            <a:ext cx="2972286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just"/>
            <a:endParaRPr lang="zh-CN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A34FC9E-E4AF-4158-82BB-03FD00717D47}"/>
                  </a:ext>
                </a:extLst>
              </p14:cNvPr>
              <p14:cNvContentPartPr/>
              <p14:nvPr/>
            </p14:nvContentPartPr>
            <p14:xfrm>
              <a:off x="-1177200" y="-1007773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A34FC9E-E4AF-4158-82BB-03FD00717D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86200" y="-10167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8714F84-1966-4FF6-BB67-8AE7CE1A08A8}"/>
                  </a:ext>
                </a:extLst>
              </p14:cNvPr>
              <p14:cNvContentPartPr/>
              <p14:nvPr/>
            </p14:nvContentPartPr>
            <p14:xfrm>
              <a:off x="-1778400" y="5892493"/>
              <a:ext cx="36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8714F84-1966-4FF6-BB67-8AE7CE1A0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87040" y="588385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形 3" descr="机器人">
            <a:extLst>
              <a:ext uri="{FF2B5EF4-FFF2-40B4-BE49-F238E27FC236}">
                <a16:creationId xmlns:a16="http://schemas.microsoft.com/office/drawing/2014/main" id="{7E1E3534-B72E-4E39-888C-AFD3D0D3B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7228" y="1322148"/>
            <a:ext cx="3875876" cy="38758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AA2AB2-4619-41A8-9D0D-E230F16E1B23}"/>
              </a:ext>
            </a:extLst>
          </p:cNvPr>
          <p:cNvSpPr txBox="1"/>
          <p:nvPr/>
        </p:nvSpPr>
        <p:spPr>
          <a:xfrm>
            <a:off x="4595673" y="310718"/>
            <a:ext cx="30006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n-ea"/>
              </a:rPr>
              <a:t>未来研究方向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2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03E81EE-EEB7-40D0-9B45-30DA95554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2381" r="726"/>
          <a:stretch/>
        </p:blipFill>
        <p:spPr>
          <a:xfrm>
            <a:off x="0" y="29028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09E47B-3997-41EF-8175-9E2CD63B6912}"/>
              </a:ext>
            </a:extLst>
          </p:cNvPr>
          <p:cNvSpPr txBox="1"/>
          <p:nvPr/>
        </p:nvSpPr>
        <p:spPr>
          <a:xfrm>
            <a:off x="0" y="2425226"/>
            <a:ext cx="656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+mj-ea"/>
                <a:ea typeface="+mj-ea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2227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500">
        <p:random/>
      </p:transition>
    </mc:Choice>
    <mc:Fallback xmlns="">
      <p:transition spd="slow" advTm="4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笔记本电脑, 计算机, 监视器&#10;&#10;已生成极高可信度的说明">
            <a:extLst>
              <a:ext uri="{FF2B5EF4-FFF2-40B4-BE49-F238E27FC236}">
                <a16:creationId xmlns:a16="http://schemas.microsoft.com/office/drawing/2014/main" id="{38B0DCEA-6680-4C06-9461-1B6C98C6F7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7" t="705" b="705"/>
          <a:stretch/>
        </p:blipFill>
        <p:spPr>
          <a:xfrm>
            <a:off x="1" y="-1"/>
            <a:ext cx="12191999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188B51-D57D-4512-9659-C0117D0A1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47" t="39250" r="-5521" b="179"/>
          <a:stretch/>
        </p:blipFill>
        <p:spPr>
          <a:xfrm rot="17468774">
            <a:off x="1228055" y="817855"/>
            <a:ext cx="2029265" cy="2717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A447A0-3210-4B4D-B256-21E7060037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40406" b="20130"/>
          <a:stretch/>
        </p:blipFill>
        <p:spPr>
          <a:xfrm rot="17468774">
            <a:off x="1768929" y="1820993"/>
            <a:ext cx="1600185" cy="35828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9D1607-DF8E-48D4-B548-E118CFC4580F}"/>
              </a:ext>
            </a:extLst>
          </p:cNvPr>
          <p:cNvSpPr txBox="1"/>
          <p:nvPr/>
        </p:nvSpPr>
        <p:spPr>
          <a:xfrm>
            <a:off x="609595" y="1954130"/>
            <a:ext cx="330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目录</a:t>
            </a:r>
            <a:endParaRPr lang="en-US" altLang="zh-CN" sz="60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CONTENTS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BFC44E-DFB6-4DCB-943F-9349A87F7693}"/>
              </a:ext>
            </a:extLst>
          </p:cNvPr>
          <p:cNvSpPr/>
          <p:nvPr/>
        </p:nvSpPr>
        <p:spPr>
          <a:xfrm>
            <a:off x="7000655" y="1732048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AB5AEE8-D163-43CE-8CBE-17D15D777987}"/>
              </a:ext>
            </a:extLst>
          </p:cNvPr>
          <p:cNvSpPr/>
          <p:nvPr/>
        </p:nvSpPr>
        <p:spPr>
          <a:xfrm>
            <a:off x="7067550" y="1790104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5708C-221E-4DCE-8C20-5556BCB56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53" y="1759326"/>
            <a:ext cx="355451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什么是无线局域网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7BB377-8B9F-4FE4-BCE0-8B0E28C3E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1732048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01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69100DD-A4DA-4FAC-A433-9DC3CC3A8BDB}"/>
              </a:ext>
            </a:extLst>
          </p:cNvPr>
          <p:cNvSpPr/>
          <p:nvPr/>
        </p:nvSpPr>
        <p:spPr>
          <a:xfrm>
            <a:off x="7067550" y="3730018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8C01D68-715C-4109-A521-D17CFC5BAA90}"/>
              </a:ext>
            </a:extLst>
          </p:cNvPr>
          <p:cNvSpPr/>
          <p:nvPr/>
        </p:nvSpPr>
        <p:spPr>
          <a:xfrm>
            <a:off x="7000655" y="3671962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45FA0B-48D6-4B52-8A44-D6F285D1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022" y="3699240"/>
            <a:ext cx="330744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未来研究方向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286FAC-9633-4A2B-9D36-E02C482B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3671962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03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B62CFDA-8860-4A63-A27F-CE0FB0D97384}"/>
              </a:ext>
            </a:extLst>
          </p:cNvPr>
          <p:cNvSpPr/>
          <p:nvPr/>
        </p:nvSpPr>
        <p:spPr>
          <a:xfrm>
            <a:off x="7067550" y="2760061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A3770C4-19BF-4D59-8C81-66A320B30F16}"/>
              </a:ext>
            </a:extLst>
          </p:cNvPr>
          <p:cNvSpPr/>
          <p:nvPr/>
        </p:nvSpPr>
        <p:spPr>
          <a:xfrm>
            <a:off x="7000655" y="2702005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B8CDB4-CE88-4535-B82F-43C4BCBD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736776"/>
            <a:ext cx="355451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无线局域网的发展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02A4F7-A8BE-4DE0-B150-5AE0B3A7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2702005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02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734944"/>
      </p:ext>
    </p:extLst>
  </p:cSld>
  <p:clrMapOvr>
    <a:masterClrMapping/>
  </p:clrMapOvr>
  <p:transition spd="slow" advTm="8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5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"/>
                            </p:stCondLst>
                            <p:childTnLst>
                              <p:par>
                                <p:cTn id="58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4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5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450"/>
                            </p:stCondLst>
                            <p:childTnLst>
                              <p:par>
                                <p:cTn id="8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9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450"/>
                            </p:stCondLst>
                            <p:childTnLst>
                              <p:par>
                                <p:cTn id="10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34" grpId="0" animBg="1"/>
      <p:bldP spid="12" grpId="0"/>
      <p:bldP spid="14" grpId="0"/>
      <p:bldP spid="14" grpId="1"/>
      <p:bldP spid="44" grpId="0" animBg="1"/>
      <p:bldP spid="46" grpId="0" animBg="1"/>
      <p:bldP spid="47" grpId="0"/>
      <p:bldP spid="48" grpId="0"/>
      <p:bldP spid="48" grpId="1"/>
      <p:bldP spid="50" grpId="0" animBg="1"/>
      <p:bldP spid="52" grpId="0" animBg="1"/>
      <p:bldP spid="53" grpId="0"/>
      <p:bldP spid="54" grpId="0"/>
      <p:bldP spid="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290455" y="2052298"/>
            <a:ext cx="1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ONE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980" y="3285856"/>
            <a:ext cx="434804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40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什么是无线局域网</a:t>
            </a:r>
          </a:p>
        </p:txBody>
      </p:sp>
    </p:spTree>
    <p:extLst>
      <p:ext uri="{BB962C8B-B14F-4D97-AF65-F5344CB8AC3E}">
        <p14:creationId xmlns:p14="http://schemas.microsoft.com/office/powerpoint/2010/main" val="4865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random/>
      </p:transition>
    </mc:Choice>
    <mc:Fallback xmlns="">
      <p:transition spd="slow" advTm="2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什么是无线局域网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41A77-3775-41C2-AEBB-91F8B1295016}"/>
              </a:ext>
            </a:extLst>
          </p:cNvPr>
          <p:cNvSpPr txBox="1"/>
          <p:nvPr/>
        </p:nvSpPr>
        <p:spPr>
          <a:xfrm>
            <a:off x="1759998" y="1505820"/>
            <a:ext cx="885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无线局域网 </a:t>
            </a:r>
            <a:r>
              <a:rPr lang="en-US" altLang="zh-CN" sz="2800" dirty="0">
                <a:solidFill>
                  <a:schemeClr val="bg1"/>
                </a:solidFill>
              </a:rPr>
              <a:t>(WLAN)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: Wireless Local Area Network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082C0D-323D-42FE-993D-84F70839465C}"/>
              </a:ext>
            </a:extLst>
          </p:cNvPr>
          <p:cNvSpPr txBox="1"/>
          <p:nvPr/>
        </p:nvSpPr>
        <p:spPr>
          <a:xfrm>
            <a:off x="1759998" y="2736502"/>
            <a:ext cx="8049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bg1"/>
                </a:solidFill>
              </a:rPr>
              <a:t>是一种无线计算机网络，它利用</a:t>
            </a:r>
            <a:r>
              <a:rPr lang="zh-CN" altLang="en-US" sz="2800" dirty="0">
                <a:solidFill>
                  <a:srgbClr val="FFC000"/>
                </a:solidFill>
              </a:rPr>
              <a:t>射频</a:t>
            </a:r>
            <a:r>
              <a:rPr lang="zh-CN" altLang="en-US" sz="2800" dirty="0">
                <a:solidFill>
                  <a:schemeClr val="bg1"/>
                </a:solidFill>
              </a:rPr>
              <a:t>的技术，使用电磁波，取代旧式碍手碍脚的双绞铜线所构成的局域网络。</a:t>
            </a:r>
          </a:p>
        </p:txBody>
      </p:sp>
    </p:spTree>
    <p:extLst>
      <p:ext uri="{BB962C8B-B14F-4D97-AF65-F5344CB8AC3E}">
        <p14:creationId xmlns:p14="http://schemas.microsoft.com/office/powerpoint/2010/main" val="15116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random/>
      </p:transition>
    </mc:Choice>
    <mc:Fallback xmlns="">
      <p:transition spd="slow" advTm="2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应用场所</a:t>
            </a:r>
          </a:p>
        </p:txBody>
      </p:sp>
      <p:sp>
        <p:nvSpPr>
          <p:cNvPr id="7" name="Oval 33">
            <a:extLst>
              <a:ext uri="{FF2B5EF4-FFF2-40B4-BE49-F238E27FC236}">
                <a16:creationId xmlns:a16="http://schemas.microsoft.com/office/drawing/2014/main" id="{939CB2B2-E61C-4AA5-A495-06A9364A33FF}"/>
              </a:ext>
            </a:extLst>
          </p:cNvPr>
          <p:cNvSpPr>
            <a:spLocks noChangeAspect="1"/>
          </p:cNvSpPr>
          <p:nvPr/>
        </p:nvSpPr>
        <p:spPr>
          <a:xfrm>
            <a:off x="6023336" y="2483559"/>
            <a:ext cx="136223" cy="13622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0D471-DF11-4966-BDF0-A94B82CA95A2}"/>
              </a:ext>
            </a:extLst>
          </p:cNvPr>
          <p:cNvGrpSpPr/>
          <p:nvPr/>
        </p:nvGrpSpPr>
        <p:grpSpPr>
          <a:xfrm>
            <a:off x="5002648" y="2880017"/>
            <a:ext cx="2195346" cy="2195346"/>
            <a:chOff x="5002648" y="4128326"/>
            <a:chExt cx="2195346" cy="2195346"/>
          </a:xfrm>
        </p:grpSpPr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0A25F4DC-065F-4D5B-9CD9-65A20BC7A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648" y="4128326"/>
              <a:ext cx="2195346" cy="2195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5">
              <a:extLst>
                <a:ext uri="{FF2B5EF4-FFF2-40B4-BE49-F238E27FC236}">
                  <a16:creationId xmlns:a16="http://schemas.microsoft.com/office/drawing/2014/main" id="{AB8AF9EF-1E23-4A8B-9BE6-CF8A4D5C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894" y="6143339"/>
              <a:ext cx="6824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">
              <a:extLst>
                <a:ext uri="{FF2B5EF4-FFF2-40B4-BE49-F238E27FC236}">
                  <a16:creationId xmlns:a16="http://schemas.microsoft.com/office/drawing/2014/main" id="{18D8E782-AD40-469B-98ED-E130C87A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290" y="4405298"/>
              <a:ext cx="62386" cy="34117"/>
            </a:xfrm>
            <a:custGeom>
              <a:avLst/>
              <a:gdLst>
                <a:gd name="T0" fmla="*/ 1 w 9"/>
                <a:gd name="T1" fmla="*/ 1 h 5"/>
                <a:gd name="T2" fmla="*/ 2 w 9"/>
                <a:gd name="T3" fmla="*/ 4 h 5"/>
                <a:gd name="T4" fmla="*/ 5 w 9"/>
                <a:gd name="T5" fmla="*/ 4 h 5"/>
                <a:gd name="T6" fmla="*/ 7 w 9"/>
                <a:gd name="T7" fmla="*/ 4 h 5"/>
                <a:gd name="T8" fmla="*/ 9 w 9"/>
                <a:gd name="T9" fmla="*/ 5 h 5"/>
                <a:gd name="T10" fmla="*/ 5 w 9"/>
                <a:gd name="T11" fmla="*/ 1 h 5"/>
                <a:gd name="T12" fmla="*/ 2 w 9"/>
                <a:gd name="T13" fmla="*/ 0 h 5"/>
                <a:gd name="T14" fmla="*/ 1 w 9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1" y="1"/>
                  </a:moveTo>
                  <a:cubicBezTo>
                    <a:pt x="2" y="2"/>
                    <a:pt x="2" y="2"/>
                    <a:pt x="2" y="4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5" y="3"/>
                    <a:pt x="5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7" y="4"/>
                    <a:pt x="6" y="2"/>
                    <a:pt x="5" y="1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7">
              <a:extLst>
                <a:ext uri="{FF2B5EF4-FFF2-40B4-BE49-F238E27FC236}">
                  <a16:creationId xmlns:a16="http://schemas.microsoft.com/office/drawing/2014/main" id="{E4762DE7-2515-482E-AD17-F7C0716C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198" y="4454038"/>
              <a:ext cx="35093" cy="40941"/>
            </a:xfrm>
            <a:custGeom>
              <a:avLst/>
              <a:gdLst>
                <a:gd name="T0" fmla="*/ 5 w 5"/>
                <a:gd name="T1" fmla="*/ 5 h 6"/>
                <a:gd name="T2" fmla="*/ 0 w 5"/>
                <a:gd name="T3" fmla="*/ 3 h 6"/>
                <a:gd name="T4" fmla="*/ 5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5" y="5"/>
                  </a:moveTo>
                  <a:cubicBezTo>
                    <a:pt x="5" y="4"/>
                    <a:pt x="1" y="0"/>
                    <a:pt x="0" y="3"/>
                  </a:cubicBezTo>
                  <a:cubicBezTo>
                    <a:pt x="0" y="4"/>
                    <a:pt x="4" y="6"/>
                    <a:pt x="5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7F858BCE-B599-40E1-82C4-D637B7EE2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158" y="4987244"/>
              <a:ext cx="40941" cy="82857"/>
            </a:xfrm>
            <a:custGeom>
              <a:avLst/>
              <a:gdLst>
                <a:gd name="T0" fmla="*/ 2 w 6"/>
                <a:gd name="T1" fmla="*/ 9 h 12"/>
                <a:gd name="T2" fmla="*/ 5 w 6"/>
                <a:gd name="T3" fmla="*/ 11 h 12"/>
                <a:gd name="T4" fmla="*/ 3 w 6"/>
                <a:gd name="T5" fmla="*/ 6 h 12"/>
                <a:gd name="T6" fmla="*/ 1 w 6"/>
                <a:gd name="T7" fmla="*/ 1 h 12"/>
                <a:gd name="T8" fmla="*/ 1 w 6"/>
                <a:gd name="T9" fmla="*/ 0 h 12"/>
                <a:gd name="T10" fmla="*/ 0 w 6"/>
                <a:gd name="T11" fmla="*/ 4 h 12"/>
                <a:gd name="T12" fmla="*/ 1 w 6"/>
                <a:gd name="T13" fmla="*/ 7 h 12"/>
                <a:gd name="T14" fmla="*/ 2 w 6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9"/>
                  </a:moveTo>
                  <a:cubicBezTo>
                    <a:pt x="3" y="9"/>
                    <a:pt x="4" y="12"/>
                    <a:pt x="5" y="11"/>
                  </a:cubicBezTo>
                  <a:cubicBezTo>
                    <a:pt x="6" y="9"/>
                    <a:pt x="3" y="7"/>
                    <a:pt x="3" y="6"/>
                  </a:cubicBezTo>
                  <a:cubicBezTo>
                    <a:pt x="2" y="5"/>
                    <a:pt x="3" y="3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8"/>
                    <a:pt x="2" y="8"/>
                    <a:pt x="2" y="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9">
              <a:extLst>
                <a:ext uri="{FF2B5EF4-FFF2-40B4-BE49-F238E27FC236}">
                  <a16:creationId xmlns:a16="http://schemas.microsoft.com/office/drawing/2014/main" id="{54B171D5-2FBB-461F-AA22-566490BFE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206" y="4370206"/>
              <a:ext cx="41915" cy="28269"/>
            </a:xfrm>
            <a:custGeom>
              <a:avLst/>
              <a:gdLst>
                <a:gd name="T0" fmla="*/ 1 w 6"/>
                <a:gd name="T1" fmla="*/ 4 h 4"/>
                <a:gd name="T2" fmla="*/ 3 w 6"/>
                <a:gd name="T3" fmla="*/ 3 h 4"/>
                <a:gd name="T4" fmla="*/ 6 w 6"/>
                <a:gd name="T5" fmla="*/ 1 h 4"/>
                <a:gd name="T6" fmla="*/ 5 w 6"/>
                <a:gd name="T7" fmla="*/ 0 h 4"/>
                <a:gd name="T8" fmla="*/ 0 w 6"/>
                <a:gd name="T9" fmla="*/ 4 h 4"/>
                <a:gd name="T10" fmla="*/ 1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1" y="4"/>
                  </a:moveTo>
                  <a:cubicBezTo>
                    <a:pt x="1" y="4"/>
                    <a:pt x="3" y="3"/>
                    <a:pt x="3" y="3"/>
                  </a:cubicBezTo>
                  <a:cubicBezTo>
                    <a:pt x="4" y="3"/>
                    <a:pt x="6" y="2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10">
              <a:extLst>
                <a:ext uri="{FF2B5EF4-FFF2-40B4-BE49-F238E27FC236}">
                  <a16:creationId xmlns:a16="http://schemas.microsoft.com/office/drawing/2014/main" id="{C025F8E4-52C1-4FC4-95CF-968220509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769" y="4307820"/>
              <a:ext cx="234923" cy="138419"/>
            </a:xfrm>
            <a:custGeom>
              <a:avLst/>
              <a:gdLst>
                <a:gd name="T0" fmla="*/ 0 w 34"/>
                <a:gd name="T1" fmla="*/ 7 h 20"/>
                <a:gd name="T2" fmla="*/ 2 w 34"/>
                <a:gd name="T3" fmla="*/ 6 h 20"/>
                <a:gd name="T4" fmla="*/ 3 w 34"/>
                <a:gd name="T5" fmla="*/ 5 h 20"/>
                <a:gd name="T6" fmla="*/ 4 w 34"/>
                <a:gd name="T7" fmla="*/ 7 h 20"/>
                <a:gd name="T8" fmla="*/ 6 w 34"/>
                <a:gd name="T9" fmla="*/ 7 h 20"/>
                <a:gd name="T10" fmla="*/ 5 w 34"/>
                <a:gd name="T11" fmla="*/ 10 h 20"/>
                <a:gd name="T12" fmla="*/ 4 w 34"/>
                <a:gd name="T13" fmla="*/ 11 h 20"/>
                <a:gd name="T14" fmla="*/ 7 w 34"/>
                <a:gd name="T15" fmla="*/ 11 h 20"/>
                <a:gd name="T16" fmla="*/ 9 w 34"/>
                <a:gd name="T17" fmla="*/ 9 h 20"/>
                <a:gd name="T18" fmla="*/ 11 w 34"/>
                <a:gd name="T19" fmla="*/ 8 h 20"/>
                <a:gd name="T20" fmla="*/ 11 w 34"/>
                <a:gd name="T21" fmla="*/ 10 h 20"/>
                <a:gd name="T22" fmla="*/ 8 w 34"/>
                <a:gd name="T23" fmla="*/ 12 h 20"/>
                <a:gd name="T24" fmla="*/ 5 w 34"/>
                <a:gd name="T25" fmla="*/ 13 h 20"/>
                <a:gd name="T26" fmla="*/ 2 w 34"/>
                <a:gd name="T27" fmla="*/ 14 h 20"/>
                <a:gd name="T28" fmla="*/ 2 w 34"/>
                <a:gd name="T29" fmla="*/ 17 h 20"/>
                <a:gd name="T30" fmla="*/ 4 w 34"/>
                <a:gd name="T31" fmla="*/ 16 h 20"/>
                <a:gd name="T32" fmla="*/ 10 w 34"/>
                <a:gd name="T33" fmla="*/ 16 h 20"/>
                <a:gd name="T34" fmla="*/ 13 w 34"/>
                <a:gd name="T35" fmla="*/ 17 h 20"/>
                <a:gd name="T36" fmla="*/ 15 w 34"/>
                <a:gd name="T37" fmla="*/ 18 h 20"/>
                <a:gd name="T38" fmla="*/ 17 w 34"/>
                <a:gd name="T39" fmla="*/ 18 h 20"/>
                <a:gd name="T40" fmla="*/ 19 w 34"/>
                <a:gd name="T41" fmla="*/ 19 h 20"/>
                <a:gd name="T42" fmla="*/ 22 w 34"/>
                <a:gd name="T43" fmla="*/ 19 h 20"/>
                <a:gd name="T44" fmla="*/ 24 w 34"/>
                <a:gd name="T45" fmla="*/ 18 h 20"/>
                <a:gd name="T46" fmla="*/ 26 w 34"/>
                <a:gd name="T47" fmla="*/ 18 h 20"/>
                <a:gd name="T48" fmla="*/ 26 w 34"/>
                <a:gd name="T49" fmla="*/ 15 h 20"/>
                <a:gd name="T50" fmla="*/ 22 w 34"/>
                <a:gd name="T51" fmla="*/ 13 h 20"/>
                <a:gd name="T52" fmla="*/ 22 w 34"/>
                <a:gd name="T53" fmla="*/ 12 h 20"/>
                <a:gd name="T54" fmla="*/ 26 w 34"/>
                <a:gd name="T55" fmla="*/ 13 h 20"/>
                <a:gd name="T56" fmla="*/ 29 w 34"/>
                <a:gd name="T57" fmla="*/ 13 h 20"/>
                <a:gd name="T58" fmla="*/ 32 w 34"/>
                <a:gd name="T59" fmla="*/ 12 h 20"/>
                <a:gd name="T60" fmla="*/ 34 w 34"/>
                <a:gd name="T61" fmla="*/ 10 h 20"/>
                <a:gd name="T62" fmla="*/ 28 w 34"/>
                <a:gd name="T63" fmla="*/ 9 h 20"/>
                <a:gd name="T64" fmla="*/ 25 w 34"/>
                <a:gd name="T65" fmla="*/ 7 h 20"/>
                <a:gd name="T66" fmla="*/ 22 w 34"/>
                <a:gd name="T67" fmla="*/ 7 h 20"/>
                <a:gd name="T68" fmla="*/ 22 w 34"/>
                <a:gd name="T69" fmla="*/ 3 h 20"/>
                <a:gd name="T70" fmla="*/ 14 w 34"/>
                <a:gd name="T71" fmla="*/ 2 h 20"/>
                <a:gd name="T72" fmla="*/ 8 w 34"/>
                <a:gd name="T73" fmla="*/ 0 h 20"/>
                <a:gd name="T74" fmla="*/ 0 w 34"/>
                <a:gd name="T75" fmla="*/ 7 h 20"/>
                <a:gd name="T76" fmla="*/ 0 w 34"/>
                <a:gd name="T7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0">
                  <a:moveTo>
                    <a:pt x="0" y="7"/>
                  </a:moveTo>
                  <a:cubicBezTo>
                    <a:pt x="0" y="7"/>
                    <a:pt x="2" y="7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2" y="7"/>
                    <a:pt x="4" y="7"/>
                  </a:cubicBezTo>
                  <a:cubicBezTo>
                    <a:pt x="5" y="6"/>
                    <a:pt x="5" y="6"/>
                    <a:pt x="6" y="7"/>
                  </a:cubicBezTo>
                  <a:cubicBezTo>
                    <a:pt x="7" y="7"/>
                    <a:pt x="5" y="9"/>
                    <a:pt x="5" y="10"/>
                  </a:cubicBezTo>
                  <a:cubicBezTo>
                    <a:pt x="4" y="10"/>
                    <a:pt x="3" y="11"/>
                    <a:pt x="4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8" y="9"/>
                    <a:pt x="9" y="9"/>
                  </a:cubicBezTo>
                  <a:cubicBezTo>
                    <a:pt x="9" y="8"/>
                    <a:pt x="10" y="8"/>
                    <a:pt x="11" y="8"/>
                  </a:cubicBezTo>
                  <a:cubicBezTo>
                    <a:pt x="11" y="9"/>
                    <a:pt x="14" y="9"/>
                    <a:pt x="11" y="10"/>
                  </a:cubicBezTo>
                  <a:cubicBezTo>
                    <a:pt x="9" y="11"/>
                    <a:pt x="8" y="11"/>
                    <a:pt x="8" y="12"/>
                  </a:cubicBezTo>
                  <a:cubicBezTo>
                    <a:pt x="7" y="13"/>
                    <a:pt x="7" y="14"/>
                    <a:pt x="5" y="13"/>
                  </a:cubicBezTo>
                  <a:cubicBezTo>
                    <a:pt x="3" y="13"/>
                    <a:pt x="2" y="13"/>
                    <a:pt x="2" y="14"/>
                  </a:cubicBezTo>
                  <a:cubicBezTo>
                    <a:pt x="1" y="15"/>
                    <a:pt x="1" y="17"/>
                    <a:pt x="2" y="17"/>
                  </a:cubicBezTo>
                  <a:cubicBezTo>
                    <a:pt x="3" y="17"/>
                    <a:pt x="3" y="17"/>
                    <a:pt x="4" y="16"/>
                  </a:cubicBezTo>
                  <a:cubicBezTo>
                    <a:pt x="5" y="16"/>
                    <a:pt x="9" y="16"/>
                    <a:pt x="10" y="16"/>
                  </a:cubicBezTo>
                  <a:cubicBezTo>
                    <a:pt x="11" y="16"/>
                    <a:pt x="12" y="17"/>
                    <a:pt x="13" y="17"/>
                  </a:cubicBezTo>
                  <a:cubicBezTo>
                    <a:pt x="13" y="17"/>
                    <a:pt x="14" y="18"/>
                    <a:pt x="15" y="18"/>
                  </a:cubicBezTo>
                  <a:cubicBezTo>
                    <a:pt x="16" y="19"/>
                    <a:pt x="16" y="17"/>
                    <a:pt x="17" y="18"/>
                  </a:cubicBezTo>
                  <a:cubicBezTo>
                    <a:pt x="19" y="19"/>
                    <a:pt x="18" y="19"/>
                    <a:pt x="19" y="19"/>
                  </a:cubicBezTo>
                  <a:cubicBezTo>
                    <a:pt x="20" y="19"/>
                    <a:pt x="22" y="19"/>
                    <a:pt x="22" y="19"/>
                  </a:cubicBezTo>
                  <a:cubicBezTo>
                    <a:pt x="22" y="19"/>
                    <a:pt x="22" y="17"/>
                    <a:pt x="24" y="18"/>
                  </a:cubicBezTo>
                  <a:cubicBezTo>
                    <a:pt x="25" y="18"/>
                    <a:pt x="26" y="20"/>
                    <a:pt x="26" y="18"/>
                  </a:cubicBezTo>
                  <a:cubicBezTo>
                    <a:pt x="26" y="17"/>
                    <a:pt x="27" y="16"/>
                    <a:pt x="26" y="15"/>
                  </a:cubicBezTo>
                  <a:cubicBezTo>
                    <a:pt x="24" y="14"/>
                    <a:pt x="22" y="14"/>
                    <a:pt x="22" y="13"/>
                  </a:cubicBezTo>
                  <a:cubicBezTo>
                    <a:pt x="22" y="13"/>
                    <a:pt x="22" y="12"/>
                    <a:pt x="22" y="12"/>
                  </a:cubicBezTo>
                  <a:cubicBezTo>
                    <a:pt x="23" y="11"/>
                    <a:pt x="25" y="12"/>
                    <a:pt x="26" y="13"/>
                  </a:cubicBezTo>
                  <a:cubicBezTo>
                    <a:pt x="27" y="13"/>
                    <a:pt x="28" y="14"/>
                    <a:pt x="29" y="13"/>
                  </a:cubicBezTo>
                  <a:cubicBezTo>
                    <a:pt x="30" y="13"/>
                    <a:pt x="31" y="12"/>
                    <a:pt x="32" y="12"/>
                  </a:cubicBezTo>
                  <a:cubicBezTo>
                    <a:pt x="32" y="11"/>
                    <a:pt x="34" y="10"/>
                    <a:pt x="34" y="10"/>
                  </a:cubicBezTo>
                  <a:cubicBezTo>
                    <a:pt x="34" y="10"/>
                    <a:pt x="29" y="9"/>
                    <a:pt x="28" y="9"/>
                  </a:cubicBezTo>
                  <a:cubicBezTo>
                    <a:pt x="28" y="8"/>
                    <a:pt x="26" y="7"/>
                    <a:pt x="25" y="7"/>
                  </a:cubicBezTo>
                  <a:cubicBezTo>
                    <a:pt x="25" y="7"/>
                    <a:pt x="23" y="8"/>
                    <a:pt x="22" y="7"/>
                  </a:cubicBezTo>
                  <a:cubicBezTo>
                    <a:pt x="22" y="5"/>
                    <a:pt x="22" y="3"/>
                    <a:pt x="22" y="3"/>
                  </a:cubicBezTo>
                  <a:cubicBezTo>
                    <a:pt x="21" y="3"/>
                    <a:pt x="15" y="3"/>
                    <a:pt x="14" y="2"/>
                  </a:cubicBezTo>
                  <a:cubicBezTo>
                    <a:pt x="13" y="2"/>
                    <a:pt x="10" y="1"/>
                    <a:pt x="8" y="0"/>
                  </a:cubicBezTo>
                  <a:cubicBezTo>
                    <a:pt x="5" y="2"/>
                    <a:pt x="3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11">
              <a:extLst>
                <a:ext uri="{FF2B5EF4-FFF2-40B4-BE49-F238E27FC236}">
                  <a16:creationId xmlns:a16="http://schemas.microsoft.com/office/drawing/2014/main" id="{AE16F5D2-5096-429A-B715-DEF910494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81" y="4439415"/>
              <a:ext cx="969910" cy="1725368"/>
            </a:xfrm>
            <a:custGeom>
              <a:avLst/>
              <a:gdLst>
                <a:gd name="T0" fmla="*/ 82 w 140"/>
                <a:gd name="T1" fmla="*/ 249 h 249"/>
                <a:gd name="T2" fmla="*/ 81 w 140"/>
                <a:gd name="T3" fmla="*/ 242 h 249"/>
                <a:gd name="T4" fmla="*/ 86 w 140"/>
                <a:gd name="T5" fmla="*/ 233 h 249"/>
                <a:gd name="T6" fmla="*/ 89 w 140"/>
                <a:gd name="T7" fmla="*/ 227 h 249"/>
                <a:gd name="T8" fmla="*/ 95 w 140"/>
                <a:gd name="T9" fmla="*/ 217 h 249"/>
                <a:gd name="T10" fmla="*/ 109 w 140"/>
                <a:gd name="T11" fmla="*/ 211 h 249"/>
                <a:gd name="T12" fmla="*/ 122 w 140"/>
                <a:gd name="T13" fmla="*/ 197 h 249"/>
                <a:gd name="T14" fmla="*/ 133 w 140"/>
                <a:gd name="T15" fmla="*/ 175 h 249"/>
                <a:gd name="T16" fmla="*/ 127 w 140"/>
                <a:gd name="T17" fmla="*/ 151 h 249"/>
                <a:gd name="T18" fmla="*/ 109 w 140"/>
                <a:gd name="T19" fmla="*/ 150 h 249"/>
                <a:gd name="T20" fmla="*/ 109 w 140"/>
                <a:gd name="T21" fmla="*/ 141 h 249"/>
                <a:gd name="T22" fmla="*/ 90 w 140"/>
                <a:gd name="T23" fmla="*/ 124 h 249"/>
                <a:gd name="T24" fmla="*/ 84 w 140"/>
                <a:gd name="T25" fmla="*/ 119 h 249"/>
                <a:gd name="T26" fmla="*/ 72 w 140"/>
                <a:gd name="T27" fmla="*/ 118 h 249"/>
                <a:gd name="T28" fmla="*/ 65 w 140"/>
                <a:gd name="T29" fmla="*/ 113 h 249"/>
                <a:gd name="T30" fmla="*/ 50 w 140"/>
                <a:gd name="T31" fmla="*/ 119 h 249"/>
                <a:gd name="T32" fmla="*/ 41 w 140"/>
                <a:gd name="T33" fmla="*/ 104 h 249"/>
                <a:gd name="T34" fmla="*/ 36 w 140"/>
                <a:gd name="T35" fmla="*/ 92 h 249"/>
                <a:gd name="T36" fmla="*/ 23 w 140"/>
                <a:gd name="T37" fmla="*/ 98 h 249"/>
                <a:gd name="T38" fmla="*/ 25 w 140"/>
                <a:gd name="T39" fmla="*/ 74 h 249"/>
                <a:gd name="T40" fmla="*/ 40 w 140"/>
                <a:gd name="T41" fmla="*/ 71 h 249"/>
                <a:gd name="T42" fmla="*/ 49 w 140"/>
                <a:gd name="T43" fmla="*/ 78 h 249"/>
                <a:gd name="T44" fmla="*/ 57 w 140"/>
                <a:gd name="T45" fmla="*/ 53 h 249"/>
                <a:gd name="T46" fmla="*/ 65 w 140"/>
                <a:gd name="T47" fmla="*/ 46 h 249"/>
                <a:gd name="T48" fmla="*/ 76 w 140"/>
                <a:gd name="T49" fmla="*/ 37 h 249"/>
                <a:gd name="T50" fmla="*/ 88 w 140"/>
                <a:gd name="T51" fmla="*/ 32 h 249"/>
                <a:gd name="T52" fmla="*/ 80 w 140"/>
                <a:gd name="T53" fmla="*/ 30 h 249"/>
                <a:gd name="T54" fmla="*/ 72 w 140"/>
                <a:gd name="T55" fmla="*/ 26 h 249"/>
                <a:gd name="T56" fmla="*/ 86 w 140"/>
                <a:gd name="T57" fmla="*/ 25 h 249"/>
                <a:gd name="T58" fmla="*/ 91 w 140"/>
                <a:gd name="T59" fmla="*/ 28 h 249"/>
                <a:gd name="T60" fmla="*/ 102 w 140"/>
                <a:gd name="T61" fmla="*/ 30 h 249"/>
                <a:gd name="T62" fmla="*/ 96 w 140"/>
                <a:gd name="T63" fmla="*/ 23 h 249"/>
                <a:gd name="T64" fmla="*/ 88 w 140"/>
                <a:gd name="T65" fmla="*/ 12 h 249"/>
                <a:gd name="T66" fmla="*/ 73 w 140"/>
                <a:gd name="T67" fmla="*/ 6 h 249"/>
                <a:gd name="T68" fmla="*/ 58 w 140"/>
                <a:gd name="T69" fmla="*/ 4 h 249"/>
                <a:gd name="T70" fmla="*/ 56 w 140"/>
                <a:gd name="T71" fmla="*/ 15 h 249"/>
                <a:gd name="T72" fmla="*/ 51 w 140"/>
                <a:gd name="T73" fmla="*/ 21 h 249"/>
                <a:gd name="T74" fmla="*/ 42 w 140"/>
                <a:gd name="T75" fmla="*/ 15 h 249"/>
                <a:gd name="T76" fmla="*/ 2 w 140"/>
                <a:gd name="T77" fmla="*/ 80 h 249"/>
                <a:gd name="T78" fmla="*/ 14 w 140"/>
                <a:gd name="T79" fmla="*/ 101 h 249"/>
                <a:gd name="T80" fmla="*/ 27 w 140"/>
                <a:gd name="T81" fmla="*/ 107 h 249"/>
                <a:gd name="T82" fmla="*/ 40 w 140"/>
                <a:gd name="T83" fmla="*/ 120 h 249"/>
                <a:gd name="T84" fmla="*/ 52 w 140"/>
                <a:gd name="T85" fmla="*/ 123 h 249"/>
                <a:gd name="T86" fmla="*/ 48 w 140"/>
                <a:gd name="T87" fmla="*/ 144 h 249"/>
                <a:gd name="T88" fmla="*/ 58 w 140"/>
                <a:gd name="T89" fmla="*/ 174 h 249"/>
                <a:gd name="T90" fmla="*/ 71 w 140"/>
                <a:gd name="T91" fmla="*/ 198 h 249"/>
                <a:gd name="T92" fmla="*/ 70 w 140"/>
                <a:gd name="T93" fmla="*/ 217 h 249"/>
                <a:gd name="T94" fmla="*/ 70 w 140"/>
                <a:gd name="T95" fmla="*/ 231 h 249"/>
                <a:gd name="T96" fmla="*/ 71 w 140"/>
                <a:gd name="T97" fmla="*/ 241 h 249"/>
                <a:gd name="T98" fmla="*/ 75 w 140"/>
                <a:gd name="T99" fmla="*/ 247 h 249"/>
                <a:gd name="T100" fmla="*/ 54 w 140"/>
                <a:gd name="T101" fmla="*/ 42 h 249"/>
                <a:gd name="T102" fmla="*/ 55 w 140"/>
                <a:gd name="T103" fmla="*/ 38 h 249"/>
                <a:gd name="T104" fmla="*/ 48 w 140"/>
                <a:gd name="T105" fmla="*/ 42 h 249"/>
                <a:gd name="T106" fmla="*/ 39 w 140"/>
                <a:gd name="T107" fmla="*/ 46 h 249"/>
                <a:gd name="T108" fmla="*/ 50 w 140"/>
                <a:gd name="T109" fmla="*/ 34 h 249"/>
                <a:gd name="T110" fmla="*/ 40 w 140"/>
                <a:gd name="T111" fmla="*/ 3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" h="249">
                  <a:moveTo>
                    <a:pt x="77" y="248"/>
                  </a:moveTo>
                  <a:cubicBezTo>
                    <a:pt x="78" y="248"/>
                    <a:pt x="79" y="248"/>
                    <a:pt x="78" y="246"/>
                  </a:cubicBezTo>
                  <a:cubicBezTo>
                    <a:pt x="78" y="245"/>
                    <a:pt x="81" y="246"/>
                    <a:pt x="80" y="247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79" y="248"/>
                    <a:pt x="81" y="249"/>
                    <a:pt x="82" y="249"/>
                  </a:cubicBezTo>
                  <a:cubicBezTo>
                    <a:pt x="83" y="249"/>
                    <a:pt x="86" y="249"/>
                    <a:pt x="86" y="249"/>
                  </a:cubicBezTo>
                  <a:cubicBezTo>
                    <a:pt x="86" y="249"/>
                    <a:pt x="89" y="248"/>
                    <a:pt x="90" y="248"/>
                  </a:cubicBezTo>
                  <a:cubicBezTo>
                    <a:pt x="90" y="248"/>
                    <a:pt x="87" y="248"/>
                    <a:pt x="86" y="248"/>
                  </a:cubicBezTo>
                  <a:cubicBezTo>
                    <a:pt x="84" y="247"/>
                    <a:pt x="82" y="246"/>
                    <a:pt x="81" y="245"/>
                  </a:cubicBezTo>
                  <a:cubicBezTo>
                    <a:pt x="81" y="244"/>
                    <a:pt x="80" y="243"/>
                    <a:pt x="81" y="242"/>
                  </a:cubicBezTo>
                  <a:cubicBezTo>
                    <a:pt x="82" y="242"/>
                    <a:pt x="84" y="240"/>
                    <a:pt x="85" y="240"/>
                  </a:cubicBezTo>
                  <a:cubicBezTo>
                    <a:pt x="85" y="240"/>
                    <a:pt x="86" y="238"/>
                    <a:pt x="85" y="238"/>
                  </a:cubicBezTo>
                  <a:cubicBezTo>
                    <a:pt x="85" y="237"/>
                    <a:pt x="83" y="237"/>
                    <a:pt x="82" y="237"/>
                  </a:cubicBezTo>
                  <a:cubicBezTo>
                    <a:pt x="82" y="237"/>
                    <a:pt x="82" y="236"/>
                    <a:pt x="83" y="235"/>
                  </a:cubicBezTo>
                  <a:cubicBezTo>
                    <a:pt x="85" y="234"/>
                    <a:pt x="85" y="233"/>
                    <a:pt x="86" y="233"/>
                  </a:cubicBezTo>
                  <a:cubicBezTo>
                    <a:pt x="86" y="232"/>
                    <a:pt x="87" y="232"/>
                    <a:pt x="88" y="231"/>
                  </a:cubicBezTo>
                  <a:cubicBezTo>
                    <a:pt x="88" y="230"/>
                    <a:pt x="87" y="230"/>
                    <a:pt x="86" y="230"/>
                  </a:cubicBezTo>
                  <a:cubicBezTo>
                    <a:pt x="85" y="230"/>
                    <a:pt x="85" y="229"/>
                    <a:pt x="84" y="228"/>
                  </a:cubicBezTo>
                  <a:cubicBezTo>
                    <a:pt x="84" y="227"/>
                    <a:pt x="87" y="228"/>
                    <a:pt x="89" y="229"/>
                  </a:cubicBezTo>
                  <a:cubicBezTo>
                    <a:pt x="90" y="229"/>
                    <a:pt x="89" y="228"/>
                    <a:pt x="89" y="227"/>
                  </a:cubicBezTo>
                  <a:cubicBezTo>
                    <a:pt x="89" y="226"/>
                    <a:pt x="89" y="225"/>
                    <a:pt x="90" y="225"/>
                  </a:cubicBezTo>
                  <a:cubicBezTo>
                    <a:pt x="91" y="226"/>
                    <a:pt x="96" y="225"/>
                    <a:pt x="96" y="225"/>
                  </a:cubicBezTo>
                  <a:cubicBezTo>
                    <a:pt x="97" y="225"/>
                    <a:pt x="98" y="223"/>
                    <a:pt x="99" y="222"/>
                  </a:cubicBezTo>
                  <a:cubicBezTo>
                    <a:pt x="99" y="221"/>
                    <a:pt x="100" y="221"/>
                    <a:pt x="99" y="220"/>
                  </a:cubicBezTo>
                  <a:cubicBezTo>
                    <a:pt x="98" y="220"/>
                    <a:pt x="95" y="218"/>
                    <a:pt x="95" y="217"/>
                  </a:cubicBezTo>
                  <a:cubicBezTo>
                    <a:pt x="95" y="217"/>
                    <a:pt x="96" y="214"/>
                    <a:pt x="96" y="213"/>
                  </a:cubicBezTo>
                  <a:cubicBezTo>
                    <a:pt x="96" y="213"/>
                    <a:pt x="96" y="218"/>
                    <a:pt x="99" y="219"/>
                  </a:cubicBezTo>
                  <a:cubicBezTo>
                    <a:pt x="101" y="219"/>
                    <a:pt x="102" y="220"/>
                    <a:pt x="104" y="218"/>
                  </a:cubicBezTo>
                  <a:cubicBezTo>
                    <a:pt x="106" y="216"/>
                    <a:pt x="107" y="215"/>
                    <a:pt x="108" y="214"/>
                  </a:cubicBezTo>
                  <a:cubicBezTo>
                    <a:pt x="108" y="212"/>
                    <a:pt x="108" y="211"/>
                    <a:pt x="109" y="211"/>
                  </a:cubicBezTo>
                  <a:cubicBezTo>
                    <a:pt x="110" y="210"/>
                    <a:pt x="110" y="211"/>
                    <a:pt x="111" y="208"/>
                  </a:cubicBezTo>
                  <a:cubicBezTo>
                    <a:pt x="112" y="206"/>
                    <a:pt x="113" y="208"/>
                    <a:pt x="114" y="206"/>
                  </a:cubicBezTo>
                  <a:cubicBezTo>
                    <a:pt x="115" y="204"/>
                    <a:pt x="112" y="202"/>
                    <a:pt x="114" y="201"/>
                  </a:cubicBezTo>
                  <a:cubicBezTo>
                    <a:pt x="116" y="199"/>
                    <a:pt x="119" y="198"/>
                    <a:pt x="119" y="198"/>
                  </a:cubicBezTo>
                  <a:cubicBezTo>
                    <a:pt x="119" y="198"/>
                    <a:pt x="120" y="197"/>
                    <a:pt x="122" y="197"/>
                  </a:cubicBezTo>
                  <a:cubicBezTo>
                    <a:pt x="124" y="196"/>
                    <a:pt x="126" y="197"/>
                    <a:pt x="127" y="196"/>
                  </a:cubicBezTo>
                  <a:cubicBezTo>
                    <a:pt x="127" y="194"/>
                    <a:pt x="128" y="192"/>
                    <a:pt x="129" y="191"/>
                  </a:cubicBezTo>
                  <a:cubicBezTo>
                    <a:pt x="130" y="190"/>
                    <a:pt x="131" y="188"/>
                    <a:pt x="131" y="187"/>
                  </a:cubicBezTo>
                  <a:cubicBezTo>
                    <a:pt x="130" y="186"/>
                    <a:pt x="132" y="182"/>
                    <a:pt x="132" y="181"/>
                  </a:cubicBezTo>
                  <a:cubicBezTo>
                    <a:pt x="132" y="180"/>
                    <a:pt x="130" y="177"/>
                    <a:pt x="133" y="175"/>
                  </a:cubicBezTo>
                  <a:cubicBezTo>
                    <a:pt x="135" y="172"/>
                    <a:pt x="138" y="169"/>
                    <a:pt x="138" y="168"/>
                  </a:cubicBezTo>
                  <a:cubicBezTo>
                    <a:pt x="138" y="167"/>
                    <a:pt x="140" y="163"/>
                    <a:pt x="140" y="161"/>
                  </a:cubicBezTo>
                  <a:cubicBezTo>
                    <a:pt x="140" y="159"/>
                    <a:pt x="138" y="156"/>
                    <a:pt x="137" y="156"/>
                  </a:cubicBezTo>
                  <a:cubicBezTo>
                    <a:pt x="136" y="155"/>
                    <a:pt x="133" y="155"/>
                    <a:pt x="132" y="153"/>
                  </a:cubicBezTo>
                  <a:cubicBezTo>
                    <a:pt x="131" y="152"/>
                    <a:pt x="128" y="150"/>
                    <a:pt x="127" y="151"/>
                  </a:cubicBezTo>
                  <a:cubicBezTo>
                    <a:pt x="126" y="151"/>
                    <a:pt x="124" y="151"/>
                    <a:pt x="122" y="150"/>
                  </a:cubicBezTo>
                  <a:cubicBezTo>
                    <a:pt x="121" y="149"/>
                    <a:pt x="119" y="148"/>
                    <a:pt x="118" y="147"/>
                  </a:cubicBezTo>
                  <a:cubicBezTo>
                    <a:pt x="117" y="146"/>
                    <a:pt x="115" y="146"/>
                    <a:pt x="114" y="146"/>
                  </a:cubicBezTo>
                  <a:cubicBezTo>
                    <a:pt x="113" y="146"/>
                    <a:pt x="113" y="145"/>
                    <a:pt x="111" y="147"/>
                  </a:cubicBezTo>
                  <a:cubicBezTo>
                    <a:pt x="110" y="150"/>
                    <a:pt x="111" y="151"/>
                    <a:pt x="109" y="150"/>
                  </a:cubicBezTo>
                  <a:cubicBezTo>
                    <a:pt x="106" y="150"/>
                    <a:pt x="109" y="150"/>
                    <a:pt x="110" y="147"/>
                  </a:cubicBezTo>
                  <a:cubicBezTo>
                    <a:pt x="112" y="145"/>
                    <a:pt x="110" y="143"/>
                    <a:pt x="108" y="144"/>
                  </a:cubicBezTo>
                  <a:cubicBezTo>
                    <a:pt x="107" y="144"/>
                    <a:pt x="108" y="146"/>
                    <a:pt x="105" y="146"/>
                  </a:cubicBezTo>
                  <a:cubicBezTo>
                    <a:pt x="102" y="147"/>
                    <a:pt x="102" y="145"/>
                    <a:pt x="104" y="144"/>
                  </a:cubicBezTo>
                  <a:cubicBezTo>
                    <a:pt x="106" y="144"/>
                    <a:pt x="109" y="142"/>
                    <a:pt x="109" y="141"/>
                  </a:cubicBezTo>
                  <a:cubicBezTo>
                    <a:pt x="109" y="141"/>
                    <a:pt x="109" y="138"/>
                    <a:pt x="107" y="138"/>
                  </a:cubicBezTo>
                  <a:cubicBezTo>
                    <a:pt x="106" y="138"/>
                    <a:pt x="106" y="136"/>
                    <a:pt x="104" y="134"/>
                  </a:cubicBezTo>
                  <a:cubicBezTo>
                    <a:pt x="102" y="131"/>
                    <a:pt x="99" y="128"/>
                    <a:pt x="97" y="128"/>
                  </a:cubicBezTo>
                  <a:cubicBezTo>
                    <a:pt x="95" y="129"/>
                    <a:pt x="94" y="131"/>
                    <a:pt x="92" y="128"/>
                  </a:cubicBezTo>
                  <a:cubicBezTo>
                    <a:pt x="91" y="126"/>
                    <a:pt x="90" y="126"/>
                    <a:pt x="90" y="124"/>
                  </a:cubicBezTo>
                  <a:cubicBezTo>
                    <a:pt x="89" y="123"/>
                    <a:pt x="87" y="124"/>
                    <a:pt x="87" y="124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3"/>
                    <a:pt x="84" y="124"/>
                    <a:pt x="85" y="122"/>
                  </a:cubicBezTo>
                  <a:cubicBezTo>
                    <a:pt x="86" y="120"/>
                    <a:pt x="87" y="116"/>
                    <a:pt x="86" y="117"/>
                  </a:cubicBezTo>
                  <a:cubicBezTo>
                    <a:pt x="86" y="117"/>
                    <a:pt x="85" y="120"/>
                    <a:pt x="84" y="119"/>
                  </a:cubicBezTo>
                  <a:cubicBezTo>
                    <a:pt x="83" y="119"/>
                    <a:pt x="84" y="119"/>
                    <a:pt x="82" y="118"/>
                  </a:cubicBezTo>
                  <a:cubicBezTo>
                    <a:pt x="80" y="116"/>
                    <a:pt x="78" y="117"/>
                    <a:pt x="78" y="118"/>
                  </a:cubicBezTo>
                  <a:cubicBezTo>
                    <a:pt x="78" y="119"/>
                    <a:pt x="77" y="120"/>
                    <a:pt x="77" y="120"/>
                  </a:cubicBezTo>
                  <a:cubicBezTo>
                    <a:pt x="77" y="120"/>
                    <a:pt x="77" y="120"/>
                    <a:pt x="76" y="118"/>
                  </a:cubicBezTo>
                  <a:cubicBezTo>
                    <a:pt x="76" y="117"/>
                    <a:pt x="73" y="117"/>
                    <a:pt x="72" y="118"/>
                  </a:cubicBezTo>
                  <a:cubicBezTo>
                    <a:pt x="71" y="119"/>
                    <a:pt x="70" y="115"/>
                    <a:pt x="69" y="115"/>
                  </a:cubicBezTo>
                  <a:cubicBezTo>
                    <a:pt x="69" y="115"/>
                    <a:pt x="67" y="116"/>
                    <a:pt x="66" y="118"/>
                  </a:cubicBezTo>
                  <a:cubicBezTo>
                    <a:pt x="65" y="120"/>
                    <a:pt x="66" y="122"/>
                    <a:pt x="65" y="122"/>
                  </a:cubicBezTo>
                  <a:cubicBezTo>
                    <a:pt x="64" y="122"/>
                    <a:pt x="64" y="118"/>
                    <a:pt x="64" y="117"/>
                  </a:cubicBezTo>
                  <a:cubicBezTo>
                    <a:pt x="65" y="116"/>
                    <a:pt x="66" y="114"/>
                    <a:pt x="65" y="113"/>
                  </a:cubicBezTo>
                  <a:cubicBezTo>
                    <a:pt x="64" y="113"/>
                    <a:pt x="62" y="116"/>
                    <a:pt x="61" y="116"/>
                  </a:cubicBezTo>
                  <a:cubicBezTo>
                    <a:pt x="60" y="116"/>
                    <a:pt x="59" y="117"/>
                    <a:pt x="58" y="119"/>
                  </a:cubicBezTo>
                  <a:cubicBezTo>
                    <a:pt x="57" y="120"/>
                    <a:pt x="56" y="121"/>
                    <a:pt x="55" y="122"/>
                  </a:cubicBezTo>
                  <a:cubicBezTo>
                    <a:pt x="55" y="123"/>
                    <a:pt x="53" y="122"/>
                    <a:pt x="53" y="121"/>
                  </a:cubicBezTo>
                  <a:cubicBezTo>
                    <a:pt x="54" y="121"/>
                    <a:pt x="51" y="119"/>
                    <a:pt x="50" y="119"/>
                  </a:cubicBezTo>
                  <a:cubicBezTo>
                    <a:pt x="50" y="120"/>
                    <a:pt x="49" y="121"/>
                    <a:pt x="47" y="121"/>
                  </a:cubicBezTo>
                  <a:cubicBezTo>
                    <a:pt x="46" y="122"/>
                    <a:pt x="45" y="120"/>
                    <a:pt x="44" y="120"/>
                  </a:cubicBezTo>
                  <a:cubicBezTo>
                    <a:pt x="44" y="119"/>
                    <a:pt x="43" y="119"/>
                    <a:pt x="43" y="116"/>
                  </a:cubicBezTo>
                  <a:cubicBezTo>
                    <a:pt x="43" y="113"/>
                    <a:pt x="43" y="111"/>
                    <a:pt x="44" y="109"/>
                  </a:cubicBezTo>
                  <a:cubicBezTo>
                    <a:pt x="44" y="107"/>
                    <a:pt x="42" y="104"/>
                    <a:pt x="41" y="104"/>
                  </a:cubicBezTo>
                  <a:cubicBezTo>
                    <a:pt x="40" y="105"/>
                    <a:pt x="39" y="106"/>
                    <a:pt x="38" y="106"/>
                  </a:cubicBezTo>
                  <a:cubicBezTo>
                    <a:pt x="37" y="106"/>
                    <a:pt x="37" y="105"/>
                    <a:pt x="35" y="105"/>
                  </a:cubicBezTo>
                  <a:cubicBezTo>
                    <a:pt x="34" y="105"/>
                    <a:pt x="35" y="105"/>
                    <a:pt x="35" y="103"/>
                  </a:cubicBezTo>
                  <a:cubicBezTo>
                    <a:pt x="36" y="101"/>
                    <a:pt x="35" y="99"/>
                    <a:pt x="36" y="97"/>
                  </a:cubicBezTo>
                  <a:cubicBezTo>
                    <a:pt x="38" y="96"/>
                    <a:pt x="37" y="92"/>
                    <a:pt x="36" y="92"/>
                  </a:cubicBezTo>
                  <a:cubicBezTo>
                    <a:pt x="35" y="92"/>
                    <a:pt x="34" y="92"/>
                    <a:pt x="32" y="92"/>
                  </a:cubicBezTo>
                  <a:cubicBezTo>
                    <a:pt x="31" y="92"/>
                    <a:pt x="30" y="94"/>
                    <a:pt x="31" y="95"/>
                  </a:cubicBezTo>
                  <a:cubicBezTo>
                    <a:pt x="31" y="97"/>
                    <a:pt x="30" y="98"/>
                    <a:pt x="29" y="98"/>
                  </a:cubicBezTo>
                  <a:cubicBezTo>
                    <a:pt x="29" y="98"/>
                    <a:pt x="28" y="97"/>
                    <a:pt x="27" y="99"/>
                  </a:cubicBezTo>
                  <a:cubicBezTo>
                    <a:pt x="25" y="100"/>
                    <a:pt x="25" y="100"/>
                    <a:pt x="23" y="98"/>
                  </a:cubicBezTo>
                  <a:cubicBezTo>
                    <a:pt x="22" y="96"/>
                    <a:pt x="20" y="94"/>
                    <a:pt x="20" y="92"/>
                  </a:cubicBezTo>
                  <a:cubicBezTo>
                    <a:pt x="20" y="89"/>
                    <a:pt x="20" y="86"/>
                    <a:pt x="20" y="85"/>
                  </a:cubicBezTo>
                  <a:cubicBezTo>
                    <a:pt x="21" y="83"/>
                    <a:pt x="21" y="81"/>
                    <a:pt x="20" y="80"/>
                  </a:cubicBezTo>
                  <a:cubicBezTo>
                    <a:pt x="19" y="80"/>
                    <a:pt x="21" y="78"/>
                    <a:pt x="22" y="77"/>
                  </a:cubicBezTo>
                  <a:cubicBezTo>
                    <a:pt x="23" y="77"/>
                    <a:pt x="25" y="75"/>
                    <a:pt x="25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30" y="74"/>
                    <a:pt x="30" y="74"/>
                    <a:pt x="31" y="75"/>
                  </a:cubicBezTo>
                  <a:cubicBezTo>
                    <a:pt x="33" y="76"/>
                    <a:pt x="33" y="74"/>
                    <a:pt x="33" y="74"/>
                  </a:cubicBezTo>
                  <a:cubicBezTo>
                    <a:pt x="33" y="73"/>
                    <a:pt x="34" y="72"/>
                    <a:pt x="36" y="73"/>
                  </a:cubicBezTo>
                  <a:cubicBezTo>
                    <a:pt x="37" y="73"/>
                    <a:pt x="40" y="71"/>
                    <a:pt x="40" y="71"/>
                  </a:cubicBezTo>
                  <a:cubicBezTo>
                    <a:pt x="40" y="72"/>
                    <a:pt x="41" y="74"/>
                    <a:pt x="42" y="74"/>
                  </a:cubicBezTo>
                  <a:cubicBezTo>
                    <a:pt x="43" y="73"/>
                    <a:pt x="43" y="71"/>
                    <a:pt x="44" y="74"/>
                  </a:cubicBezTo>
                  <a:cubicBezTo>
                    <a:pt x="44" y="76"/>
                    <a:pt x="45" y="80"/>
                    <a:pt x="46" y="80"/>
                  </a:cubicBezTo>
                  <a:cubicBezTo>
                    <a:pt x="47" y="81"/>
                    <a:pt x="46" y="83"/>
                    <a:pt x="48" y="83"/>
                  </a:cubicBezTo>
                  <a:cubicBezTo>
                    <a:pt x="49" y="83"/>
                    <a:pt x="50" y="79"/>
                    <a:pt x="49" y="78"/>
                  </a:cubicBezTo>
                  <a:cubicBezTo>
                    <a:pt x="49" y="77"/>
                    <a:pt x="48" y="73"/>
                    <a:pt x="47" y="72"/>
                  </a:cubicBezTo>
                  <a:cubicBezTo>
                    <a:pt x="47" y="71"/>
                    <a:pt x="48" y="68"/>
                    <a:pt x="50" y="67"/>
                  </a:cubicBezTo>
                  <a:cubicBezTo>
                    <a:pt x="51" y="66"/>
                    <a:pt x="54" y="62"/>
                    <a:pt x="55" y="61"/>
                  </a:cubicBezTo>
                  <a:cubicBezTo>
                    <a:pt x="56" y="60"/>
                    <a:pt x="60" y="59"/>
                    <a:pt x="59" y="58"/>
                  </a:cubicBezTo>
                  <a:cubicBezTo>
                    <a:pt x="58" y="56"/>
                    <a:pt x="57" y="55"/>
                    <a:pt x="57" y="53"/>
                  </a:cubicBezTo>
                  <a:cubicBezTo>
                    <a:pt x="57" y="52"/>
                    <a:pt x="58" y="53"/>
                    <a:pt x="58" y="53"/>
                  </a:cubicBezTo>
                  <a:cubicBezTo>
                    <a:pt x="59" y="54"/>
                    <a:pt x="61" y="52"/>
                    <a:pt x="60" y="51"/>
                  </a:cubicBezTo>
                  <a:cubicBezTo>
                    <a:pt x="60" y="50"/>
                    <a:pt x="60" y="49"/>
                    <a:pt x="61" y="49"/>
                  </a:cubicBezTo>
                  <a:cubicBezTo>
                    <a:pt x="62" y="49"/>
                    <a:pt x="63" y="48"/>
                    <a:pt x="62" y="47"/>
                  </a:cubicBezTo>
                  <a:cubicBezTo>
                    <a:pt x="62" y="46"/>
                    <a:pt x="64" y="45"/>
                    <a:pt x="65" y="46"/>
                  </a:cubicBezTo>
                  <a:cubicBezTo>
                    <a:pt x="66" y="46"/>
                    <a:pt x="69" y="46"/>
                    <a:pt x="70" y="45"/>
                  </a:cubicBezTo>
                  <a:cubicBezTo>
                    <a:pt x="70" y="45"/>
                    <a:pt x="68" y="43"/>
                    <a:pt x="68" y="42"/>
                  </a:cubicBezTo>
                  <a:cubicBezTo>
                    <a:pt x="68" y="40"/>
                    <a:pt x="70" y="39"/>
                    <a:pt x="72" y="38"/>
                  </a:cubicBezTo>
                  <a:cubicBezTo>
                    <a:pt x="73" y="38"/>
                    <a:pt x="74" y="38"/>
                    <a:pt x="74" y="38"/>
                  </a:cubicBezTo>
                  <a:cubicBezTo>
                    <a:pt x="75" y="37"/>
                    <a:pt x="76" y="35"/>
                    <a:pt x="76" y="37"/>
                  </a:cubicBezTo>
                  <a:cubicBezTo>
                    <a:pt x="76" y="38"/>
                    <a:pt x="76" y="40"/>
                    <a:pt x="77" y="40"/>
                  </a:cubicBezTo>
                  <a:cubicBezTo>
                    <a:pt x="79" y="40"/>
                    <a:pt x="80" y="38"/>
                    <a:pt x="81" y="38"/>
                  </a:cubicBezTo>
                  <a:cubicBezTo>
                    <a:pt x="81" y="38"/>
                    <a:pt x="85" y="37"/>
                    <a:pt x="85" y="37"/>
                  </a:cubicBezTo>
                  <a:cubicBezTo>
                    <a:pt x="86" y="37"/>
                    <a:pt x="90" y="36"/>
                    <a:pt x="90" y="35"/>
                  </a:cubicBezTo>
                  <a:cubicBezTo>
                    <a:pt x="89" y="34"/>
                    <a:pt x="89" y="32"/>
                    <a:pt x="88" y="32"/>
                  </a:cubicBezTo>
                  <a:cubicBezTo>
                    <a:pt x="88" y="31"/>
                    <a:pt x="87" y="32"/>
                    <a:pt x="86" y="33"/>
                  </a:cubicBezTo>
                  <a:cubicBezTo>
                    <a:pt x="86" y="34"/>
                    <a:pt x="85" y="34"/>
                    <a:pt x="84" y="33"/>
                  </a:cubicBezTo>
                  <a:cubicBezTo>
                    <a:pt x="84" y="32"/>
                    <a:pt x="85" y="30"/>
                    <a:pt x="83" y="31"/>
                  </a:cubicBezTo>
                  <a:cubicBezTo>
                    <a:pt x="82" y="32"/>
                    <a:pt x="82" y="32"/>
                    <a:pt x="81" y="32"/>
                  </a:cubicBezTo>
                  <a:cubicBezTo>
                    <a:pt x="81" y="32"/>
                    <a:pt x="80" y="30"/>
                    <a:pt x="80" y="30"/>
                  </a:cubicBezTo>
                  <a:cubicBezTo>
                    <a:pt x="80" y="30"/>
                    <a:pt x="82" y="29"/>
                    <a:pt x="81" y="28"/>
                  </a:cubicBezTo>
                  <a:cubicBezTo>
                    <a:pt x="80" y="26"/>
                    <a:pt x="78" y="27"/>
                    <a:pt x="77" y="28"/>
                  </a:cubicBezTo>
                  <a:cubicBezTo>
                    <a:pt x="75" y="29"/>
                    <a:pt x="75" y="29"/>
                    <a:pt x="73" y="29"/>
                  </a:cubicBezTo>
                  <a:cubicBezTo>
                    <a:pt x="71" y="30"/>
                    <a:pt x="70" y="30"/>
                    <a:pt x="70" y="30"/>
                  </a:cubicBezTo>
                  <a:cubicBezTo>
                    <a:pt x="70" y="30"/>
                    <a:pt x="71" y="28"/>
                    <a:pt x="72" y="26"/>
                  </a:cubicBezTo>
                  <a:cubicBezTo>
                    <a:pt x="73" y="25"/>
                    <a:pt x="77" y="25"/>
                    <a:pt x="78" y="24"/>
                  </a:cubicBezTo>
                  <a:cubicBezTo>
                    <a:pt x="79" y="23"/>
                    <a:pt x="81" y="25"/>
                    <a:pt x="81" y="25"/>
                  </a:cubicBezTo>
                  <a:cubicBezTo>
                    <a:pt x="81" y="25"/>
                    <a:pt x="83" y="23"/>
                    <a:pt x="83" y="24"/>
                  </a:cubicBezTo>
                  <a:cubicBezTo>
                    <a:pt x="83" y="25"/>
                    <a:pt x="82" y="27"/>
                    <a:pt x="83" y="27"/>
                  </a:cubicBezTo>
                  <a:cubicBezTo>
                    <a:pt x="84" y="27"/>
                    <a:pt x="87" y="26"/>
                    <a:pt x="86" y="25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91" y="23"/>
                    <a:pt x="92" y="23"/>
                  </a:cubicBezTo>
                  <a:cubicBezTo>
                    <a:pt x="92" y="23"/>
                    <a:pt x="93" y="21"/>
                    <a:pt x="94" y="21"/>
                  </a:cubicBezTo>
                  <a:cubicBezTo>
                    <a:pt x="95" y="21"/>
                    <a:pt x="96" y="22"/>
                    <a:pt x="94" y="24"/>
                  </a:cubicBezTo>
                  <a:cubicBezTo>
                    <a:pt x="92" y="25"/>
                    <a:pt x="92" y="28"/>
                    <a:pt x="91" y="28"/>
                  </a:cubicBezTo>
                  <a:cubicBezTo>
                    <a:pt x="90" y="29"/>
                    <a:pt x="91" y="30"/>
                    <a:pt x="92" y="30"/>
                  </a:cubicBezTo>
                  <a:cubicBezTo>
                    <a:pt x="93" y="30"/>
                    <a:pt x="95" y="30"/>
                    <a:pt x="96" y="30"/>
                  </a:cubicBezTo>
                  <a:cubicBezTo>
                    <a:pt x="97" y="29"/>
                    <a:pt x="98" y="30"/>
                    <a:pt x="98" y="30"/>
                  </a:cubicBezTo>
                  <a:cubicBezTo>
                    <a:pt x="98" y="31"/>
                    <a:pt x="99" y="30"/>
                    <a:pt x="99" y="30"/>
                  </a:cubicBezTo>
                  <a:cubicBezTo>
                    <a:pt x="99" y="30"/>
                    <a:pt x="102" y="29"/>
                    <a:pt x="102" y="30"/>
                  </a:cubicBezTo>
                  <a:cubicBezTo>
                    <a:pt x="103" y="31"/>
                    <a:pt x="103" y="29"/>
                    <a:pt x="103" y="29"/>
                  </a:cubicBezTo>
                  <a:cubicBezTo>
                    <a:pt x="102" y="28"/>
                    <a:pt x="102" y="27"/>
                    <a:pt x="101" y="26"/>
                  </a:cubicBezTo>
                  <a:cubicBezTo>
                    <a:pt x="101" y="24"/>
                    <a:pt x="100" y="24"/>
                    <a:pt x="99" y="25"/>
                  </a:cubicBezTo>
                  <a:cubicBezTo>
                    <a:pt x="98" y="25"/>
                    <a:pt x="97" y="24"/>
                    <a:pt x="96" y="24"/>
                  </a:cubicBezTo>
                  <a:cubicBezTo>
                    <a:pt x="96" y="23"/>
                    <a:pt x="95" y="24"/>
                    <a:pt x="96" y="23"/>
                  </a:cubicBezTo>
                  <a:cubicBezTo>
                    <a:pt x="96" y="22"/>
                    <a:pt x="97" y="21"/>
                    <a:pt x="97" y="20"/>
                  </a:cubicBezTo>
                  <a:cubicBezTo>
                    <a:pt x="98" y="19"/>
                    <a:pt x="100" y="17"/>
                    <a:pt x="98" y="17"/>
                  </a:cubicBezTo>
                  <a:cubicBezTo>
                    <a:pt x="96" y="16"/>
                    <a:pt x="95" y="16"/>
                    <a:pt x="95" y="15"/>
                  </a:cubicBezTo>
                  <a:cubicBezTo>
                    <a:pt x="95" y="14"/>
                    <a:pt x="92" y="12"/>
                    <a:pt x="92" y="12"/>
                  </a:cubicBezTo>
                  <a:cubicBezTo>
                    <a:pt x="91" y="12"/>
                    <a:pt x="88" y="13"/>
                    <a:pt x="88" y="12"/>
                  </a:cubicBezTo>
                  <a:cubicBezTo>
                    <a:pt x="88" y="11"/>
                    <a:pt x="87" y="8"/>
                    <a:pt x="86" y="8"/>
                  </a:cubicBezTo>
                  <a:cubicBezTo>
                    <a:pt x="86" y="7"/>
                    <a:pt x="83" y="3"/>
                    <a:pt x="82" y="3"/>
                  </a:cubicBezTo>
                  <a:cubicBezTo>
                    <a:pt x="82" y="3"/>
                    <a:pt x="81" y="3"/>
                    <a:pt x="80" y="5"/>
                  </a:cubicBezTo>
                  <a:cubicBezTo>
                    <a:pt x="78" y="7"/>
                    <a:pt x="77" y="7"/>
                    <a:pt x="76" y="7"/>
                  </a:cubicBezTo>
                  <a:cubicBezTo>
                    <a:pt x="75" y="7"/>
                    <a:pt x="73" y="7"/>
                    <a:pt x="73" y="6"/>
                  </a:cubicBezTo>
                  <a:cubicBezTo>
                    <a:pt x="72" y="5"/>
                    <a:pt x="75" y="4"/>
                    <a:pt x="74" y="3"/>
                  </a:cubicBezTo>
                  <a:cubicBezTo>
                    <a:pt x="74" y="2"/>
                    <a:pt x="72" y="2"/>
                    <a:pt x="70" y="2"/>
                  </a:cubicBezTo>
                  <a:cubicBezTo>
                    <a:pt x="69" y="2"/>
                    <a:pt x="68" y="0"/>
                    <a:pt x="65" y="0"/>
                  </a:cubicBezTo>
                  <a:cubicBezTo>
                    <a:pt x="63" y="0"/>
                    <a:pt x="60" y="1"/>
                    <a:pt x="60" y="1"/>
                  </a:cubicBezTo>
                  <a:cubicBezTo>
                    <a:pt x="59" y="1"/>
                    <a:pt x="59" y="2"/>
                    <a:pt x="58" y="4"/>
                  </a:cubicBezTo>
                  <a:cubicBezTo>
                    <a:pt x="58" y="6"/>
                    <a:pt x="59" y="6"/>
                    <a:pt x="58" y="7"/>
                  </a:cubicBezTo>
                  <a:cubicBezTo>
                    <a:pt x="56" y="7"/>
                    <a:pt x="56" y="7"/>
                    <a:pt x="57" y="8"/>
                  </a:cubicBezTo>
                  <a:cubicBezTo>
                    <a:pt x="58" y="9"/>
                    <a:pt x="60" y="11"/>
                    <a:pt x="60" y="11"/>
                  </a:cubicBezTo>
                  <a:cubicBezTo>
                    <a:pt x="60" y="11"/>
                    <a:pt x="59" y="13"/>
                    <a:pt x="58" y="14"/>
                  </a:cubicBezTo>
                  <a:cubicBezTo>
                    <a:pt x="57" y="15"/>
                    <a:pt x="56" y="16"/>
                    <a:pt x="56" y="15"/>
                  </a:cubicBezTo>
                  <a:cubicBezTo>
                    <a:pt x="55" y="14"/>
                    <a:pt x="53" y="14"/>
                    <a:pt x="54" y="15"/>
                  </a:cubicBezTo>
                  <a:cubicBezTo>
                    <a:pt x="54" y="16"/>
                    <a:pt x="55" y="16"/>
                    <a:pt x="55" y="17"/>
                  </a:cubicBezTo>
                  <a:cubicBezTo>
                    <a:pt x="55" y="19"/>
                    <a:pt x="56" y="21"/>
                    <a:pt x="55" y="22"/>
                  </a:cubicBezTo>
                  <a:cubicBezTo>
                    <a:pt x="54" y="23"/>
                    <a:pt x="53" y="22"/>
                    <a:pt x="52" y="23"/>
                  </a:cubicBezTo>
                  <a:cubicBezTo>
                    <a:pt x="51" y="23"/>
                    <a:pt x="51" y="21"/>
                    <a:pt x="51" y="21"/>
                  </a:cubicBezTo>
                  <a:cubicBezTo>
                    <a:pt x="52" y="21"/>
                    <a:pt x="51" y="18"/>
                    <a:pt x="51" y="18"/>
                  </a:cubicBezTo>
                  <a:cubicBezTo>
                    <a:pt x="51" y="18"/>
                    <a:pt x="49" y="21"/>
                    <a:pt x="50" y="19"/>
                  </a:cubicBezTo>
                  <a:cubicBezTo>
                    <a:pt x="50" y="18"/>
                    <a:pt x="49" y="18"/>
                    <a:pt x="49" y="17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46" y="15"/>
                    <a:pt x="44" y="15"/>
                    <a:pt x="42" y="15"/>
                  </a:cubicBezTo>
                  <a:cubicBezTo>
                    <a:pt x="39" y="14"/>
                    <a:pt x="39" y="14"/>
                    <a:pt x="37" y="13"/>
                  </a:cubicBezTo>
                  <a:cubicBezTo>
                    <a:pt x="35" y="12"/>
                    <a:pt x="34" y="13"/>
                    <a:pt x="33" y="13"/>
                  </a:cubicBezTo>
                  <a:cubicBezTo>
                    <a:pt x="32" y="14"/>
                    <a:pt x="32" y="12"/>
                    <a:pt x="32" y="12"/>
                  </a:cubicBezTo>
                  <a:cubicBezTo>
                    <a:pt x="17" y="30"/>
                    <a:pt x="6" y="53"/>
                    <a:pt x="0" y="77"/>
                  </a:cubicBezTo>
                  <a:cubicBezTo>
                    <a:pt x="1" y="78"/>
                    <a:pt x="2" y="80"/>
                    <a:pt x="2" y="80"/>
                  </a:cubicBezTo>
                  <a:cubicBezTo>
                    <a:pt x="3" y="82"/>
                    <a:pt x="5" y="87"/>
                    <a:pt x="6" y="87"/>
                  </a:cubicBezTo>
                  <a:cubicBezTo>
                    <a:pt x="6" y="87"/>
                    <a:pt x="8" y="90"/>
                    <a:pt x="8" y="90"/>
                  </a:cubicBezTo>
                  <a:cubicBezTo>
                    <a:pt x="8" y="90"/>
                    <a:pt x="9" y="92"/>
                    <a:pt x="8" y="93"/>
                  </a:cubicBezTo>
                  <a:cubicBezTo>
                    <a:pt x="8" y="94"/>
                    <a:pt x="9" y="96"/>
                    <a:pt x="10" y="97"/>
                  </a:cubicBezTo>
                  <a:cubicBezTo>
                    <a:pt x="10" y="98"/>
                    <a:pt x="14" y="98"/>
                    <a:pt x="14" y="101"/>
                  </a:cubicBezTo>
                  <a:cubicBezTo>
                    <a:pt x="14" y="101"/>
                    <a:pt x="15" y="105"/>
                    <a:pt x="16" y="105"/>
                  </a:cubicBezTo>
                  <a:cubicBezTo>
                    <a:pt x="18" y="105"/>
                    <a:pt x="20" y="104"/>
                    <a:pt x="20" y="105"/>
                  </a:cubicBezTo>
                  <a:cubicBezTo>
                    <a:pt x="20" y="105"/>
                    <a:pt x="22" y="108"/>
                    <a:pt x="22" y="106"/>
                  </a:cubicBezTo>
                  <a:cubicBezTo>
                    <a:pt x="23" y="105"/>
                    <a:pt x="23" y="104"/>
                    <a:pt x="24" y="104"/>
                  </a:cubicBezTo>
                  <a:cubicBezTo>
                    <a:pt x="26" y="104"/>
                    <a:pt x="26" y="106"/>
                    <a:pt x="27" y="107"/>
                  </a:cubicBezTo>
                  <a:cubicBezTo>
                    <a:pt x="28" y="108"/>
                    <a:pt x="30" y="110"/>
                    <a:pt x="31" y="110"/>
                  </a:cubicBezTo>
                  <a:cubicBezTo>
                    <a:pt x="31" y="110"/>
                    <a:pt x="33" y="112"/>
                    <a:pt x="33" y="111"/>
                  </a:cubicBezTo>
                  <a:cubicBezTo>
                    <a:pt x="34" y="111"/>
                    <a:pt x="35" y="112"/>
                    <a:pt x="36" y="112"/>
                  </a:cubicBezTo>
                  <a:cubicBezTo>
                    <a:pt x="36" y="112"/>
                    <a:pt x="38" y="114"/>
                    <a:pt x="38" y="116"/>
                  </a:cubicBezTo>
                  <a:cubicBezTo>
                    <a:pt x="37" y="119"/>
                    <a:pt x="40" y="119"/>
                    <a:pt x="40" y="120"/>
                  </a:cubicBezTo>
                  <a:cubicBezTo>
                    <a:pt x="41" y="120"/>
                    <a:pt x="43" y="122"/>
                    <a:pt x="43" y="123"/>
                  </a:cubicBezTo>
                  <a:cubicBezTo>
                    <a:pt x="44" y="124"/>
                    <a:pt x="46" y="124"/>
                    <a:pt x="46" y="125"/>
                  </a:cubicBezTo>
                  <a:cubicBezTo>
                    <a:pt x="47" y="125"/>
                    <a:pt x="47" y="126"/>
                    <a:pt x="48" y="125"/>
                  </a:cubicBezTo>
                  <a:cubicBezTo>
                    <a:pt x="50" y="125"/>
                    <a:pt x="49" y="123"/>
                    <a:pt x="49" y="123"/>
                  </a:cubicBezTo>
                  <a:cubicBezTo>
                    <a:pt x="49" y="123"/>
                    <a:pt x="51" y="122"/>
                    <a:pt x="52" y="123"/>
                  </a:cubicBezTo>
                  <a:cubicBezTo>
                    <a:pt x="52" y="124"/>
                    <a:pt x="53" y="127"/>
                    <a:pt x="53" y="127"/>
                  </a:cubicBezTo>
                  <a:cubicBezTo>
                    <a:pt x="54" y="127"/>
                    <a:pt x="55" y="130"/>
                    <a:pt x="54" y="133"/>
                  </a:cubicBezTo>
                  <a:cubicBezTo>
                    <a:pt x="54" y="135"/>
                    <a:pt x="54" y="137"/>
                    <a:pt x="53" y="137"/>
                  </a:cubicBezTo>
                  <a:cubicBezTo>
                    <a:pt x="53" y="137"/>
                    <a:pt x="51" y="139"/>
                    <a:pt x="50" y="139"/>
                  </a:cubicBezTo>
                  <a:cubicBezTo>
                    <a:pt x="49" y="140"/>
                    <a:pt x="48" y="143"/>
                    <a:pt x="48" y="144"/>
                  </a:cubicBezTo>
                  <a:cubicBezTo>
                    <a:pt x="48" y="145"/>
                    <a:pt x="49" y="148"/>
                    <a:pt x="49" y="150"/>
                  </a:cubicBezTo>
                  <a:cubicBezTo>
                    <a:pt x="49" y="151"/>
                    <a:pt x="48" y="152"/>
                    <a:pt x="48" y="154"/>
                  </a:cubicBezTo>
                  <a:cubicBezTo>
                    <a:pt x="49" y="157"/>
                    <a:pt x="52" y="157"/>
                    <a:pt x="52" y="159"/>
                  </a:cubicBezTo>
                  <a:cubicBezTo>
                    <a:pt x="52" y="161"/>
                    <a:pt x="55" y="166"/>
                    <a:pt x="55" y="167"/>
                  </a:cubicBezTo>
                  <a:cubicBezTo>
                    <a:pt x="56" y="169"/>
                    <a:pt x="58" y="172"/>
                    <a:pt x="58" y="174"/>
                  </a:cubicBezTo>
                  <a:cubicBezTo>
                    <a:pt x="58" y="177"/>
                    <a:pt x="63" y="179"/>
                    <a:pt x="64" y="179"/>
                  </a:cubicBezTo>
                  <a:cubicBezTo>
                    <a:pt x="64" y="179"/>
                    <a:pt x="66" y="181"/>
                    <a:pt x="67" y="181"/>
                  </a:cubicBezTo>
                  <a:cubicBezTo>
                    <a:pt x="68" y="182"/>
                    <a:pt x="69" y="183"/>
                    <a:pt x="70" y="185"/>
                  </a:cubicBezTo>
                  <a:cubicBezTo>
                    <a:pt x="71" y="186"/>
                    <a:pt x="71" y="188"/>
                    <a:pt x="71" y="189"/>
                  </a:cubicBezTo>
                  <a:cubicBezTo>
                    <a:pt x="71" y="189"/>
                    <a:pt x="71" y="195"/>
                    <a:pt x="71" y="198"/>
                  </a:cubicBezTo>
                  <a:cubicBezTo>
                    <a:pt x="71" y="201"/>
                    <a:pt x="73" y="204"/>
                    <a:pt x="72" y="205"/>
                  </a:cubicBezTo>
                  <a:cubicBezTo>
                    <a:pt x="71" y="205"/>
                    <a:pt x="69" y="206"/>
                    <a:pt x="70" y="207"/>
                  </a:cubicBezTo>
                  <a:cubicBezTo>
                    <a:pt x="71" y="208"/>
                    <a:pt x="70" y="208"/>
                    <a:pt x="70" y="209"/>
                  </a:cubicBezTo>
                  <a:cubicBezTo>
                    <a:pt x="70" y="209"/>
                    <a:pt x="71" y="212"/>
                    <a:pt x="71" y="213"/>
                  </a:cubicBezTo>
                  <a:cubicBezTo>
                    <a:pt x="70" y="214"/>
                    <a:pt x="70" y="216"/>
                    <a:pt x="70" y="217"/>
                  </a:cubicBezTo>
                  <a:cubicBezTo>
                    <a:pt x="69" y="217"/>
                    <a:pt x="68" y="218"/>
                    <a:pt x="69" y="220"/>
                  </a:cubicBezTo>
                  <a:cubicBezTo>
                    <a:pt x="69" y="221"/>
                    <a:pt x="68" y="221"/>
                    <a:pt x="68" y="222"/>
                  </a:cubicBezTo>
                  <a:cubicBezTo>
                    <a:pt x="68" y="223"/>
                    <a:pt x="70" y="223"/>
                    <a:pt x="70" y="224"/>
                  </a:cubicBezTo>
                  <a:cubicBezTo>
                    <a:pt x="69" y="226"/>
                    <a:pt x="69" y="226"/>
                    <a:pt x="69" y="227"/>
                  </a:cubicBezTo>
                  <a:cubicBezTo>
                    <a:pt x="69" y="229"/>
                    <a:pt x="70" y="230"/>
                    <a:pt x="70" y="231"/>
                  </a:cubicBezTo>
                  <a:cubicBezTo>
                    <a:pt x="70" y="231"/>
                    <a:pt x="70" y="232"/>
                    <a:pt x="69" y="233"/>
                  </a:cubicBezTo>
                  <a:cubicBezTo>
                    <a:pt x="68" y="234"/>
                    <a:pt x="68" y="235"/>
                    <a:pt x="68" y="236"/>
                  </a:cubicBezTo>
                  <a:cubicBezTo>
                    <a:pt x="68" y="236"/>
                    <a:pt x="69" y="237"/>
                    <a:pt x="69" y="238"/>
                  </a:cubicBezTo>
                  <a:cubicBezTo>
                    <a:pt x="69" y="238"/>
                    <a:pt x="68" y="239"/>
                    <a:pt x="69" y="240"/>
                  </a:cubicBezTo>
                  <a:cubicBezTo>
                    <a:pt x="69" y="241"/>
                    <a:pt x="70" y="241"/>
                    <a:pt x="71" y="241"/>
                  </a:cubicBezTo>
                  <a:cubicBezTo>
                    <a:pt x="71" y="242"/>
                    <a:pt x="69" y="242"/>
                    <a:pt x="70" y="243"/>
                  </a:cubicBezTo>
                  <a:cubicBezTo>
                    <a:pt x="71" y="244"/>
                    <a:pt x="72" y="243"/>
                    <a:pt x="72" y="245"/>
                  </a:cubicBezTo>
                  <a:cubicBezTo>
                    <a:pt x="72" y="245"/>
                    <a:pt x="73" y="246"/>
                    <a:pt x="73" y="246"/>
                  </a:cubicBezTo>
                  <a:cubicBezTo>
                    <a:pt x="73" y="246"/>
                    <a:pt x="74" y="246"/>
                    <a:pt x="74" y="246"/>
                  </a:cubicBezTo>
                  <a:cubicBezTo>
                    <a:pt x="74" y="247"/>
                    <a:pt x="75" y="247"/>
                    <a:pt x="75" y="247"/>
                  </a:cubicBezTo>
                  <a:cubicBezTo>
                    <a:pt x="75" y="247"/>
                    <a:pt x="77" y="248"/>
                    <a:pt x="77" y="248"/>
                  </a:cubicBezTo>
                  <a:close/>
                  <a:moveTo>
                    <a:pt x="55" y="38"/>
                  </a:moveTo>
                  <a:cubicBezTo>
                    <a:pt x="55" y="38"/>
                    <a:pt x="58" y="37"/>
                    <a:pt x="59" y="38"/>
                  </a:cubicBezTo>
                  <a:cubicBezTo>
                    <a:pt x="60" y="39"/>
                    <a:pt x="58" y="39"/>
                    <a:pt x="57" y="40"/>
                  </a:cubicBezTo>
                  <a:cubicBezTo>
                    <a:pt x="55" y="41"/>
                    <a:pt x="55" y="41"/>
                    <a:pt x="54" y="42"/>
                  </a:cubicBezTo>
                  <a:cubicBezTo>
                    <a:pt x="53" y="43"/>
                    <a:pt x="51" y="43"/>
                    <a:pt x="50" y="44"/>
                  </a:cubicBezTo>
                  <a:cubicBezTo>
                    <a:pt x="49" y="45"/>
                    <a:pt x="48" y="46"/>
                    <a:pt x="47" y="45"/>
                  </a:cubicBezTo>
                  <a:cubicBezTo>
                    <a:pt x="47" y="44"/>
                    <a:pt x="48" y="45"/>
                    <a:pt x="48" y="44"/>
                  </a:cubicBezTo>
                  <a:cubicBezTo>
                    <a:pt x="48" y="44"/>
                    <a:pt x="51" y="42"/>
                    <a:pt x="51" y="42"/>
                  </a:cubicBezTo>
                  <a:cubicBezTo>
                    <a:pt x="51" y="42"/>
                    <a:pt x="54" y="37"/>
                    <a:pt x="55" y="38"/>
                  </a:cubicBezTo>
                  <a:close/>
                  <a:moveTo>
                    <a:pt x="50" y="34"/>
                  </a:moveTo>
                  <a:cubicBezTo>
                    <a:pt x="51" y="34"/>
                    <a:pt x="53" y="37"/>
                    <a:pt x="52" y="37"/>
                  </a:cubicBezTo>
                  <a:cubicBezTo>
                    <a:pt x="51" y="38"/>
                    <a:pt x="50" y="37"/>
                    <a:pt x="50" y="35"/>
                  </a:cubicBezTo>
                  <a:cubicBezTo>
                    <a:pt x="50" y="34"/>
                    <a:pt x="49" y="38"/>
                    <a:pt x="49" y="39"/>
                  </a:cubicBezTo>
                  <a:cubicBezTo>
                    <a:pt x="50" y="40"/>
                    <a:pt x="48" y="42"/>
                    <a:pt x="48" y="42"/>
                  </a:cubicBezTo>
                  <a:cubicBezTo>
                    <a:pt x="47" y="42"/>
                    <a:pt x="47" y="40"/>
                    <a:pt x="47" y="38"/>
                  </a:cubicBezTo>
                  <a:cubicBezTo>
                    <a:pt x="47" y="37"/>
                    <a:pt x="46" y="35"/>
                    <a:pt x="45" y="35"/>
                  </a:cubicBezTo>
                  <a:cubicBezTo>
                    <a:pt x="43" y="36"/>
                    <a:pt x="42" y="38"/>
                    <a:pt x="41" y="38"/>
                  </a:cubicBezTo>
                  <a:cubicBezTo>
                    <a:pt x="41" y="39"/>
                    <a:pt x="41" y="42"/>
                    <a:pt x="41" y="43"/>
                  </a:cubicBezTo>
                  <a:cubicBezTo>
                    <a:pt x="41" y="43"/>
                    <a:pt x="41" y="46"/>
                    <a:pt x="39" y="46"/>
                  </a:cubicBezTo>
                  <a:cubicBezTo>
                    <a:pt x="38" y="46"/>
                    <a:pt x="38" y="43"/>
                    <a:pt x="39" y="42"/>
                  </a:cubicBezTo>
                  <a:cubicBezTo>
                    <a:pt x="39" y="40"/>
                    <a:pt x="38" y="38"/>
                    <a:pt x="39" y="36"/>
                  </a:cubicBezTo>
                  <a:cubicBezTo>
                    <a:pt x="40" y="35"/>
                    <a:pt x="42" y="34"/>
                    <a:pt x="43" y="34"/>
                  </a:cubicBezTo>
                  <a:cubicBezTo>
                    <a:pt x="44" y="33"/>
                    <a:pt x="46" y="34"/>
                    <a:pt x="47" y="34"/>
                  </a:cubicBezTo>
                  <a:cubicBezTo>
                    <a:pt x="47" y="34"/>
                    <a:pt x="49" y="34"/>
                    <a:pt x="50" y="34"/>
                  </a:cubicBezTo>
                  <a:close/>
                  <a:moveTo>
                    <a:pt x="36" y="30"/>
                  </a:moveTo>
                  <a:cubicBezTo>
                    <a:pt x="38" y="29"/>
                    <a:pt x="40" y="26"/>
                    <a:pt x="41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5" y="30"/>
                    <a:pt x="44" y="32"/>
                    <a:pt x="43" y="32"/>
                  </a:cubicBezTo>
                  <a:cubicBezTo>
                    <a:pt x="43" y="32"/>
                    <a:pt x="41" y="32"/>
                    <a:pt x="40" y="32"/>
                  </a:cubicBezTo>
                  <a:cubicBezTo>
                    <a:pt x="39" y="32"/>
                    <a:pt x="39" y="31"/>
                    <a:pt x="38" y="31"/>
                  </a:cubicBezTo>
                  <a:cubicBezTo>
                    <a:pt x="38" y="31"/>
                    <a:pt x="36" y="32"/>
                    <a:pt x="36" y="33"/>
                  </a:cubicBezTo>
                  <a:cubicBezTo>
                    <a:pt x="35" y="33"/>
                    <a:pt x="33" y="33"/>
                    <a:pt x="33" y="32"/>
                  </a:cubicBezTo>
                  <a:cubicBezTo>
                    <a:pt x="33" y="31"/>
                    <a:pt x="34" y="31"/>
                    <a:pt x="36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12">
              <a:extLst>
                <a:ext uri="{FF2B5EF4-FFF2-40B4-BE49-F238E27FC236}">
                  <a16:creationId xmlns:a16="http://schemas.microsoft.com/office/drawing/2014/main" id="{04E5E750-142B-4070-8362-BCAB5573F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290" y="4405298"/>
              <a:ext cx="90655" cy="34117"/>
            </a:xfrm>
            <a:custGeom>
              <a:avLst/>
              <a:gdLst>
                <a:gd name="T0" fmla="*/ 2 w 13"/>
                <a:gd name="T1" fmla="*/ 4 h 5"/>
                <a:gd name="T2" fmla="*/ 2 w 13"/>
                <a:gd name="T3" fmla="*/ 5 h 5"/>
                <a:gd name="T4" fmla="*/ 5 w 13"/>
                <a:gd name="T5" fmla="*/ 4 h 5"/>
                <a:gd name="T6" fmla="*/ 8 w 13"/>
                <a:gd name="T7" fmla="*/ 3 h 5"/>
                <a:gd name="T8" fmla="*/ 10 w 13"/>
                <a:gd name="T9" fmla="*/ 5 h 5"/>
                <a:gd name="T10" fmla="*/ 11 w 13"/>
                <a:gd name="T11" fmla="*/ 3 h 5"/>
                <a:gd name="T12" fmla="*/ 7 w 13"/>
                <a:gd name="T13" fmla="*/ 1 h 5"/>
                <a:gd name="T14" fmla="*/ 5 w 13"/>
                <a:gd name="T15" fmla="*/ 0 h 5"/>
                <a:gd name="T16" fmla="*/ 4 w 13"/>
                <a:gd name="T17" fmla="*/ 1 h 5"/>
                <a:gd name="T18" fmla="*/ 2 w 13"/>
                <a:gd name="T19" fmla="*/ 3 h 5"/>
                <a:gd name="T20" fmla="*/ 2 w 13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2" y="4"/>
                  </a:move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5" y="4"/>
                    <a:pt x="5" y="4"/>
                  </a:cubicBezTo>
                  <a:cubicBezTo>
                    <a:pt x="5" y="4"/>
                    <a:pt x="8" y="2"/>
                    <a:pt x="8" y="3"/>
                  </a:cubicBezTo>
                  <a:cubicBezTo>
                    <a:pt x="9" y="4"/>
                    <a:pt x="8" y="5"/>
                    <a:pt x="10" y="5"/>
                  </a:cubicBezTo>
                  <a:cubicBezTo>
                    <a:pt x="11" y="5"/>
                    <a:pt x="13" y="4"/>
                    <a:pt x="11" y="3"/>
                  </a:cubicBezTo>
                  <a:cubicBezTo>
                    <a:pt x="9" y="2"/>
                    <a:pt x="8" y="2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13">
              <a:extLst>
                <a:ext uri="{FF2B5EF4-FFF2-40B4-BE49-F238E27FC236}">
                  <a16:creationId xmlns:a16="http://schemas.microsoft.com/office/drawing/2014/main" id="{58D14210-204F-4B81-936B-43B60B63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383" y="4439415"/>
              <a:ext cx="20470" cy="14622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14">
              <a:extLst>
                <a:ext uri="{FF2B5EF4-FFF2-40B4-BE49-F238E27FC236}">
                  <a16:creationId xmlns:a16="http://schemas.microsoft.com/office/drawing/2014/main" id="{606EA3FA-277E-491F-B34F-8E8DBD7BD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677" y="4446239"/>
              <a:ext cx="28269" cy="21445"/>
            </a:xfrm>
            <a:custGeom>
              <a:avLst/>
              <a:gdLst>
                <a:gd name="T0" fmla="*/ 2 w 4"/>
                <a:gd name="T1" fmla="*/ 1 h 3"/>
                <a:gd name="T2" fmla="*/ 3 w 4"/>
                <a:gd name="T3" fmla="*/ 2 h 3"/>
                <a:gd name="T4" fmla="*/ 2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0" y="1"/>
                    <a:pt x="2" y="3"/>
                    <a:pt x="3" y="2"/>
                  </a:cubicBezTo>
                  <a:cubicBezTo>
                    <a:pt x="4" y="1"/>
                    <a:pt x="4" y="0"/>
                    <a:pt x="2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15">
              <a:extLst>
                <a:ext uri="{FF2B5EF4-FFF2-40B4-BE49-F238E27FC236}">
                  <a16:creationId xmlns:a16="http://schemas.microsoft.com/office/drawing/2014/main" id="{D6342C16-CED9-425A-AE1E-444DCD1EC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487" y="4370206"/>
              <a:ext cx="131596" cy="48739"/>
            </a:xfrm>
            <a:custGeom>
              <a:avLst/>
              <a:gdLst>
                <a:gd name="T0" fmla="*/ 7 w 19"/>
                <a:gd name="T1" fmla="*/ 5 h 7"/>
                <a:gd name="T2" fmla="*/ 10 w 19"/>
                <a:gd name="T3" fmla="*/ 7 h 7"/>
                <a:gd name="T4" fmla="*/ 14 w 19"/>
                <a:gd name="T5" fmla="*/ 5 h 7"/>
                <a:gd name="T6" fmla="*/ 17 w 19"/>
                <a:gd name="T7" fmla="*/ 4 h 7"/>
                <a:gd name="T8" fmla="*/ 18 w 19"/>
                <a:gd name="T9" fmla="*/ 2 h 7"/>
                <a:gd name="T10" fmla="*/ 14 w 19"/>
                <a:gd name="T11" fmla="*/ 0 h 7"/>
                <a:gd name="T12" fmla="*/ 10 w 19"/>
                <a:gd name="T13" fmla="*/ 1 h 7"/>
                <a:gd name="T14" fmla="*/ 6 w 19"/>
                <a:gd name="T15" fmla="*/ 1 h 7"/>
                <a:gd name="T16" fmla="*/ 1 w 19"/>
                <a:gd name="T17" fmla="*/ 0 h 7"/>
                <a:gd name="T18" fmla="*/ 1 w 19"/>
                <a:gd name="T19" fmla="*/ 2 h 7"/>
                <a:gd name="T20" fmla="*/ 3 w 19"/>
                <a:gd name="T21" fmla="*/ 5 h 7"/>
                <a:gd name="T22" fmla="*/ 7 w 19"/>
                <a:gd name="T2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7">
                  <a:moveTo>
                    <a:pt x="7" y="5"/>
                  </a:moveTo>
                  <a:cubicBezTo>
                    <a:pt x="7" y="6"/>
                    <a:pt x="8" y="7"/>
                    <a:pt x="10" y="7"/>
                  </a:cubicBezTo>
                  <a:cubicBezTo>
                    <a:pt x="12" y="6"/>
                    <a:pt x="13" y="6"/>
                    <a:pt x="14" y="5"/>
                  </a:cubicBezTo>
                  <a:cubicBezTo>
                    <a:pt x="14" y="4"/>
                    <a:pt x="17" y="4"/>
                    <a:pt x="17" y="4"/>
                  </a:cubicBezTo>
                  <a:cubicBezTo>
                    <a:pt x="17" y="4"/>
                    <a:pt x="19" y="3"/>
                    <a:pt x="18" y="2"/>
                  </a:cubicBezTo>
                  <a:cubicBezTo>
                    <a:pt x="17" y="1"/>
                    <a:pt x="15" y="1"/>
                    <a:pt x="14" y="0"/>
                  </a:cubicBezTo>
                  <a:cubicBezTo>
                    <a:pt x="13" y="0"/>
                    <a:pt x="13" y="1"/>
                    <a:pt x="10" y="1"/>
                  </a:cubicBezTo>
                  <a:cubicBezTo>
                    <a:pt x="8" y="1"/>
                    <a:pt x="7" y="2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4" y="5"/>
                    <a:pt x="6" y="5"/>
                    <a:pt x="7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16">
              <a:extLst>
                <a:ext uri="{FF2B5EF4-FFF2-40B4-BE49-F238E27FC236}">
                  <a16:creationId xmlns:a16="http://schemas.microsoft.com/office/drawing/2014/main" id="{965A00C5-6441-49CD-A692-00955D85D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188" y="4128460"/>
              <a:ext cx="651156" cy="332402"/>
            </a:xfrm>
            <a:custGeom>
              <a:avLst/>
              <a:gdLst>
                <a:gd name="T0" fmla="*/ 3 w 94"/>
                <a:gd name="T1" fmla="*/ 20 h 48"/>
                <a:gd name="T2" fmla="*/ 5 w 94"/>
                <a:gd name="T3" fmla="*/ 20 h 48"/>
                <a:gd name="T4" fmla="*/ 16 w 94"/>
                <a:gd name="T5" fmla="*/ 20 h 48"/>
                <a:gd name="T6" fmla="*/ 22 w 94"/>
                <a:gd name="T7" fmla="*/ 28 h 48"/>
                <a:gd name="T8" fmla="*/ 27 w 94"/>
                <a:gd name="T9" fmla="*/ 27 h 48"/>
                <a:gd name="T10" fmla="*/ 28 w 94"/>
                <a:gd name="T11" fmla="*/ 31 h 48"/>
                <a:gd name="T12" fmla="*/ 27 w 94"/>
                <a:gd name="T13" fmla="*/ 34 h 48"/>
                <a:gd name="T14" fmla="*/ 25 w 94"/>
                <a:gd name="T15" fmla="*/ 34 h 48"/>
                <a:gd name="T16" fmla="*/ 25 w 94"/>
                <a:gd name="T17" fmla="*/ 38 h 48"/>
                <a:gd name="T18" fmla="*/ 27 w 94"/>
                <a:gd name="T19" fmla="*/ 40 h 48"/>
                <a:gd name="T20" fmla="*/ 34 w 94"/>
                <a:gd name="T21" fmla="*/ 46 h 48"/>
                <a:gd name="T22" fmla="*/ 39 w 94"/>
                <a:gd name="T23" fmla="*/ 48 h 48"/>
                <a:gd name="T24" fmla="*/ 43 w 94"/>
                <a:gd name="T25" fmla="*/ 43 h 48"/>
                <a:gd name="T26" fmla="*/ 46 w 94"/>
                <a:gd name="T27" fmla="*/ 40 h 48"/>
                <a:gd name="T28" fmla="*/ 52 w 94"/>
                <a:gd name="T29" fmla="*/ 36 h 48"/>
                <a:gd name="T30" fmla="*/ 61 w 94"/>
                <a:gd name="T31" fmla="*/ 32 h 48"/>
                <a:gd name="T32" fmla="*/ 73 w 94"/>
                <a:gd name="T33" fmla="*/ 30 h 48"/>
                <a:gd name="T34" fmla="*/ 72 w 94"/>
                <a:gd name="T35" fmla="*/ 28 h 48"/>
                <a:gd name="T36" fmla="*/ 75 w 94"/>
                <a:gd name="T37" fmla="*/ 27 h 48"/>
                <a:gd name="T38" fmla="*/ 79 w 94"/>
                <a:gd name="T39" fmla="*/ 27 h 48"/>
                <a:gd name="T40" fmla="*/ 78 w 94"/>
                <a:gd name="T41" fmla="*/ 22 h 48"/>
                <a:gd name="T42" fmla="*/ 85 w 94"/>
                <a:gd name="T43" fmla="*/ 18 h 48"/>
                <a:gd name="T44" fmla="*/ 83 w 94"/>
                <a:gd name="T45" fmla="*/ 16 h 48"/>
                <a:gd name="T46" fmla="*/ 91 w 94"/>
                <a:gd name="T47" fmla="*/ 9 h 48"/>
                <a:gd name="T48" fmla="*/ 87 w 94"/>
                <a:gd name="T49" fmla="*/ 7 h 48"/>
                <a:gd name="T50" fmla="*/ 78 w 94"/>
                <a:gd name="T51" fmla="*/ 5 h 48"/>
                <a:gd name="T52" fmla="*/ 73 w 94"/>
                <a:gd name="T53" fmla="*/ 2 h 48"/>
                <a:gd name="T54" fmla="*/ 65 w 94"/>
                <a:gd name="T55" fmla="*/ 3 h 48"/>
                <a:gd name="T56" fmla="*/ 53 w 94"/>
                <a:gd name="T57" fmla="*/ 3 h 48"/>
                <a:gd name="T58" fmla="*/ 66 w 94"/>
                <a:gd name="T59" fmla="*/ 2 h 48"/>
                <a:gd name="T60" fmla="*/ 58 w 94"/>
                <a:gd name="T61" fmla="*/ 0 h 48"/>
                <a:gd name="T62" fmla="*/ 36 w 94"/>
                <a:gd name="T63" fmla="*/ 5 h 48"/>
                <a:gd name="T64" fmla="*/ 32 w 94"/>
                <a:gd name="T65" fmla="*/ 6 h 48"/>
                <a:gd name="T66" fmla="*/ 27 w 94"/>
                <a:gd name="T67" fmla="*/ 7 h 48"/>
                <a:gd name="T68" fmla="*/ 1 w 94"/>
                <a:gd name="T69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48">
                  <a:moveTo>
                    <a:pt x="1" y="21"/>
                  </a:moveTo>
                  <a:cubicBezTo>
                    <a:pt x="1" y="21"/>
                    <a:pt x="3" y="21"/>
                    <a:pt x="3" y="20"/>
                  </a:cubicBezTo>
                  <a:cubicBezTo>
                    <a:pt x="4" y="20"/>
                    <a:pt x="5" y="18"/>
                    <a:pt x="5" y="18"/>
                  </a:cubicBezTo>
                  <a:cubicBezTo>
                    <a:pt x="5" y="18"/>
                    <a:pt x="4" y="19"/>
                    <a:pt x="5" y="20"/>
                  </a:cubicBezTo>
                  <a:cubicBezTo>
                    <a:pt x="6" y="20"/>
                    <a:pt x="9" y="19"/>
                    <a:pt x="10" y="19"/>
                  </a:cubicBezTo>
                  <a:cubicBezTo>
                    <a:pt x="11" y="19"/>
                    <a:pt x="15" y="20"/>
                    <a:pt x="16" y="20"/>
                  </a:cubicBezTo>
                  <a:cubicBezTo>
                    <a:pt x="17" y="21"/>
                    <a:pt x="20" y="21"/>
                    <a:pt x="21" y="22"/>
                  </a:cubicBezTo>
                  <a:cubicBezTo>
                    <a:pt x="22" y="23"/>
                    <a:pt x="21" y="28"/>
                    <a:pt x="22" y="28"/>
                  </a:cubicBezTo>
                  <a:cubicBezTo>
                    <a:pt x="22" y="29"/>
                    <a:pt x="24" y="27"/>
                    <a:pt x="24" y="26"/>
                  </a:cubicBezTo>
                  <a:cubicBezTo>
                    <a:pt x="25" y="26"/>
                    <a:pt x="27" y="26"/>
                    <a:pt x="27" y="27"/>
                  </a:cubicBezTo>
                  <a:cubicBezTo>
                    <a:pt x="28" y="27"/>
                    <a:pt x="29" y="29"/>
                    <a:pt x="29" y="30"/>
                  </a:cubicBezTo>
                  <a:cubicBezTo>
                    <a:pt x="29" y="30"/>
                    <a:pt x="29" y="31"/>
                    <a:pt x="28" y="31"/>
                  </a:cubicBezTo>
                  <a:cubicBezTo>
                    <a:pt x="28" y="31"/>
                    <a:pt x="26" y="34"/>
                    <a:pt x="27" y="33"/>
                  </a:cubicBezTo>
                  <a:cubicBezTo>
                    <a:pt x="27" y="33"/>
                    <a:pt x="27" y="34"/>
                    <a:pt x="27" y="34"/>
                  </a:cubicBezTo>
                  <a:cubicBezTo>
                    <a:pt x="26" y="35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6"/>
                    <a:pt x="25" y="38"/>
                    <a:pt x="25" y="38"/>
                  </a:cubicBezTo>
                  <a:cubicBezTo>
                    <a:pt x="26" y="39"/>
                    <a:pt x="28" y="39"/>
                    <a:pt x="28" y="39"/>
                  </a:cubicBezTo>
                  <a:cubicBezTo>
                    <a:pt x="29" y="39"/>
                    <a:pt x="27" y="40"/>
                    <a:pt x="27" y="40"/>
                  </a:cubicBezTo>
                  <a:cubicBezTo>
                    <a:pt x="28" y="41"/>
                    <a:pt x="28" y="43"/>
                    <a:pt x="29" y="43"/>
                  </a:cubicBezTo>
                  <a:cubicBezTo>
                    <a:pt x="30" y="44"/>
                    <a:pt x="33" y="46"/>
                    <a:pt x="34" y="46"/>
                  </a:cubicBezTo>
                  <a:cubicBezTo>
                    <a:pt x="34" y="47"/>
                    <a:pt x="37" y="46"/>
                    <a:pt x="37" y="46"/>
                  </a:cubicBezTo>
                  <a:cubicBezTo>
                    <a:pt x="38" y="45"/>
                    <a:pt x="37" y="48"/>
                    <a:pt x="39" y="48"/>
                  </a:cubicBezTo>
                  <a:cubicBezTo>
                    <a:pt x="40" y="48"/>
                    <a:pt x="41" y="48"/>
                    <a:pt x="42" y="47"/>
                  </a:cubicBezTo>
                  <a:cubicBezTo>
                    <a:pt x="43" y="46"/>
                    <a:pt x="43" y="44"/>
                    <a:pt x="43" y="43"/>
                  </a:cubicBezTo>
                  <a:cubicBezTo>
                    <a:pt x="43" y="42"/>
                    <a:pt x="43" y="42"/>
                    <a:pt x="44" y="42"/>
                  </a:cubicBezTo>
                  <a:cubicBezTo>
                    <a:pt x="46" y="42"/>
                    <a:pt x="47" y="42"/>
                    <a:pt x="46" y="40"/>
                  </a:cubicBezTo>
                  <a:cubicBezTo>
                    <a:pt x="46" y="39"/>
                    <a:pt x="45" y="38"/>
                    <a:pt x="47" y="38"/>
                  </a:cubicBezTo>
                  <a:cubicBezTo>
                    <a:pt x="50" y="37"/>
                    <a:pt x="51" y="36"/>
                    <a:pt x="52" y="36"/>
                  </a:cubicBezTo>
                  <a:cubicBezTo>
                    <a:pt x="53" y="36"/>
                    <a:pt x="57" y="36"/>
                    <a:pt x="57" y="36"/>
                  </a:cubicBezTo>
                  <a:cubicBezTo>
                    <a:pt x="58" y="35"/>
                    <a:pt x="59" y="32"/>
                    <a:pt x="61" y="32"/>
                  </a:cubicBezTo>
                  <a:cubicBezTo>
                    <a:pt x="62" y="32"/>
                    <a:pt x="65" y="33"/>
                    <a:pt x="67" y="32"/>
                  </a:cubicBezTo>
                  <a:cubicBezTo>
                    <a:pt x="70" y="32"/>
                    <a:pt x="72" y="30"/>
                    <a:pt x="73" y="30"/>
                  </a:cubicBezTo>
                  <a:cubicBezTo>
                    <a:pt x="74" y="30"/>
                    <a:pt x="76" y="30"/>
                    <a:pt x="76" y="30"/>
                  </a:cubicBezTo>
                  <a:cubicBezTo>
                    <a:pt x="75" y="29"/>
                    <a:pt x="74" y="28"/>
                    <a:pt x="72" y="28"/>
                  </a:cubicBezTo>
                  <a:cubicBezTo>
                    <a:pt x="71" y="28"/>
                    <a:pt x="71" y="25"/>
                    <a:pt x="71" y="25"/>
                  </a:cubicBezTo>
                  <a:cubicBezTo>
                    <a:pt x="72" y="25"/>
                    <a:pt x="75" y="26"/>
                    <a:pt x="75" y="27"/>
                  </a:cubicBezTo>
                  <a:cubicBezTo>
                    <a:pt x="75" y="28"/>
                    <a:pt x="76" y="29"/>
                    <a:pt x="78" y="29"/>
                  </a:cubicBezTo>
                  <a:cubicBezTo>
                    <a:pt x="80" y="29"/>
                    <a:pt x="79" y="27"/>
                    <a:pt x="79" y="27"/>
                  </a:cubicBezTo>
                  <a:cubicBezTo>
                    <a:pt x="78" y="26"/>
                    <a:pt x="78" y="25"/>
                    <a:pt x="78" y="25"/>
                  </a:cubicBezTo>
                  <a:cubicBezTo>
                    <a:pt x="77" y="24"/>
                    <a:pt x="76" y="22"/>
                    <a:pt x="78" y="22"/>
                  </a:cubicBezTo>
                  <a:cubicBezTo>
                    <a:pt x="80" y="22"/>
                    <a:pt x="84" y="24"/>
                    <a:pt x="84" y="22"/>
                  </a:cubicBezTo>
                  <a:cubicBezTo>
                    <a:pt x="84" y="21"/>
                    <a:pt x="84" y="19"/>
                    <a:pt x="85" y="18"/>
                  </a:cubicBezTo>
                  <a:cubicBezTo>
                    <a:pt x="85" y="18"/>
                    <a:pt x="86" y="17"/>
                    <a:pt x="86" y="17"/>
                  </a:cubicBezTo>
                  <a:cubicBezTo>
                    <a:pt x="85" y="17"/>
                    <a:pt x="84" y="17"/>
                    <a:pt x="83" y="16"/>
                  </a:cubicBezTo>
                  <a:cubicBezTo>
                    <a:pt x="83" y="15"/>
                    <a:pt x="84" y="14"/>
                    <a:pt x="85" y="13"/>
                  </a:cubicBezTo>
                  <a:cubicBezTo>
                    <a:pt x="85" y="13"/>
                    <a:pt x="89" y="10"/>
                    <a:pt x="91" y="9"/>
                  </a:cubicBezTo>
                  <a:cubicBezTo>
                    <a:pt x="93" y="9"/>
                    <a:pt x="94" y="7"/>
                    <a:pt x="93" y="7"/>
                  </a:cubicBezTo>
                  <a:cubicBezTo>
                    <a:pt x="91" y="6"/>
                    <a:pt x="88" y="6"/>
                    <a:pt x="87" y="7"/>
                  </a:cubicBezTo>
                  <a:cubicBezTo>
                    <a:pt x="85" y="8"/>
                    <a:pt x="84" y="9"/>
                    <a:pt x="82" y="9"/>
                  </a:cubicBezTo>
                  <a:cubicBezTo>
                    <a:pt x="79" y="8"/>
                    <a:pt x="79" y="6"/>
                    <a:pt x="78" y="5"/>
                  </a:cubicBezTo>
                  <a:cubicBezTo>
                    <a:pt x="76" y="4"/>
                    <a:pt x="77" y="1"/>
                    <a:pt x="75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2"/>
                    <a:pt x="71" y="2"/>
                    <a:pt x="69" y="2"/>
                  </a:cubicBezTo>
                  <a:cubicBezTo>
                    <a:pt x="68" y="2"/>
                    <a:pt x="66" y="3"/>
                    <a:pt x="65" y="3"/>
                  </a:cubicBezTo>
                  <a:cubicBezTo>
                    <a:pt x="63" y="2"/>
                    <a:pt x="62" y="3"/>
                    <a:pt x="61" y="3"/>
                  </a:cubicBezTo>
                  <a:cubicBezTo>
                    <a:pt x="57" y="4"/>
                    <a:pt x="53" y="3"/>
                    <a:pt x="53" y="3"/>
                  </a:cubicBezTo>
                  <a:cubicBezTo>
                    <a:pt x="52" y="3"/>
                    <a:pt x="56" y="3"/>
                    <a:pt x="58" y="3"/>
                  </a:cubicBezTo>
                  <a:cubicBezTo>
                    <a:pt x="61" y="3"/>
                    <a:pt x="64" y="2"/>
                    <a:pt x="66" y="2"/>
                  </a:cubicBezTo>
                  <a:cubicBezTo>
                    <a:pt x="68" y="2"/>
                    <a:pt x="66" y="1"/>
                    <a:pt x="66" y="1"/>
                  </a:cubicBezTo>
                  <a:cubicBezTo>
                    <a:pt x="64" y="1"/>
                    <a:pt x="61" y="1"/>
                    <a:pt x="58" y="0"/>
                  </a:cubicBezTo>
                  <a:cubicBezTo>
                    <a:pt x="51" y="1"/>
                    <a:pt x="44" y="3"/>
                    <a:pt x="37" y="4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3" y="5"/>
                    <a:pt x="32" y="6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1" y="7"/>
                    <a:pt x="28" y="8"/>
                    <a:pt x="27" y="7"/>
                  </a:cubicBezTo>
                  <a:cubicBezTo>
                    <a:pt x="17" y="10"/>
                    <a:pt x="8" y="15"/>
                    <a:pt x="0" y="19"/>
                  </a:cubicBezTo>
                  <a:cubicBezTo>
                    <a:pt x="0" y="20"/>
                    <a:pt x="0" y="21"/>
                    <a:pt x="1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17">
              <a:extLst>
                <a:ext uri="{FF2B5EF4-FFF2-40B4-BE49-F238E27FC236}">
                  <a16:creationId xmlns:a16="http://schemas.microsoft.com/office/drawing/2014/main" id="{548598E3-DA76-4C9C-8485-382DE3543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255" y="4342912"/>
              <a:ext cx="14622" cy="20470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2 h 3"/>
                <a:gd name="T4" fmla="*/ 2 w 2"/>
                <a:gd name="T5" fmla="*/ 2 h 3"/>
                <a:gd name="T6" fmla="*/ 1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18">
              <a:extLst>
                <a:ext uri="{FF2B5EF4-FFF2-40B4-BE49-F238E27FC236}">
                  <a16:creationId xmlns:a16="http://schemas.microsoft.com/office/drawing/2014/main" id="{BFA90308-1C2B-48DB-858D-8E818A7F3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67" y="5049631"/>
              <a:ext cx="111126" cy="54588"/>
            </a:xfrm>
            <a:custGeom>
              <a:avLst/>
              <a:gdLst>
                <a:gd name="T0" fmla="*/ 13 w 16"/>
                <a:gd name="T1" fmla="*/ 4 h 8"/>
                <a:gd name="T2" fmla="*/ 9 w 16"/>
                <a:gd name="T3" fmla="*/ 1 h 8"/>
                <a:gd name="T4" fmla="*/ 4 w 16"/>
                <a:gd name="T5" fmla="*/ 0 h 8"/>
                <a:gd name="T6" fmla="*/ 0 w 16"/>
                <a:gd name="T7" fmla="*/ 1 h 8"/>
                <a:gd name="T8" fmla="*/ 3 w 16"/>
                <a:gd name="T9" fmla="*/ 3 h 8"/>
                <a:gd name="T10" fmla="*/ 9 w 16"/>
                <a:gd name="T11" fmla="*/ 3 h 8"/>
                <a:gd name="T12" fmla="*/ 13 w 16"/>
                <a:gd name="T13" fmla="*/ 7 h 8"/>
                <a:gd name="T14" fmla="*/ 16 w 16"/>
                <a:gd name="T15" fmla="*/ 7 h 8"/>
                <a:gd name="T16" fmla="*/ 13 w 16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3" y="4"/>
                  </a:moveTo>
                  <a:cubicBezTo>
                    <a:pt x="12" y="4"/>
                    <a:pt x="10" y="3"/>
                    <a:pt x="9" y="1"/>
                  </a:cubicBezTo>
                  <a:cubicBezTo>
                    <a:pt x="8" y="0"/>
                    <a:pt x="5" y="0"/>
                    <a:pt x="4" y="0"/>
                  </a:cubicBezTo>
                  <a:cubicBezTo>
                    <a:pt x="3" y="0"/>
                    <a:pt x="0" y="1"/>
                    <a:pt x="0" y="1"/>
                  </a:cubicBezTo>
                  <a:cubicBezTo>
                    <a:pt x="0" y="3"/>
                    <a:pt x="1" y="3"/>
                    <a:pt x="3" y="3"/>
                  </a:cubicBezTo>
                  <a:cubicBezTo>
                    <a:pt x="5" y="3"/>
                    <a:pt x="8" y="2"/>
                    <a:pt x="9" y="3"/>
                  </a:cubicBezTo>
                  <a:cubicBezTo>
                    <a:pt x="9" y="4"/>
                    <a:pt x="12" y="6"/>
                    <a:pt x="13" y="7"/>
                  </a:cubicBezTo>
                  <a:cubicBezTo>
                    <a:pt x="13" y="7"/>
                    <a:pt x="16" y="8"/>
                    <a:pt x="16" y="7"/>
                  </a:cubicBezTo>
                  <a:cubicBezTo>
                    <a:pt x="16" y="6"/>
                    <a:pt x="14" y="4"/>
                    <a:pt x="13" y="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19">
              <a:extLst>
                <a:ext uri="{FF2B5EF4-FFF2-40B4-BE49-F238E27FC236}">
                  <a16:creationId xmlns:a16="http://schemas.microsoft.com/office/drawing/2014/main" id="{D57F4DF6-C9E1-4202-9475-090C56E0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677" y="5014538"/>
              <a:ext cx="21445" cy="20470"/>
            </a:xfrm>
            <a:custGeom>
              <a:avLst/>
              <a:gdLst>
                <a:gd name="T0" fmla="*/ 2 w 3"/>
                <a:gd name="T1" fmla="*/ 3 h 3"/>
                <a:gd name="T2" fmla="*/ 1 w 3"/>
                <a:gd name="T3" fmla="*/ 1 h 3"/>
                <a:gd name="T4" fmla="*/ 2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2"/>
                    <a:pt x="2" y="0"/>
                    <a:pt x="1" y="1"/>
                  </a:cubicBezTo>
                  <a:cubicBezTo>
                    <a:pt x="0" y="1"/>
                    <a:pt x="0" y="3"/>
                    <a:pt x="2" y="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20">
              <a:extLst>
                <a:ext uri="{FF2B5EF4-FFF2-40B4-BE49-F238E27FC236}">
                  <a16:creationId xmlns:a16="http://schemas.microsoft.com/office/drawing/2014/main" id="{2998A3EB-BCF2-4816-8A87-52824C7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677" y="5132488"/>
              <a:ext cx="28269" cy="27294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3 h 4"/>
                <a:gd name="T4" fmla="*/ 2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0" y="1"/>
                    <a:pt x="1" y="4"/>
                    <a:pt x="2" y="3"/>
                  </a:cubicBezTo>
                  <a:cubicBezTo>
                    <a:pt x="4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21">
              <a:extLst>
                <a:ext uri="{FF2B5EF4-FFF2-40B4-BE49-F238E27FC236}">
                  <a16:creationId xmlns:a16="http://schemas.microsoft.com/office/drawing/2014/main" id="{7D4391BB-A363-4A73-A41A-E4E4795ED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894" y="5118840"/>
              <a:ext cx="27294" cy="27294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3 h 4"/>
                <a:gd name="T4" fmla="*/ 2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0" y="0"/>
                    <a:pt x="1" y="4"/>
                    <a:pt x="2" y="3"/>
                  </a:cubicBezTo>
                  <a:cubicBezTo>
                    <a:pt x="4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22">
              <a:extLst>
                <a:ext uri="{FF2B5EF4-FFF2-40B4-BE49-F238E27FC236}">
                  <a16:creationId xmlns:a16="http://schemas.microsoft.com/office/drawing/2014/main" id="{037EA1A8-7215-465B-94EF-07E7BF2C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240" y="5097395"/>
              <a:ext cx="76033" cy="48739"/>
            </a:xfrm>
            <a:custGeom>
              <a:avLst/>
              <a:gdLst>
                <a:gd name="T0" fmla="*/ 7 w 11"/>
                <a:gd name="T1" fmla="*/ 0 h 7"/>
                <a:gd name="T2" fmla="*/ 4 w 11"/>
                <a:gd name="T3" fmla="*/ 1 h 7"/>
                <a:gd name="T4" fmla="*/ 0 w 11"/>
                <a:gd name="T5" fmla="*/ 4 h 7"/>
                <a:gd name="T6" fmla="*/ 3 w 11"/>
                <a:gd name="T7" fmla="*/ 4 h 7"/>
                <a:gd name="T8" fmla="*/ 6 w 11"/>
                <a:gd name="T9" fmla="*/ 6 h 7"/>
                <a:gd name="T10" fmla="*/ 9 w 11"/>
                <a:gd name="T11" fmla="*/ 5 h 7"/>
                <a:gd name="T12" fmla="*/ 11 w 11"/>
                <a:gd name="T13" fmla="*/ 5 h 7"/>
                <a:gd name="T14" fmla="*/ 7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0" y="4"/>
                    <a:pt x="0" y="4"/>
                  </a:cubicBezTo>
                  <a:cubicBezTo>
                    <a:pt x="0" y="4"/>
                    <a:pt x="2" y="4"/>
                    <a:pt x="3" y="4"/>
                  </a:cubicBezTo>
                  <a:cubicBezTo>
                    <a:pt x="4" y="4"/>
                    <a:pt x="5" y="5"/>
                    <a:pt x="6" y="6"/>
                  </a:cubicBezTo>
                  <a:cubicBezTo>
                    <a:pt x="7" y="6"/>
                    <a:pt x="8" y="5"/>
                    <a:pt x="9" y="5"/>
                  </a:cubicBezTo>
                  <a:cubicBezTo>
                    <a:pt x="10" y="5"/>
                    <a:pt x="10" y="7"/>
                    <a:pt x="11" y="5"/>
                  </a:cubicBezTo>
                  <a:cubicBezTo>
                    <a:pt x="11" y="2"/>
                    <a:pt x="9" y="1"/>
                    <a:pt x="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23">
              <a:extLst>
                <a:ext uri="{FF2B5EF4-FFF2-40B4-BE49-F238E27FC236}">
                  <a16:creationId xmlns:a16="http://schemas.microsoft.com/office/drawing/2014/main" id="{98B43C90-57A8-48DA-8A08-C606CB717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239" y="5589661"/>
              <a:ext cx="82857" cy="200806"/>
            </a:xfrm>
            <a:custGeom>
              <a:avLst/>
              <a:gdLst>
                <a:gd name="T0" fmla="*/ 7 w 12"/>
                <a:gd name="T1" fmla="*/ 5 h 29"/>
                <a:gd name="T2" fmla="*/ 4 w 12"/>
                <a:gd name="T3" fmla="*/ 8 h 29"/>
                <a:gd name="T4" fmla="*/ 1 w 12"/>
                <a:gd name="T5" fmla="*/ 13 h 29"/>
                <a:gd name="T6" fmla="*/ 1 w 12"/>
                <a:gd name="T7" fmla="*/ 19 h 29"/>
                <a:gd name="T8" fmla="*/ 1 w 12"/>
                <a:gd name="T9" fmla="*/ 26 h 29"/>
                <a:gd name="T10" fmla="*/ 2 w 12"/>
                <a:gd name="T11" fmla="*/ 29 h 29"/>
                <a:gd name="T12" fmla="*/ 6 w 12"/>
                <a:gd name="T13" fmla="*/ 25 h 29"/>
                <a:gd name="T14" fmla="*/ 8 w 12"/>
                <a:gd name="T15" fmla="*/ 18 h 29"/>
                <a:gd name="T16" fmla="*/ 10 w 12"/>
                <a:gd name="T17" fmla="*/ 11 h 29"/>
                <a:gd name="T18" fmla="*/ 12 w 12"/>
                <a:gd name="T19" fmla="*/ 5 h 29"/>
                <a:gd name="T20" fmla="*/ 11 w 12"/>
                <a:gd name="T21" fmla="*/ 0 h 29"/>
                <a:gd name="T22" fmla="*/ 7 w 12"/>
                <a:gd name="T2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9">
                  <a:moveTo>
                    <a:pt x="7" y="5"/>
                  </a:moveTo>
                  <a:cubicBezTo>
                    <a:pt x="6" y="7"/>
                    <a:pt x="5" y="9"/>
                    <a:pt x="4" y="8"/>
                  </a:cubicBezTo>
                  <a:cubicBezTo>
                    <a:pt x="4" y="8"/>
                    <a:pt x="1" y="10"/>
                    <a:pt x="1" y="13"/>
                  </a:cubicBezTo>
                  <a:cubicBezTo>
                    <a:pt x="2" y="15"/>
                    <a:pt x="2" y="18"/>
                    <a:pt x="1" y="19"/>
                  </a:cubicBezTo>
                  <a:cubicBezTo>
                    <a:pt x="0" y="21"/>
                    <a:pt x="1" y="24"/>
                    <a:pt x="1" y="26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4" y="28"/>
                    <a:pt x="5" y="27"/>
                    <a:pt x="6" y="25"/>
                  </a:cubicBezTo>
                  <a:cubicBezTo>
                    <a:pt x="7" y="23"/>
                    <a:pt x="7" y="20"/>
                    <a:pt x="8" y="18"/>
                  </a:cubicBezTo>
                  <a:cubicBezTo>
                    <a:pt x="9" y="16"/>
                    <a:pt x="10" y="12"/>
                    <a:pt x="10" y="11"/>
                  </a:cubicBezTo>
                  <a:cubicBezTo>
                    <a:pt x="11" y="10"/>
                    <a:pt x="12" y="6"/>
                    <a:pt x="12" y="5"/>
                  </a:cubicBezTo>
                  <a:cubicBezTo>
                    <a:pt x="12" y="3"/>
                    <a:pt x="11" y="0"/>
                    <a:pt x="11" y="0"/>
                  </a:cubicBezTo>
                  <a:cubicBezTo>
                    <a:pt x="9" y="0"/>
                    <a:pt x="9" y="3"/>
                    <a:pt x="7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24">
              <a:extLst>
                <a:ext uri="{FF2B5EF4-FFF2-40B4-BE49-F238E27FC236}">
                  <a16:creationId xmlns:a16="http://schemas.microsoft.com/office/drawing/2014/main" id="{CC83BEE6-B003-4BD8-A7B9-7C80A2EBC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006" y="4751347"/>
              <a:ext cx="35093" cy="35093"/>
            </a:xfrm>
            <a:custGeom>
              <a:avLst/>
              <a:gdLst>
                <a:gd name="T0" fmla="*/ 4 w 5"/>
                <a:gd name="T1" fmla="*/ 3 h 5"/>
                <a:gd name="T2" fmla="*/ 2 w 5"/>
                <a:gd name="T3" fmla="*/ 0 h 5"/>
                <a:gd name="T4" fmla="*/ 1 w 5"/>
                <a:gd name="T5" fmla="*/ 4 h 5"/>
                <a:gd name="T6" fmla="*/ 4 w 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cubicBezTo>
                    <a:pt x="5" y="2"/>
                    <a:pt x="3" y="0"/>
                    <a:pt x="2" y="0"/>
                  </a:cubicBezTo>
                  <a:cubicBezTo>
                    <a:pt x="1" y="0"/>
                    <a:pt x="0" y="3"/>
                    <a:pt x="1" y="4"/>
                  </a:cubicBezTo>
                  <a:cubicBezTo>
                    <a:pt x="2" y="5"/>
                    <a:pt x="3" y="4"/>
                    <a:pt x="4" y="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25">
              <a:extLst>
                <a:ext uri="{FF2B5EF4-FFF2-40B4-BE49-F238E27FC236}">
                  <a16:creationId xmlns:a16="http://schemas.microsoft.com/office/drawing/2014/main" id="{CC5696EE-A89C-4D33-A347-F4BA34F0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973" y="4751347"/>
              <a:ext cx="20470" cy="20470"/>
            </a:xfrm>
            <a:custGeom>
              <a:avLst/>
              <a:gdLst>
                <a:gd name="T0" fmla="*/ 2 w 3"/>
                <a:gd name="T1" fmla="*/ 3 h 3"/>
                <a:gd name="T2" fmla="*/ 1 w 3"/>
                <a:gd name="T3" fmla="*/ 2 h 3"/>
                <a:gd name="T4" fmla="*/ 2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2"/>
                    <a:pt x="2" y="0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26">
              <a:extLst>
                <a:ext uri="{FF2B5EF4-FFF2-40B4-BE49-F238E27FC236}">
                  <a16:creationId xmlns:a16="http://schemas.microsoft.com/office/drawing/2014/main" id="{B2096DB9-67BC-4D0A-BD47-1177BAE4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93" y="4793262"/>
              <a:ext cx="48739" cy="34117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7 w 7"/>
                <a:gd name="T5" fmla="*/ 3 h 5"/>
                <a:gd name="T6" fmla="*/ 4 w 7"/>
                <a:gd name="T7" fmla="*/ 1 h 5"/>
                <a:gd name="T8" fmla="*/ 1 w 7"/>
                <a:gd name="T9" fmla="*/ 1 h 5"/>
                <a:gd name="T10" fmla="*/ 2 w 7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3"/>
                    <a:pt x="4" y="4"/>
                    <a:pt x="5" y="5"/>
                  </a:cubicBezTo>
                  <a:cubicBezTo>
                    <a:pt x="5" y="5"/>
                    <a:pt x="7" y="5"/>
                    <a:pt x="7" y="3"/>
                  </a:cubicBezTo>
                  <a:cubicBezTo>
                    <a:pt x="6" y="1"/>
                    <a:pt x="4" y="1"/>
                    <a:pt x="4" y="1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27">
              <a:extLst>
                <a:ext uri="{FF2B5EF4-FFF2-40B4-BE49-F238E27FC236}">
                  <a16:creationId xmlns:a16="http://schemas.microsoft.com/office/drawing/2014/main" id="{7C5783C1-36AF-4D42-B3BA-CCD9D1166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638" y="4523247"/>
              <a:ext cx="62386" cy="62386"/>
            </a:xfrm>
            <a:custGeom>
              <a:avLst/>
              <a:gdLst>
                <a:gd name="T0" fmla="*/ 1 w 9"/>
                <a:gd name="T1" fmla="*/ 3 h 9"/>
                <a:gd name="T2" fmla="*/ 1 w 9"/>
                <a:gd name="T3" fmla="*/ 6 h 9"/>
                <a:gd name="T4" fmla="*/ 2 w 9"/>
                <a:gd name="T5" fmla="*/ 9 h 9"/>
                <a:gd name="T6" fmla="*/ 6 w 9"/>
                <a:gd name="T7" fmla="*/ 8 h 9"/>
                <a:gd name="T8" fmla="*/ 9 w 9"/>
                <a:gd name="T9" fmla="*/ 5 h 9"/>
                <a:gd name="T10" fmla="*/ 8 w 9"/>
                <a:gd name="T11" fmla="*/ 1 h 9"/>
                <a:gd name="T12" fmla="*/ 5 w 9"/>
                <a:gd name="T13" fmla="*/ 0 h 9"/>
                <a:gd name="T14" fmla="*/ 3 w 9"/>
                <a:gd name="T15" fmla="*/ 2 h 9"/>
                <a:gd name="T16" fmla="*/ 1 w 9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3"/>
                  </a:moveTo>
                  <a:cubicBezTo>
                    <a:pt x="1" y="5"/>
                    <a:pt x="2" y="6"/>
                    <a:pt x="1" y="6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4" y="9"/>
                    <a:pt x="5" y="8"/>
                    <a:pt x="6" y="8"/>
                  </a:cubicBezTo>
                  <a:cubicBezTo>
                    <a:pt x="8" y="7"/>
                    <a:pt x="9" y="6"/>
                    <a:pt x="9" y="5"/>
                  </a:cubicBezTo>
                  <a:cubicBezTo>
                    <a:pt x="9" y="3"/>
                    <a:pt x="9" y="1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2"/>
                    <a:pt x="0" y="2"/>
                    <a:pt x="1" y="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28">
              <a:extLst>
                <a:ext uri="{FF2B5EF4-FFF2-40B4-BE49-F238E27FC236}">
                  <a16:creationId xmlns:a16="http://schemas.microsoft.com/office/drawing/2014/main" id="{2A980D96-5D7A-4268-96CF-0AF2F01F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730" y="4474508"/>
              <a:ext cx="138419" cy="131596"/>
            </a:xfrm>
            <a:custGeom>
              <a:avLst/>
              <a:gdLst>
                <a:gd name="T0" fmla="*/ 5 w 20"/>
                <a:gd name="T1" fmla="*/ 9 h 19"/>
                <a:gd name="T2" fmla="*/ 9 w 20"/>
                <a:gd name="T3" fmla="*/ 11 h 19"/>
                <a:gd name="T4" fmla="*/ 4 w 20"/>
                <a:gd name="T5" fmla="*/ 16 h 19"/>
                <a:gd name="T6" fmla="*/ 8 w 20"/>
                <a:gd name="T7" fmla="*/ 17 h 19"/>
                <a:gd name="T8" fmla="*/ 8 w 20"/>
                <a:gd name="T9" fmla="*/ 18 h 19"/>
                <a:gd name="T10" fmla="*/ 11 w 20"/>
                <a:gd name="T11" fmla="*/ 17 h 19"/>
                <a:gd name="T12" fmla="*/ 16 w 20"/>
                <a:gd name="T13" fmla="*/ 18 h 19"/>
                <a:gd name="T14" fmla="*/ 19 w 20"/>
                <a:gd name="T15" fmla="*/ 15 h 19"/>
                <a:gd name="T16" fmla="*/ 16 w 20"/>
                <a:gd name="T17" fmla="*/ 11 h 19"/>
                <a:gd name="T18" fmla="*/ 12 w 20"/>
                <a:gd name="T19" fmla="*/ 6 h 19"/>
                <a:gd name="T20" fmla="*/ 14 w 20"/>
                <a:gd name="T21" fmla="*/ 2 h 19"/>
                <a:gd name="T22" fmla="*/ 8 w 20"/>
                <a:gd name="T23" fmla="*/ 1 h 19"/>
                <a:gd name="T24" fmla="*/ 4 w 20"/>
                <a:gd name="T25" fmla="*/ 2 h 19"/>
                <a:gd name="T26" fmla="*/ 2 w 20"/>
                <a:gd name="T27" fmla="*/ 2 h 19"/>
                <a:gd name="T28" fmla="*/ 2 w 20"/>
                <a:gd name="T29" fmla="*/ 5 h 19"/>
                <a:gd name="T30" fmla="*/ 5 w 20"/>
                <a:gd name="T3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9">
                  <a:moveTo>
                    <a:pt x="5" y="9"/>
                  </a:moveTo>
                  <a:cubicBezTo>
                    <a:pt x="7" y="9"/>
                    <a:pt x="11" y="10"/>
                    <a:pt x="9" y="11"/>
                  </a:cubicBezTo>
                  <a:cubicBezTo>
                    <a:pt x="8" y="11"/>
                    <a:pt x="4" y="15"/>
                    <a:pt x="4" y="16"/>
                  </a:cubicBezTo>
                  <a:cubicBezTo>
                    <a:pt x="4" y="17"/>
                    <a:pt x="8" y="17"/>
                    <a:pt x="8" y="17"/>
                  </a:cubicBezTo>
                  <a:cubicBezTo>
                    <a:pt x="8" y="17"/>
                    <a:pt x="7" y="18"/>
                    <a:pt x="8" y="18"/>
                  </a:cubicBezTo>
                  <a:cubicBezTo>
                    <a:pt x="9" y="19"/>
                    <a:pt x="10" y="17"/>
                    <a:pt x="11" y="17"/>
                  </a:cubicBezTo>
                  <a:cubicBezTo>
                    <a:pt x="12" y="17"/>
                    <a:pt x="15" y="18"/>
                    <a:pt x="16" y="18"/>
                  </a:cubicBezTo>
                  <a:cubicBezTo>
                    <a:pt x="18" y="18"/>
                    <a:pt x="20" y="16"/>
                    <a:pt x="19" y="15"/>
                  </a:cubicBezTo>
                  <a:cubicBezTo>
                    <a:pt x="19" y="14"/>
                    <a:pt x="17" y="12"/>
                    <a:pt x="16" y="11"/>
                  </a:cubicBezTo>
                  <a:cubicBezTo>
                    <a:pt x="14" y="10"/>
                    <a:pt x="13" y="7"/>
                    <a:pt x="12" y="6"/>
                  </a:cubicBezTo>
                  <a:cubicBezTo>
                    <a:pt x="10" y="5"/>
                    <a:pt x="15" y="3"/>
                    <a:pt x="14" y="2"/>
                  </a:cubicBezTo>
                  <a:cubicBezTo>
                    <a:pt x="13" y="1"/>
                    <a:pt x="9" y="1"/>
                    <a:pt x="8" y="1"/>
                  </a:cubicBezTo>
                  <a:cubicBezTo>
                    <a:pt x="6" y="0"/>
                    <a:pt x="5" y="1"/>
                    <a:pt x="4" y="2"/>
                  </a:cubicBezTo>
                  <a:cubicBezTo>
                    <a:pt x="4" y="3"/>
                    <a:pt x="3" y="1"/>
                    <a:pt x="2" y="2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2" y="6"/>
                    <a:pt x="4" y="8"/>
                    <a:pt x="5" y="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29">
              <a:extLst>
                <a:ext uri="{FF2B5EF4-FFF2-40B4-BE49-F238E27FC236}">
                  <a16:creationId xmlns:a16="http://schemas.microsoft.com/office/drawing/2014/main" id="{C3DD5A98-EE2E-4D4B-AA58-74B38209F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134" y="4314643"/>
              <a:ext cx="1010851" cy="1627889"/>
            </a:xfrm>
            <a:custGeom>
              <a:avLst/>
              <a:gdLst>
                <a:gd name="T0" fmla="*/ 43 w 146"/>
                <a:gd name="T1" fmla="*/ 19 h 235"/>
                <a:gd name="T2" fmla="*/ 57 w 146"/>
                <a:gd name="T3" fmla="*/ 30 h 235"/>
                <a:gd name="T4" fmla="*/ 65 w 146"/>
                <a:gd name="T5" fmla="*/ 33 h 235"/>
                <a:gd name="T6" fmla="*/ 72 w 146"/>
                <a:gd name="T7" fmla="*/ 16 h 235"/>
                <a:gd name="T8" fmla="*/ 76 w 146"/>
                <a:gd name="T9" fmla="*/ 24 h 235"/>
                <a:gd name="T10" fmla="*/ 76 w 146"/>
                <a:gd name="T11" fmla="*/ 26 h 235"/>
                <a:gd name="T12" fmla="*/ 67 w 146"/>
                <a:gd name="T13" fmla="*/ 34 h 235"/>
                <a:gd name="T14" fmla="*/ 57 w 146"/>
                <a:gd name="T15" fmla="*/ 34 h 235"/>
                <a:gd name="T16" fmla="*/ 50 w 146"/>
                <a:gd name="T17" fmla="*/ 29 h 235"/>
                <a:gd name="T18" fmla="*/ 38 w 146"/>
                <a:gd name="T19" fmla="*/ 40 h 235"/>
                <a:gd name="T20" fmla="*/ 33 w 146"/>
                <a:gd name="T21" fmla="*/ 50 h 235"/>
                <a:gd name="T22" fmla="*/ 17 w 146"/>
                <a:gd name="T23" fmla="*/ 66 h 235"/>
                <a:gd name="T24" fmla="*/ 27 w 146"/>
                <a:gd name="T25" fmla="*/ 72 h 235"/>
                <a:gd name="T26" fmla="*/ 42 w 146"/>
                <a:gd name="T27" fmla="*/ 61 h 235"/>
                <a:gd name="T28" fmla="*/ 60 w 146"/>
                <a:gd name="T29" fmla="*/ 62 h 235"/>
                <a:gd name="T30" fmla="*/ 71 w 146"/>
                <a:gd name="T31" fmla="*/ 66 h 235"/>
                <a:gd name="T32" fmla="*/ 69 w 146"/>
                <a:gd name="T33" fmla="*/ 60 h 235"/>
                <a:gd name="T34" fmla="*/ 83 w 146"/>
                <a:gd name="T35" fmla="*/ 71 h 235"/>
                <a:gd name="T36" fmla="*/ 90 w 146"/>
                <a:gd name="T37" fmla="*/ 75 h 235"/>
                <a:gd name="T38" fmla="*/ 100 w 146"/>
                <a:gd name="T39" fmla="*/ 85 h 235"/>
                <a:gd name="T40" fmla="*/ 87 w 146"/>
                <a:gd name="T41" fmla="*/ 91 h 235"/>
                <a:gd name="T42" fmla="*/ 70 w 146"/>
                <a:gd name="T43" fmla="*/ 87 h 235"/>
                <a:gd name="T44" fmla="*/ 59 w 146"/>
                <a:gd name="T45" fmla="*/ 75 h 235"/>
                <a:gd name="T46" fmla="*/ 24 w 146"/>
                <a:gd name="T47" fmla="*/ 76 h 235"/>
                <a:gd name="T48" fmla="*/ 3 w 146"/>
                <a:gd name="T49" fmla="*/ 106 h 235"/>
                <a:gd name="T50" fmla="*/ 4 w 146"/>
                <a:gd name="T51" fmla="*/ 135 h 235"/>
                <a:gd name="T52" fmla="*/ 27 w 146"/>
                <a:gd name="T53" fmla="*/ 150 h 235"/>
                <a:gd name="T54" fmla="*/ 53 w 146"/>
                <a:gd name="T55" fmla="*/ 150 h 235"/>
                <a:gd name="T56" fmla="*/ 61 w 146"/>
                <a:gd name="T57" fmla="*/ 176 h 235"/>
                <a:gd name="T58" fmla="*/ 61 w 146"/>
                <a:gd name="T59" fmla="*/ 209 h 235"/>
                <a:gd name="T60" fmla="*/ 66 w 146"/>
                <a:gd name="T61" fmla="*/ 230 h 235"/>
                <a:gd name="T62" fmla="*/ 90 w 146"/>
                <a:gd name="T63" fmla="*/ 223 h 235"/>
                <a:gd name="T64" fmla="*/ 100 w 146"/>
                <a:gd name="T65" fmla="*/ 200 h 235"/>
                <a:gd name="T66" fmla="*/ 107 w 146"/>
                <a:gd name="T67" fmla="*/ 174 h 235"/>
                <a:gd name="T68" fmla="*/ 125 w 146"/>
                <a:gd name="T69" fmla="*/ 139 h 235"/>
                <a:gd name="T70" fmla="*/ 112 w 146"/>
                <a:gd name="T71" fmla="*/ 126 h 235"/>
                <a:gd name="T72" fmla="*/ 99 w 146"/>
                <a:gd name="T73" fmla="*/ 95 h 235"/>
                <a:gd name="T74" fmla="*/ 112 w 146"/>
                <a:gd name="T75" fmla="*/ 117 h 235"/>
                <a:gd name="T76" fmla="*/ 129 w 146"/>
                <a:gd name="T77" fmla="*/ 122 h 235"/>
                <a:gd name="T78" fmla="*/ 132 w 146"/>
                <a:gd name="T79" fmla="*/ 102 h 235"/>
                <a:gd name="T80" fmla="*/ 122 w 146"/>
                <a:gd name="T81" fmla="*/ 94 h 235"/>
                <a:gd name="T82" fmla="*/ 135 w 146"/>
                <a:gd name="T83" fmla="*/ 103 h 235"/>
                <a:gd name="T84" fmla="*/ 103 w 146"/>
                <a:gd name="T85" fmla="*/ 18 h 235"/>
                <a:gd name="T86" fmla="*/ 96 w 146"/>
                <a:gd name="T87" fmla="*/ 13 h 235"/>
                <a:gd name="T88" fmla="*/ 99 w 146"/>
                <a:gd name="T89" fmla="*/ 159 h 235"/>
                <a:gd name="T90" fmla="*/ 122 w 146"/>
                <a:gd name="T91" fmla="*/ 56 h 235"/>
                <a:gd name="T92" fmla="*/ 123 w 146"/>
                <a:gd name="T93" fmla="*/ 61 h 235"/>
                <a:gd name="T94" fmla="*/ 129 w 146"/>
                <a:gd name="T95" fmla="*/ 77 h 235"/>
                <a:gd name="T96" fmla="*/ 121 w 146"/>
                <a:gd name="T97" fmla="*/ 66 h 235"/>
                <a:gd name="T98" fmla="*/ 94 w 146"/>
                <a:gd name="T99" fmla="*/ 25 h 235"/>
                <a:gd name="T100" fmla="*/ 101 w 146"/>
                <a:gd name="T101" fmla="*/ 55 h 235"/>
                <a:gd name="T102" fmla="*/ 110 w 146"/>
                <a:gd name="T103" fmla="*/ 66 h 235"/>
                <a:gd name="T104" fmla="*/ 88 w 146"/>
                <a:gd name="T105" fmla="*/ 6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6" h="235">
                  <a:moveTo>
                    <a:pt x="74" y="1"/>
                  </a:moveTo>
                  <a:cubicBezTo>
                    <a:pt x="71" y="1"/>
                    <a:pt x="61" y="5"/>
                    <a:pt x="60" y="6"/>
                  </a:cubicBezTo>
                  <a:cubicBezTo>
                    <a:pt x="60" y="6"/>
                    <a:pt x="59" y="8"/>
                    <a:pt x="57" y="10"/>
                  </a:cubicBezTo>
                  <a:cubicBezTo>
                    <a:pt x="56" y="11"/>
                    <a:pt x="52" y="12"/>
                    <a:pt x="49" y="13"/>
                  </a:cubicBezTo>
                  <a:cubicBezTo>
                    <a:pt x="47" y="13"/>
                    <a:pt x="43" y="18"/>
                    <a:pt x="43" y="19"/>
                  </a:cubicBezTo>
                  <a:cubicBezTo>
                    <a:pt x="43" y="19"/>
                    <a:pt x="45" y="22"/>
                    <a:pt x="45" y="22"/>
                  </a:cubicBezTo>
                  <a:cubicBezTo>
                    <a:pt x="44" y="23"/>
                    <a:pt x="46" y="26"/>
                    <a:pt x="47" y="26"/>
                  </a:cubicBezTo>
                  <a:cubicBezTo>
                    <a:pt x="49" y="27"/>
                    <a:pt x="52" y="27"/>
                    <a:pt x="52" y="26"/>
                  </a:cubicBezTo>
                  <a:cubicBezTo>
                    <a:pt x="52" y="25"/>
                    <a:pt x="54" y="23"/>
                    <a:pt x="55" y="24"/>
                  </a:cubicBezTo>
                  <a:cubicBezTo>
                    <a:pt x="55" y="26"/>
                    <a:pt x="57" y="29"/>
                    <a:pt x="57" y="30"/>
                  </a:cubicBezTo>
                  <a:cubicBezTo>
                    <a:pt x="57" y="30"/>
                    <a:pt x="57" y="32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8" y="35"/>
                    <a:pt x="58" y="35"/>
                  </a:cubicBezTo>
                  <a:cubicBezTo>
                    <a:pt x="58" y="35"/>
                    <a:pt x="59" y="37"/>
                    <a:pt x="60" y="37"/>
                  </a:cubicBezTo>
                  <a:cubicBezTo>
                    <a:pt x="61" y="31"/>
                    <a:pt x="65" y="33"/>
                    <a:pt x="65" y="33"/>
                  </a:cubicBezTo>
                  <a:cubicBezTo>
                    <a:pt x="65" y="33"/>
                    <a:pt x="67" y="31"/>
                    <a:pt x="66" y="30"/>
                  </a:cubicBezTo>
                  <a:cubicBezTo>
                    <a:pt x="66" y="28"/>
                    <a:pt x="68" y="26"/>
                    <a:pt x="68" y="25"/>
                  </a:cubicBezTo>
                  <a:cubicBezTo>
                    <a:pt x="69" y="25"/>
                    <a:pt x="70" y="23"/>
                    <a:pt x="68" y="22"/>
                  </a:cubicBezTo>
                  <a:cubicBezTo>
                    <a:pt x="66" y="21"/>
                    <a:pt x="64" y="20"/>
                    <a:pt x="66" y="19"/>
                  </a:cubicBezTo>
                  <a:cubicBezTo>
                    <a:pt x="68" y="17"/>
                    <a:pt x="70" y="19"/>
                    <a:pt x="72" y="16"/>
                  </a:cubicBezTo>
                  <a:cubicBezTo>
                    <a:pt x="74" y="13"/>
                    <a:pt x="71" y="12"/>
                    <a:pt x="74" y="12"/>
                  </a:cubicBezTo>
                  <a:cubicBezTo>
                    <a:pt x="77" y="12"/>
                    <a:pt x="80" y="12"/>
                    <a:pt x="79" y="13"/>
                  </a:cubicBezTo>
                  <a:cubicBezTo>
                    <a:pt x="79" y="14"/>
                    <a:pt x="75" y="16"/>
                    <a:pt x="74" y="17"/>
                  </a:cubicBezTo>
                  <a:cubicBezTo>
                    <a:pt x="72" y="18"/>
                    <a:pt x="72" y="20"/>
                    <a:pt x="73" y="21"/>
                  </a:cubicBezTo>
                  <a:cubicBezTo>
                    <a:pt x="74" y="22"/>
                    <a:pt x="75" y="24"/>
                    <a:pt x="76" y="24"/>
                  </a:cubicBezTo>
                  <a:cubicBezTo>
                    <a:pt x="77" y="24"/>
                    <a:pt x="79" y="23"/>
                    <a:pt x="80" y="23"/>
                  </a:cubicBezTo>
                  <a:cubicBezTo>
                    <a:pt x="82" y="23"/>
                    <a:pt x="85" y="23"/>
                    <a:pt x="85" y="23"/>
                  </a:cubicBezTo>
                  <a:cubicBezTo>
                    <a:pt x="86" y="23"/>
                    <a:pt x="88" y="26"/>
                    <a:pt x="87" y="26"/>
                  </a:cubicBezTo>
                  <a:cubicBezTo>
                    <a:pt x="86" y="26"/>
                    <a:pt x="84" y="26"/>
                    <a:pt x="82" y="26"/>
                  </a:cubicBezTo>
                  <a:cubicBezTo>
                    <a:pt x="79" y="26"/>
                    <a:pt x="76" y="26"/>
                    <a:pt x="76" y="26"/>
                  </a:cubicBezTo>
                  <a:cubicBezTo>
                    <a:pt x="76" y="27"/>
                    <a:pt x="80" y="28"/>
                    <a:pt x="79" y="29"/>
                  </a:cubicBezTo>
                  <a:cubicBezTo>
                    <a:pt x="78" y="30"/>
                    <a:pt x="76" y="29"/>
                    <a:pt x="75" y="28"/>
                  </a:cubicBezTo>
                  <a:cubicBezTo>
                    <a:pt x="73" y="28"/>
                    <a:pt x="73" y="30"/>
                    <a:pt x="72" y="32"/>
                  </a:cubicBezTo>
                  <a:cubicBezTo>
                    <a:pt x="72" y="33"/>
                    <a:pt x="74" y="36"/>
                    <a:pt x="71" y="35"/>
                  </a:cubicBezTo>
                  <a:cubicBezTo>
                    <a:pt x="69" y="34"/>
                    <a:pt x="67" y="33"/>
                    <a:pt x="67" y="34"/>
                  </a:cubicBezTo>
                  <a:cubicBezTo>
                    <a:pt x="66" y="34"/>
                    <a:pt x="65" y="35"/>
                    <a:pt x="63" y="35"/>
                  </a:cubicBezTo>
                  <a:cubicBezTo>
                    <a:pt x="62" y="36"/>
                    <a:pt x="62" y="3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6"/>
                    <a:pt x="58" y="35"/>
                    <a:pt x="57" y="34"/>
                  </a:cubicBezTo>
                  <a:cubicBezTo>
                    <a:pt x="57" y="34"/>
                    <a:pt x="57" y="34"/>
                    <a:pt x="57" y="33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1"/>
                  </a:cubicBezTo>
                  <a:cubicBezTo>
                    <a:pt x="54" y="30"/>
                    <a:pt x="55" y="28"/>
                    <a:pt x="54" y="28"/>
                  </a:cubicBezTo>
                  <a:cubicBezTo>
                    <a:pt x="53" y="28"/>
                    <a:pt x="51" y="28"/>
                    <a:pt x="50" y="29"/>
                  </a:cubicBezTo>
                  <a:cubicBezTo>
                    <a:pt x="50" y="30"/>
                    <a:pt x="49" y="32"/>
                    <a:pt x="50" y="33"/>
                  </a:cubicBezTo>
                  <a:cubicBezTo>
                    <a:pt x="51" y="34"/>
                    <a:pt x="53" y="36"/>
                    <a:pt x="51" y="35"/>
                  </a:cubicBezTo>
                  <a:cubicBezTo>
                    <a:pt x="49" y="35"/>
                    <a:pt x="47" y="34"/>
                    <a:pt x="46" y="35"/>
                  </a:cubicBezTo>
                  <a:cubicBezTo>
                    <a:pt x="45" y="36"/>
                    <a:pt x="42" y="39"/>
                    <a:pt x="42" y="39"/>
                  </a:cubicBezTo>
                  <a:cubicBezTo>
                    <a:pt x="42" y="39"/>
                    <a:pt x="38" y="39"/>
                    <a:pt x="38" y="40"/>
                  </a:cubicBezTo>
                  <a:cubicBezTo>
                    <a:pt x="38" y="41"/>
                    <a:pt x="39" y="43"/>
                    <a:pt x="37" y="43"/>
                  </a:cubicBezTo>
                  <a:cubicBezTo>
                    <a:pt x="36" y="43"/>
                    <a:pt x="34" y="43"/>
                    <a:pt x="32" y="44"/>
                  </a:cubicBezTo>
                  <a:cubicBezTo>
                    <a:pt x="30" y="44"/>
                    <a:pt x="30" y="45"/>
                    <a:pt x="27" y="45"/>
                  </a:cubicBezTo>
                  <a:cubicBezTo>
                    <a:pt x="25" y="45"/>
                    <a:pt x="25" y="46"/>
                    <a:pt x="27" y="47"/>
                  </a:cubicBezTo>
                  <a:cubicBezTo>
                    <a:pt x="29" y="47"/>
                    <a:pt x="33" y="49"/>
                    <a:pt x="33" y="50"/>
                  </a:cubicBezTo>
                  <a:cubicBezTo>
                    <a:pt x="33" y="52"/>
                    <a:pt x="33" y="54"/>
                    <a:pt x="32" y="56"/>
                  </a:cubicBezTo>
                  <a:cubicBezTo>
                    <a:pt x="32" y="57"/>
                    <a:pt x="28" y="56"/>
                    <a:pt x="26" y="56"/>
                  </a:cubicBezTo>
                  <a:cubicBezTo>
                    <a:pt x="24" y="56"/>
                    <a:pt x="20" y="55"/>
                    <a:pt x="18" y="56"/>
                  </a:cubicBezTo>
                  <a:cubicBezTo>
                    <a:pt x="16" y="57"/>
                    <a:pt x="17" y="61"/>
                    <a:pt x="17" y="62"/>
                  </a:cubicBezTo>
                  <a:cubicBezTo>
                    <a:pt x="18" y="64"/>
                    <a:pt x="17" y="65"/>
                    <a:pt x="17" y="66"/>
                  </a:cubicBezTo>
                  <a:cubicBezTo>
                    <a:pt x="16" y="66"/>
                    <a:pt x="16" y="68"/>
                    <a:pt x="17" y="69"/>
                  </a:cubicBezTo>
                  <a:cubicBezTo>
                    <a:pt x="18" y="70"/>
                    <a:pt x="18" y="72"/>
                    <a:pt x="19" y="72"/>
                  </a:cubicBezTo>
                  <a:cubicBezTo>
                    <a:pt x="20" y="72"/>
                    <a:pt x="22" y="71"/>
                    <a:pt x="23" y="72"/>
                  </a:cubicBezTo>
                  <a:cubicBezTo>
                    <a:pt x="24" y="73"/>
                    <a:pt x="25" y="76"/>
                    <a:pt x="25" y="75"/>
                  </a:cubicBezTo>
                  <a:cubicBezTo>
                    <a:pt x="26" y="74"/>
                    <a:pt x="26" y="72"/>
                    <a:pt x="27" y="72"/>
                  </a:cubicBezTo>
                  <a:cubicBezTo>
                    <a:pt x="28" y="73"/>
                    <a:pt x="30" y="72"/>
                    <a:pt x="32" y="72"/>
                  </a:cubicBezTo>
                  <a:cubicBezTo>
                    <a:pt x="33" y="72"/>
                    <a:pt x="34" y="70"/>
                    <a:pt x="36" y="69"/>
                  </a:cubicBezTo>
                  <a:cubicBezTo>
                    <a:pt x="37" y="68"/>
                    <a:pt x="36" y="68"/>
                    <a:pt x="36" y="67"/>
                  </a:cubicBezTo>
                  <a:cubicBezTo>
                    <a:pt x="35" y="66"/>
                    <a:pt x="37" y="64"/>
                    <a:pt x="38" y="63"/>
                  </a:cubicBezTo>
                  <a:cubicBezTo>
                    <a:pt x="39" y="62"/>
                    <a:pt x="42" y="63"/>
                    <a:pt x="42" y="61"/>
                  </a:cubicBezTo>
                  <a:cubicBezTo>
                    <a:pt x="42" y="60"/>
                    <a:pt x="42" y="57"/>
                    <a:pt x="44" y="57"/>
                  </a:cubicBezTo>
                  <a:cubicBezTo>
                    <a:pt x="45" y="58"/>
                    <a:pt x="47" y="59"/>
                    <a:pt x="48" y="59"/>
                  </a:cubicBezTo>
                  <a:cubicBezTo>
                    <a:pt x="49" y="59"/>
                    <a:pt x="52" y="57"/>
                    <a:pt x="52" y="56"/>
                  </a:cubicBezTo>
                  <a:cubicBezTo>
                    <a:pt x="53" y="56"/>
                    <a:pt x="55" y="56"/>
                    <a:pt x="56" y="58"/>
                  </a:cubicBezTo>
                  <a:cubicBezTo>
                    <a:pt x="56" y="60"/>
                    <a:pt x="59" y="62"/>
                    <a:pt x="60" y="62"/>
                  </a:cubicBezTo>
                  <a:cubicBezTo>
                    <a:pt x="60" y="63"/>
                    <a:pt x="65" y="65"/>
                    <a:pt x="65" y="65"/>
                  </a:cubicBezTo>
                  <a:cubicBezTo>
                    <a:pt x="66" y="66"/>
                    <a:pt x="67" y="68"/>
                    <a:pt x="67" y="69"/>
                  </a:cubicBezTo>
                  <a:cubicBezTo>
                    <a:pt x="68" y="71"/>
                    <a:pt x="70" y="73"/>
                    <a:pt x="70" y="71"/>
                  </a:cubicBezTo>
                  <a:cubicBezTo>
                    <a:pt x="70" y="70"/>
                    <a:pt x="68" y="66"/>
                    <a:pt x="69" y="66"/>
                  </a:cubicBezTo>
                  <a:cubicBezTo>
                    <a:pt x="70" y="66"/>
                    <a:pt x="71" y="66"/>
                    <a:pt x="71" y="66"/>
                  </a:cubicBezTo>
                  <a:cubicBezTo>
                    <a:pt x="71" y="66"/>
                    <a:pt x="68" y="63"/>
                    <a:pt x="67" y="62"/>
                  </a:cubicBezTo>
                  <a:cubicBezTo>
                    <a:pt x="66" y="62"/>
                    <a:pt x="64" y="60"/>
                    <a:pt x="63" y="58"/>
                  </a:cubicBezTo>
                  <a:cubicBezTo>
                    <a:pt x="62" y="56"/>
                    <a:pt x="59" y="56"/>
                    <a:pt x="59" y="54"/>
                  </a:cubicBezTo>
                  <a:cubicBezTo>
                    <a:pt x="59" y="52"/>
                    <a:pt x="62" y="53"/>
                    <a:pt x="63" y="55"/>
                  </a:cubicBezTo>
                  <a:cubicBezTo>
                    <a:pt x="64" y="57"/>
                    <a:pt x="68" y="59"/>
                    <a:pt x="69" y="60"/>
                  </a:cubicBezTo>
                  <a:cubicBezTo>
                    <a:pt x="70" y="62"/>
                    <a:pt x="72" y="62"/>
                    <a:pt x="72" y="64"/>
                  </a:cubicBezTo>
                  <a:cubicBezTo>
                    <a:pt x="73" y="66"/>
                    <a:pt x="74" y="68"/>
                    <a:pt x="75" y="69"/>
                  </a:cubicBezTo>
                  <a:cubicBezTo>
                    <a:pt x="76" y="69"/>
                    <a:pt x="76" y="76"/>
                    <a:pt x="77" y="77"/>
                  </a:cubicBezTo>
                  <a:cubicBezTo>
                    <a:pt x="77" y="78"/>
                    <a:pt x="80" y="75"/>
                    <a:pt x="80" y="74"/>
                  </a:cubicBezTo>
                  <a:cubicBezTo>
                    <a:pt x="81" y="73"/>
                    <a:pt x="83" y="73"/>
                    <a:pt x="83" y="71"/>
                  </a:cubicBezTo>
                  <a:cubicBezTo>
                    <a:pt x="83" y="70"/>
                    <a:pt x="81" y="69"/>
                    <a:pt x="80" y="68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3" y="65"/>
                    <a:pt x="84" y="64"/>
                    <a:pt x="85" y="65"/>
                  </a:cubicBezTo>
                  <a:cubicBezTo>
                    <a:pt x="85" y="67"/>
                    <a:pt x="85" y="71"/>
                    <a:pt x="86" y="72"/>
                  </a:cubicBezTo>
                  <a:cubicBezTo>
                    <a:pt x="86" y="73"/>
                    <a:pt x="89" y="74"/>
                    <a:pt x="90" y="75"/>
                  </a:cubicBezTo>
                  <a:cubicBezTo>
                    <a:pt x="90" y="76"/>
                    <a:pt x="93" y="77"/>
                    <a:pt x="93" y="76"/>
                  </a:cubicBezTo>
                  <a:cubicBezTo>
                    <a:pt x="94" y="75"/>
                    <a:pt x="96" y="77"/>
                    <a:pt x="97" y="77"/>
                  </a:cubicBezTo>
                  <a:cubicBezTo>
                    <a:pt x="97" y="77"/>
                    <a:pt x="99" y="77"/>
                    <a:pt x="100" y="76"/>
                  </a:cubicBezTo>
                  <a:cubicBezTo>
                    <a:pt x="101" y="76"/>
                    <a:pt x="102" y="75"/>
                    <a:pt x="102" y="77"/>
                  </a:cubicBezTo>
                  <a:cubicBezTo>
                    <a:pt x="102" y="80"/>
                    <a:pt x="102" y="84"/>
                    <a:pt x="100" y="85"/>
                  </a:cubicBezTo>
                  <a:cubicBezTo>
                    <a:pt x="99" y="87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6" y="87"/>
                    <a:pt x="95" y="87"/>
                    <a:pt x="95" y="87"/>
                  </a:cubicBezTo>
                  <a:cubicBezTo>
                    <a:pt x="93" y="87"/>
                    <a:pt x="91" y="87"/>
                    <a:pt x="89" y="90"/>
                  </a:cubicBezTo>
                  <a:cubicBezTo>
                    <a:pt x="88" y="92"/>
                    <a:pt x="87" y="92"/>
                    <a:pt x="87" y="91"/>
                  </a:cubicBezTo>
                  <a:cubicBezTo>
                    <a:pt x="87" y="90"/>
                    <a:pt x="91" y="87"/>
                    <a:pt x="90" y="86"/>
                  </a:cubicBezTo>
                  <a:cubicBezTo>
                    <a:pt x="90" y="85"/>
                    <a:pt x="86" y="86"/>
                    <a:pt x="84" y="85"/>
                  </a:cubicBezTo>
                  <a:cubicBezTo>
                    <a:pt x="82" y="85"/>
                    <a:pt x="81" y="84"/>
                    <a:pt x="79" y="83"/>
                  </a:cubicBezTo>
                  <a:cubicBezTo>
                    <a:pt x="78" y="83"/>
                    <a:pt x="77" y="87"/>
                    <a:pt x="76" y="89"/>
                  </a:cubicBezTo>
                  <a:cubicBezTo>
                    <a:pt x="74" y="91"/>
                    <a:pt x="72" y="88"/>
                    <a:pt x="70" y="87"/>
                  </a:cubicBezTo>
                  <a:cubicBezTo>
                    <a:pt x="69" y="87"/>
                    <a:pt x="66" y="85"/>
                    <a:pt x="66" y="85"/>
                  </a:cubicBezTo>
                  <a:cubicBezTo>
                    <a:pt x="66" y="85"/>
                    <a:pt x="63" y="83"/>
                    <a:pt x="62" y="83"/>
                  </a:cubicBezTo>
                  <a:cubicBezTo>
                    <a:pt x="61" y="83"/>
                    <a:pt x="59" y="81"/>
                    <a:pt x="58" y="80"/>
                  </a:cubicBezTo>
                  <a:cubicBezTo>
                    <a:pt x="57" y="80"/>
                    <a:pt x="55" y="79"/>
                    <a:pt x="57" y="78"/>
                  </a:cubicBezTo>
                  <a:cubicBezTo>
                    <a:pt x="58" y="77"/>
                    <a:pt x="61" y="79"/>
                    <a:pt x="59" y="75"/>
                  </a:cubicBezTo>
                  <a:cubicBezTo>
                    <a:pt x="58" y="70"/>
                    <a:pt x="53" y="71"/>
                    <a:pt x="52" y="71"/>
                  </a:cubicBezTo>
                  <a:cubicBezTo>
                    <a:pt x="51" y="72"/>
                    <a:pt x="43" y="71"/>
                    <a:pt x="42" y="71"/>
                  </a:cubicBezTo>
                  <a:cubicBezTo>
                    <a:pt x="42" y="71"/>
                    <a:pt x="37" y="73"/>
                    <a:pt x="35" y="74"/>
                  </a:cubicBezTo>
                  <a:cubicBezTo>
                    <a:pt x="34" y="75"/>
                    <a:pt x="31" y="76"/>
                    <a:pt x="30" y="76"/>
                  </a:cubicBezTo>
                  <a:cubicBezTo>
                    <a:pt x="30" y="77"/>
                    <a:pt x="26" y="75"/>
                    <a:pt x="24" y="76"/>
                  </a:cubicBezTo>
                  <a:cubicBezTo>
                    <a:pt x="22" y="78"/>
                    <a:pt x="20" y="80"/>
                    <a:pt x="20" y="80"/>
                  </a:cubicBezTo>
                  <a:cubicBezTo>
                    <a:pt x="19" y="80"/>
                    <a:pt x="18" y="81"/>
                    <a:pt x="17" y="84"/>
                  </a:cubicBezTo>
                  <a:cubicBezTo>
                    <a:pt x="16" y="87"/>
                    <a:pt x="17" y="90"/>
                    <a:pt x="15" y="91"/>
                  </a:cubicBezTo>
                  <a:cubicBezTo>
                    <a:pt x="13" y="92"/>
                    <a:pt x="9" y="94"/>
                    <a:pt x="8" y="95"/>
                  </a:cubicBezTo>
                  <a:cubicBezTo>
                    <a:pt x="6" y="97"/>
                    <a:pt x="5" y="103"/>
                    <a:pt x="3" y="106"/>
                  </a:cubicBezTo>
                  <a:cubicBezTo>
                    <a:pt x="2" y="109"/>
                    <a:pt x="3" y="111"/>
                    <a:pt x="4" y="113"/>
                  </a:cubicBezTo>
                  <a:cubicBezTo>
                    <a:pt x="4" y="115"/>
                    <a:pt x="5" y="118"/>
                    <a:pt x="3" y="121"/>
                  </a:cubicBezTo>
                  <a:cubicBezTo>
                    <a:pt x="1" y="124"/>
                    <a:pt x="2" y="125"/>
                    <a:pt x="1" y="126"/>
                  </a:cubicBezTo>
                  <a:cubicBezTo>
                    <a:pt x="0" y="126"/>
                    <a:pt x="2" y="127"/>
                    <a:pt x="2" y="129"/>
                  </a:cubicBezTo>
                  <a:cubicBezTo>
                    <a:pt x="2" y="131"/>
                    <a:pt x="0" y="133"/>
                    <a:pt x="4" y="135"/>
                  </a:cubicBezTo>
                  <a:cubicBezTo>
                    <a:pt x="7" y="137"/>
                    <a:pt x="10" y="137"/>
                    <a:pt x="11" y="139"/>
                  </a:cubicBezTo>
                  <a:cubicBezTo>
                    <a:pt x="12" y="142"/>
                    <a:pt x="15" y="148"/>
                    <a:pt x="15" y="148"/>
                  </a:cubicBezTo>
                  <a:cubicBezTo>
                    <a:pt x="15" y="148"/>
                    <a:pt x="18" y="151"/>
                    <a:pt x="20" y="152"/>
                  </a:cubicBezTo>
                  <a:cubicBezTo>
                    <a:pt x="21" y="154"/>
                    <a:pt x="22" y="153"/>
                    <a:pt x="22" y="151"/>
                  </a:cubicBezTo>
                  <a:cubicBezTo>
                    <a:pt x="22" y="150"/>
                    <a:pt x="24" y="150"/>
                    <a:pt x="27" y="150"/>
                  </a:cubicBezTo>
                  <a:cubicBezTo>
                    <a:pt x="29" y="150"/>
                    <a:pt x="31" y="150"/>
                    <a:pt x="33" y="150"/>
                  </a:cubicBezTo>
                  <a:cubicBezTo>
                    <a:pt x="36" y="149"/>
                    <a:pt x="38" y="146"/>
                    <a:pt x="39" y="145"/>
                  </a:cubicBezTo>
                  <a:cubicBezTo>
                    <a:pt x="39" y="145"/>
                    <a:pt x="43" y="144"/>
                    <a:pt x="45" y="146"/>
                  </a:cubicBezTo>
                  <a:cubicBezTo>
                    <a:pt x="47" y="148"/>
                    <a:pt x="47" y="150"/>
                    <a:pt x="48" y="151"/>
                  </a:cubicBezTo>
                  <a:cubicBezTo>
                    <a:pt x="49" y="153"/>
                    <a:pt x="51" y="152"/>
                    <a:pt x="53" y="150"/>
                  </a:cubicBezTo>
                  <a:cubicBezTo>
                    <a:pt x="54" y="149"/>
                    <a:pt x="54" y="149"/>
                    <a:pt x="55" y="151"/>
                  </a:cubicBezTo>
                  <a:cubicBezTo>
                    <a:pt x="57" y="152"/>
                    <a:pt x="58" y="153"/>
                    <a:pt x="56" y="155"/>
                  </a:cubicBezTo>
                  <a:cubicBezTo>
                    <a:pt x="55" y="157"/>
                    <a:pt x="55" y="159"/>
                    <a:pt x="54" y="162"/>
                  </a:cubicBezTo>
                  <a:cubicBezTo>
                    <a:pt x="53" y="165"/>
                    <a:pt x="55" y="165"/>
                    <a:pt x="57" y="166"/>
                  </a:cubicBezTo>
                  <a:cubicBezTo>
                    <a:pt x="59" y="167"/>
                    <a:pt x="60" y="175"/>
                    <a:pt x="61" y="176"/>
                  </a:cubicBezTo>
                  <a:cubicBezTo>
                    <a:pt x="62" y="178"/>
                    <a:pt x="60" y="182"/>
                    <a:pt x="61" y="184"/>
                  </a:cubicBezTo>
                  <a:cubicBezTo>
                    <a:pt x="62" y="186"/>
                    <a:pt x="63" y="187"/>
                    <a:pt x="61" y="189"/>
                  </a:cubicBezTo>
                  <a:cubicBezTo>
                    <a:pt x="60" y="190"/>
                    <a:pt x="58" y="192"/>
                    <a:pt x="58" y="196"/>
                  </a:cubicBezTo>
                  <a:cubicBezTo>
                    <a:pt x="57" y="200"/>
                    <a:pt x="58" y="202"/>
                    <a:pt x="58" y="203"/>
                  </a:cubicBezTo>
                  <a:cubicBezTo>
                    <a:pt x="59" y="204"/>
                    <a:pt x="60" y="208"/>
                    <a:pt x="61" y="209"/>
                  </a:cubicBezTo>
                  <a:cubicBezTo>
                    <a:pt x="62" y="210"/>
                    <a:pt x="64" y="212"/>
                    <a:pt x="64" y="214"/>
                  </a:cubicBezTo>
                  <a:cubicBezTo>
                    <a:pt x="64" y="216"/>
                    <a:pt x="61" y="219"/>
                    <a:pt x="62" y="220"/>
                  </a:cubicBezTo>
                  <a:cubicBezTo>
                    <a:pt x="63" y="221"/>
                    <a:pt x="63" y="222"/>
                    <a:pt x="64" y="224"/>
                  </a:cubicBezTo>
                  <a:cubicBezTo>
                    <a:pt x="66" y="225"/>
                    <a:pt x="66" y="228"/>
                    <a:pt x="66" y="228"/>
                  </a:cubicBezTo>
                  <a:cubicBezTo>
                    <a:pt x="66" y="228"/>
                    <a:pt x="66" y="229"/>
                    <a:pt x="66" y="230"/>
                  </a:cubicBezTo>
                  <a:cubicBezTo>
                    <a:pt x="66" y="232"/>
                    <a:pt x="66" y="233"/>
                    <a:pt x="67" y="234"/>
                  </a:cubicBezTo>
                  <a:cubicBezTo>
                    <a:pt x="69" y="235"/>
                    <a:pt x="70" y="235"/>
                    <a:pt x="70" y="234"/>
                  </a:cubicBezTo>
                  <a:cubicBezTo>
                    <a:pt x="71" y="233"/>
                    <a:pt x="75" y="231"/>
                    <a:pt x="77" y="231"/>
                  </a:cubicBezTo>
                  <a:cubicBezTo>
                    <a:pt x="79" y="231"/>
                    <a:pt x="81" y="231"/>
                    <a:pt x="83" y="230"/>
                  </a:cubicBezTo>
                  <a:cubicBezTo>
                    <a:pt x="85" y="228"/>
                    <a:pt x="89" y="224"/>
                    <a:pt x="90" y="223"/>
                  </a:cubicBezTo>
                  <a:cubicBezTo>
                    <a:pt x="91" y="221"/>
                    <a:pt x="94" y="219"/>
                    <a:pt x="94" y="218"/>
                  </a:cubicBezTo>
                  <a:cubicBezTo>
                    <a:pt x="93" y="216"/>
                    <a:pt x="92" y="214"/>
                    <a:pt x="93" y="214"/>
                  </a:cubicBezTo>
                  <a:cubicBezTo>
                    <a:pt x="94" y="213"/>
                    <a:pt x="98" y="212"/>
                    <a:pt x="98" y="211"/>
                  </a:cubicBezTo>
                  <a:cubicBezTo>
                    <a:pt x="99" y="210"/>
                    <a:pt x="98" y="206"/>
                    <a:pt x="98" y="205"/>
                  </a:cubicBezTo>
                  <a:cubicBezTo>
                    <a:pt x="98" y="204"/>
                    <a:pt x="99" y="202"/>
                    <a:pt x="100" y="200"/>
                  </a:cubicBezTo>
                  <a:cubicBezTo>
                    <a:pt x="101" y="198"/>
                    <a:pt x="104" y="196"/>
                    <a:pt x="105" y="195"/>
                  </a:cubicBezTo>
                  <a:cubicBezTo>
                    <a:pt x="105" y="195"/>
                    <a:pt x="108" y="192"/>
                    <a:pt x="108" y="190"/>
                  </a:cubicBezTo>
                  <a:cubicBezTo>
                    <a:pt x="109" y="187"/>
                    <a:pt x="108" y="184"/>
                    <a:pt x="109" y="183"/>
                  </a:cubicBezTo>
                  <a:cubicBezTo>
                    <a:pt x="109" y="182"/>
                    <a:pt x="109" y="181"/>
                    <a:pt x="108" y="179"/>
                  </a:cubicBezTo>
                  <a:cubicBezTo>
                    <a:pt x="107" y="178"/>
                    <a:pt x="107" y="174"/>
                    <a:pt x="107" y="174"/>
                  </a:cubicBezTo>
                  <a:cubicBezTo>
                    <a:pt x="106" y="173"/>
                    <a:pt x="107" y="168"/>
                    <a:pt x="108" y="168"/>
                  </a:cubicBezTo>
                  <a:cubicBezTo>
                    <a:pt x="109" y="167"/>
                    <a:pt x="111" y="163"/>
                    <a:pt x="112" y="162"/>
                  </a:cubicBezTo>
                  <a:cubicBezTo>
                    <a:pt x="113" y="160"/>
                    <a:pt x="116" y="154"/>
                    <a:pt x="117" y="154"/>
                  </a:cubicBezTo>
                  <a:cubicBezTo>
                    <a:pt x="119" y="153"/>
                    <a:pt x="121" y="150"/>
                    <a:pt x="121" y="149"/>
                  </a:cubicBezTo>
                  <a:cubicBezTo>
                    <a:pt x="121" y="147"/>
                    <a:pt x="125" y="140"/>
                    <a:pt x="125" y="139"/>
                  </a:cubicBezTo>
                  <a:cubicBezTo>
                    <a:pt x="125" y="138"/>
                    <a:pt x="126" y="133"/>
                    <a:pt x="126" y="132"/>
                  </a:cubicBezTo>
                  <a:cubicBezTo>
                    <a:pt x="125" y="131"/>
                    <a:pt x="121" y="134"/>
                    <a:pt x="120" y="134"/>
                  </a:cubicBezTo>
                  <a:cubicBezTo>
                    <a:pt x="119" y="134"/>
                    <a:pt x="118" y="136"/>
                    <a:pt x="116" y="136"/>
                  </a:cubicBezTo>
                  <a:cubicBezTo>
                    <a:pt x="114" y="136"/>
                    <a:pt x="115" y="133"/>
                    <a:pt x="114" y="132"/>
                  </a:cubicBezTo>
                  <a:cubicBezTo>
                    <a:pt x="114" y="131"/>
                    <a:pt x="112" y="127"/>
                    <a:pt x="112" y="126"/>
                  </a:cubicBezTo>
                  <a:cubicBezTo>
                    <a:pt x="111" y="126"/>
                    <a:pt x="110" y="124"/>
                    <a:pt x="109" y="122"/>
                  </a:cubicBezTo>
                  <a:cubicBezTo>
                    <a:pt x="108" y="119"/>
                    <a:pt x="106" y="118"/>
                    <a:pt x="104" y="116"/>
                  </a:cubicBezTo>
                  <a:cubicBezTo>
                    <a:pt x="103" y="114"/>
                    <a:pt x="105" y="109"/>
                    <a:pt x="103" y="106"/>
                  </a:cubicBezTo>
                  <a:cubicBezTo>
                    <a:pt x="102" y="103"/>
                    <a:pt x="101" y="100"/>
                    <a:pt x="100" y="97"/>
                  </a:cubicBezTo>
                  <a:cubicBezTo>
                    <a:pt x="100" y="97"/>
                    <a:pt x="100" y="96"/>
                    <a:pt x="99" y="95"/>
                  </a:cubicBezTo>
                  <a:cubicBezTo>
                    <a:pt x="101" y="95"/>
                    <a:pt x="103" y="94"/>
                    <a:pt x="103" y="95"/>
                  </a:cubicBezTo>
                  <a:cubicBezTo>
                    <a:pt x="103" y="97"/>
                    <a:pt x="105" y="100"/>
                    <a:pt x="105" y="102"/>
                  </a:cubicBezTo>
                  <a:cubicBezTo>
                    <a:pt x="105" y="104"/>
                    <a:pt x="107" y="103"/>
                    <a:pt x="107" y="105"/>
                  </a:cubicBezTo>
                  <a:cubicBezTo>
                    <a:pt x="107" y="107"/>
                    <a:pt x="108" y="112"/>
                    <a:pt x="109" y="112"/>
                  </a:cubicBezTo>
                  <a:cubicBezTo>
                    <a:pt x="109" y="113"/>
                    <a:pt x="112" y="116"/>
                    <a:pt x="112" y="117"/>
                  </a:cubicBezTo>
                  <a:cubicBezTo>
                    <a:pt x="113" y="118"/>
                    <a:pt x="113" y="120"/>
                    <a:pt x="113" y="123"/>
                  </a:cubicBezTo>
                  <a:cubicBezTo>
                    <a:pt x="114" y="126"/>
                    <a:pt x="114" y="129"/>
                    <a:pt x="115" y="130"/>
                  </a:cubicBezTo>
                  <a:cubicBezTo>
                    <a:pt x="116" y="131"/>
                    <a:pt x="120" y="129"/>
                    <a:pt x="120" y="128"/>
                  </a:cubicBezTo>
                  <a:cubicBezTo>
                    <a:pt x="121" y="128"/>
                    <a:pt x="125" y="125"/>
                    <a:pt x="126" y="125"/>
                  </a:cubicBezTo>
                  <a:cubicBezTo>
                    <a:pt x="127" y="124"/>
                    <a:pt x="127" y="123"/>
                    <a:pt x="129" y="122"/>
                  </a:cubicBezTo>
                  <a:cubicBezTo>
                    <a:pt x="131" y="122"/>
                    <a:pt x="132" y="120"/>
                    <a:pt x="133" y="118"/>
                  </a:cubicBezTo>
                  <a:cubicBezTo>
                    <a:pt x="134" y="117"/>
                    <a:pt x="135" y="113"/>
                    <a:pt x="136" y="112"/>
                  </a:cubicBezTo>
                  <a:cubicBezTo>
                    <a:pt x="136" y="111"/>
                    <a:pt x="137" y="110"/>
                    <a:pt x="136" y="108"/>
                  </a:cubicBezTo>
                  <a:cubicBezTo>
                    <a:pt x="136" y="107"/>
                    <a:pt x="134" y="105"/>
                    <a:pt x="133" y="105"/>
                  </a:cubicBezTo>
                  <a:cubicBezTo>
                    <a:pt x="132" y="104"/>
                    <a:pt x="132" y="102"/>
                    <a:pt x="132" y="102"/>
                  </a:cubicBezTo>
                  <a:cubicBezTo>
                    <a:pt x="131" y="102"/>
                    <a:pt x="131" y="103"/>
                    <a:pt x="130" y="104"/>
                  </a:cubicBezTo>
                  <a:cubicBezTo>
                    <a:pt x="129" y="105"/>
                    <a:pt x="128" y="107"/>
                    <a:pt x="127" y="106"/>
                  </a:cubicBezTo>
                  <a:cubicBezTo>
                    <a:pt x="127" y="106"/>
                    <a:pt x="128" y="105"/>
                    <a:pt x="126" y="103"/>
                  </a:cubicBezTo>
                  <a:cubicBezTo>
                    <a:pt x="125" y="102"/>
                    <a:pt x="125" y="101"/>
                    <a:pt x="125" y="100"/>
                  </a:cubicBezTo>
                  <a:cubicBezTo>
                    <a:pt x="125" y="99"/>
                    <a:pt x="122" y="96"/>
                    <a:pt x="122" y="94"/>
                  </a:cubicBezTo>
                  <a:cubicBezTo>
                    <a:pt x="121" y="92"/>
                    <a:pt x="123" y="90"/>
                    <a:pt x="124" y="91"/>
                  </a:cubicBezTo>
                  <a:cubicBezTo>
                    <a:pt x="125" y="93"/>
                    <a:pt x="125" y="96"/>
                    <a:pt x="127" y="97"/>
                  </a:cubicBezTo>
                  <a:cubicBezTo>
                    <a:pt x="128" y="98"/>
                    <a:pt x="129" y="100"/>
                    <a:pt x="130" y="101"/>
                  </a:cubicBezTo>
                  <a:cubicBezTo>
                    <a:pt x="131" y="101"/>
                    <a:pt x="132" y="99"/>
                    <a:pt x="133" y="99"/>
                  </a:cubicBezTo>
                  <a:cubicBezTo>
                    <a:pt x="133" y="99"/>
                    <a:pt x="134" y="103"/>
                    <a:pt x="135" y="103"/>
                  </a:cubicBezTo>
                  <a:cubicBezTo>
                    <a:pt x="136" y="104"/>
                    <a:pt x="139" y="104"/>
                    <a:pt x="139" y="104"/>
                  </a:cubicBezTo>
                  <a:cubicBezTo>
                    <a:pt x="140" y="104"/>
                    <a:pt x="142" y="105"/>
                    <a:pt x="142" y="104"/>
                  </a:cubicBezTo>
                  <a:cubicBezTo>
                    <a:pt x="142" y="103"/>
                    <a:pt x="146" y="101"/>
                    <a:pt x="146" y="101"/>
                  </a:cubicBezTo>
                  <a:cubicBezTo>
                    <a:pt x="146" y="101"/>
                    <a:pt x="146" y="100"/>
                    <a:pt x="146" y="98"/>
                  </a:cubicBezTo>
                  <a:cubicBezTo>
                    <a:pt x="140" y="67"/>
                    <a:pt x="124" y="39"/>
                    <a:pt x="103" y="18"/>
                  </a:cubicBezTo>
                  <a:cubicBezTo>
                    <a:pt x="102" y="18"/>
                    <a:pt x="102" y="18"/>
                    <a:pt x="101" y="17"/>
                  </a:cubicBezTo>
                  <a:cubicBezTo>
                    <a:pt x="99" y="16"/>
                    <a:pt x="99" y="16"/>
                    <a:pt x="99" y="17"/>
                  </a:cubicBezTo>
                  <a:cubicBezTo>
                    <a:pt x="98" y="17"/>
                    <a:pt x="97" y="18"/>
                    <a:pt x="96" y="17"/>
                  </a:cubicBezTo>
                  <a:cubicBezTo>
                    <a:pt x="96" y="15"/>
                    <a:pt x="96" y="15"/>
                    <a:pt x="95" y="14"/>
                  </a:cubicBezTo>
                  <a:cubicBezTo>
                    <a:pt x="94" y="13"/>
                    <a:pt x="95" y="13"/>
                    <a:pt x="96" y="13"/>
                  </a:cubicBezTo>
                  <a:cubicBezTo>
                    <a:pt x="97" y="14"/>
                    <a:pt x="98" y="14"/>
                    <a:pt x="99" y="14"/>
                  </a:cubicBezTo>
                  <a:cubicBezTo>
                    <a:pt x="95" y="11"/>
                    <a:pt x="92" y="8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6" y="5"/>
                    <a:pt x="78" y="0"/>
                    <a:pt x="74" y="1"/>
                  </a:cubicBezTo>
                  <a:close/>
                  <a:moveTo>
                    <a:pt x="99" y="159"/>
                  </a:moveTo>
                  <a:cubicBezTo>
                    <a:pt x="100" y="160"/>
                    <a:pt x="98" y="165"/>
                    <a:pt x="96" y="165"/>
                  </a:cubicBezTo>
                  <a:cubicBezTo>
                    <a:pt x="95" y="165"/>
                    <a:pt x="96" y="160"/>
                    <a:pt x="96" y="159"/>
                  </a:cubicBezTo>
                  <a:cubicBezTo>
                    <a:pt x="97" y="158"/>
                    <a:pt x="99" y="158"/>
                    <a:pt x="99" y="159"/>
                  </a:cubicBezTo>
                  <a:close/>
                  <a:moveTo>
                    <a:pt x="118" y="56"/>
                  </a:moveTo>
                  <a:cubicBezTo>
                    <a:pt x="119" y="55"/>
                    <a:pt x="121" y="57"/>
                    <a:pt x="122" y="56"/>
                  </a:cubicBezTo>
                  <a:cubicBezTo>
                    <a:pt x="123" y="56"/>
                    <a:pt x="124" y="55"/>
                    <a:pt x="124" y="54"/>
                  </a:cubicBezTo>
                  <a:cubicBezTo>
                    <a:pt x="125" y="54"/>
                    <a:pt x="127" y="55"/>
                    <a:pt x="127" y="56"/>
                  </a:cubicBezTo>
                  <a:cubicBezTo>
                    <a:pt x="128" y="57"/>
                    <a:pt x="129" y="59"/>
                    <a:pt x="129" y="60"/>
                  </a:cubicBezTo>
                  <a:cubicBezTo>
                    <a:pt x="128" y="60"/>
                    <a:pt x="126" y="60"/>
                    <a:pt x="126" y="59"/>
                  </a:cubicBezTo>
                  <a:cubicBezTo>
                    <a:pt x="125" y="58"/>
                    <a:pt x="123" y="59"/>
                    <a:pt x="123" y="61"/>
                  </a:cubicBezTo>
                  <a:cubicBezTo>
                    <a:pt x="123" y="63"/>
                    <a:pt x="124" y="62"/>
                    <a:pt x="124" y="62"/>
                  </a:cubicBezTo>
                  <a:cubicBezTo>
                    <a:pt x="125" y="63"/>
                    <a:pt x="125" y="64"/>
                    <a:pt x="126" y="66"/>
                  </a:cubicBezTo>
                  <a:cubicBezTo>
                    <a:pt x="126" y="67"/>
                    <a:pt x="127" y="66"/>
                    <a:pt x="128" y="67"/>
                  </a:cubicBezTo>
                  <a:cubicBezTo>
                    <a:pt x="128" y="68"/>
                    <a:pt x="126" y="69"/>
                    <a:pt x="127" y="70"/>
                  </a:cubicBezTo>
                  <a:cubicBezTo>
                    <a:pt x="128" y="72"/>
                    <a:pt x="129" y="76"/>
                    <a:pt x="129" y="77"/>
                  </a:cubicBezTo>
                  <a:cubicBezTo>
                    <a:pt x="129" y="78"/>
                    <a:pt x="127" y="78"/>
                    <a:pt x="126" y="78"/>
                  </a:cubicBezTo>
                  <a:cubicBezTo>
                    <a:pt x="125" y="78"/>
                    <a:pt x="122" y="76"/>
                    <a:pt x="122" y="76"/>
                  </a:cubicBezTo>
                  <a:cubicBezTo>
                    <a:pt x="121" y="75"/>
                    <a:pt x="120" y="71"/>
                    <a:pt x="121" y="71"/>
                  </a:cubicBezTo>
                  <a:cubicBezTo>
                    <a:pt x="122" y="71"/>
                    <a:pt x="122" y="71"/>
                    <a:pt x="124" y="69"/>
                  </a:cubicBezTo>
                  <a:cubicBezTo>
                    <a:pt x="125" y="68"/>
                    <a:pt x="122" y="67"/>
                    <a:pt x="121" y="66"/>
                  </a:cubicBezTo>
                  <a:cubicBezTo>
                    <a:pt x="120" y="66"/>
                    <a:pt x="118" y="62"/>
                    <a:pt x="117" y="60"/>
                  </a:cubicBezTo>
                  <a:cubicBezTo>
                    <a:pt x="117" y="59"/>
                    <a:pt x="117" y="57"/>
                    <a:pt x="118" y="56"/>
                  </a:cubicBezTo>
                  <a:close/>
                  <a:moveTo>
                    <a:pt x="94" y="25"/>
                  </a:moveTo>
                  <a:cubicBezTo>
                    <a:pt x="93" y="26"/>
                    <a:pt x="89" y="24"/>
                    <a:pt x="89" y="23"/>
                  </a:cubicBezTo>
                  <a:cubicBezTo>
                    <a:pt x="90" y="20"/>
                    <a:pt x="94" y="24"/>
                    <a:pt x="94" y="25"/>
                  </a:cubicBezTo>
                  <a:close/>
                  <a:moveTo>
                    <a:pt x="91" y="54"/>
                  </a:moveTo>
                  <a:cubicBezTo>
                    <a:pt x="92" y="53"/>
                    <a:pt x="93" y="53"/>
                    <a:pt x="94" y="53"/>
                  </a:cubicBezTo>
                  <a:cubicBezTo>
                    <a:pt x="95" y="53"/>
                    <a:pt x="97" y="57"/>
                    <a:pt x="97" y="58"/>
                  </a:cubicBezTo>
                  <a:cubicBezTo>
                    <a:pt x="98" y="59"/>
                    <a:pt x="99" y="57"/>
                    <a:pt x="99" y="57"/>
                  </a:cubicBezTo>
                  <a:cubicBezTo>
                    <a:pt x="100" y="57"/>
                    <a:pt x="101" y="56"/>
                    <a:pt x="101" y="55"/>
                  </a:cubicBezTo>
                  <a:cubicBezTo>
                    <a:pt x="101" y="54"/>
                    <a:pt x="102" y="54"/>
                    <a:pt x="103" y="54"/>
                  </a:cubicBezTo>
                  <a:cubicBezTo>
                    <a:pt x="105" y="54"/>
                    <a:pt x="104" y="55"/>
                    <a:pt x="103" y="55"/>
                  </a:cubicBezTo>
                  <a:cubicBezTo>
                    <a:pt x="102" y="56"/>
                    <a:pt x="102" y="57"/>
                    <a:pt x="104" y="57"/>
                  </a:cubicBezTo>
                  <a:cubicBezTo>
                    <a:pt x="106" y="58"/>
                    <a:pt x="107" y="60"/>
                    <a:pt x="109" y="62"/>
                  </a:cubicBezTo>
                  <a:cubicBezTo>
                    <a:pt x="111" y="63"/>
                    <a:pt x="111" y="66"/>
                    <a:pt x="110" y="66"/>
                  </a:cubicBezTo>
                  <a:cubicBezTo>
                    <a:pt x="109" y="67"/>
                    <a:pt x="106" y="67"/>
                    <a:pt x="105" y="66"/>
                  </a:cubicBezTo>
                  <a:cubicBezTo>
                    <a:pt x="104" y="66"/>
                    <a:pt x="102" y="64"/>
                    <a:pt x="100" y="64"/>
                  </a:cubicBezTo>
                  <a:cubicBezTo>
                    <a:pt x="98" y="63"/>
                    <a:pt x="96" y="63"/>
                    <a:pt x="95" y="64"/>
                  </a:cubicBezTo>
                  <a:cubicBezTo>
                    <a:pt x="95" y="66"/>
                    <a:pt x="92" y="65"/>
                    <a:pt x="91" y="65"/>
                  </a:cubicBezTo>
                  <a:cubicBezTo>
                    <a:pt x="90" y="65"/>
                    <a:pt x="89" y="67"/>
                    <a:pt x="88" y="66"/>
                  </a:cubicBezTo>
                  <a:cubicBezTo>
                    <a:pt x="88" y="66"/>
                    <a:pt x="89" y="62"/>
                    <a:pt x="88" y="62"/>
                  </a:cubicBezTo>
                  <a:cubicBezTo>
                    <a:pt x="87" y="62"/>
                    <a:pt x="88" y="59"/>
                    <a:pt x="89" y="59"/>
                  </a:cubicBezTo>
                  <a:cubicBezTo>
                    <a:pt x="90" y="58"/>
                    <a:pt x="91" y="56"/>
                    <a:pt x="9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30">
              <a:extLst>
                <a:ext uri="{FF2B5EF4-FFF2-40B4-BE49-F238E27FC236}">
                  <a16:creationId xmlns:a16="http://schemas.microsoft.com/office/drawing/2014/main" id="{0ECE55F9-4D03-401E-8360-8A00E4005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922" y="4543717"/>
              <a:ext cx="20470" cy="27294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4 h 4"/>
                <a:gd name="T4" fmla="*/ 1 w 3"/>
                <a:gd name="T5" fmla="*/ 2 h 4"/>
                <a:gd name="T6" fmla="*/ 0 w 3"/>
                <a:gd name="T7" fmla="*/ 0 h 4"/>
                <a:gd name="T8" fmla="*/ 0 w 3"/>
                <a:gd name="T9" fmla="*/ 0 h 4"/>
                <a:gd name="T10" fmla="*/ 0 w 3"/>
                <a:gd name="T11" fmla="*/ 1 h 4"/>
                <a:gd name="T12" fmla="*/ 1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3" y="4"/>
                  </a:cubicBezTo>
                  <a:cubicBezTo>
                    <a:pt x="2" y="4"/>
                    <a:pt x="1" y="2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Oval 31">
            <a:extLst>
              <a:ext uri="{FF2B5EF4-FFF2-40B4-BE49-F238E27FC236}">
                <a16:creationId xmlns:a16="http://schemas.microsoft.com/office/drawing/2014/main" id="{AC5BFA88-FE26-45FD-9417-292E25C14BCC}"/>
              </a:ext>
            </a:extLst>
          </p:cNvPr>
          <p:cNvSpPr>
            <a:spLocks noChangeAspect="1"/>
          </p:cNvSpPr>
          <p:nvPr/>
        </p:nvSpPr>
        <p:spPr>
          <a:xfrm>
            <a:off x="4537043" y="3953123"/>
            <a:ext cx="136223" cy="13622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Oval 32">
            <a:extLst>
              <a:ext uri="{FF2B5EF4-FFF2-40B4-BE49-F238E27FC236}">
                <a16:creationId xmlns:a16="http://schemas.microsoft.com/office/drawing/2014/main" id="{C08C0AA7-97A5-496D-A08C-497A6D78FFC3}"/>
              </a:ext>
            </a:extLst>
          </p:cNvPr>
          <p:cNvSpPr>
            <a:spLocks noChangeAspect="1"/>
          </p:cNvSpPr>
          <p:nvPr/>
        </p:nvSpPr>
        <p:spPr>
          <a:xfrm>
            <a:off x="4998184" y="2855058"/>
            <a:ext cx="136223" cy="13622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sp>
        <p:nvSpPr>
          <p:cNvPr id="89" name="Oval 34">
            <a:extLst>
              <a:ext uri="{FF2B5EF4-FFF2-40B4-BE49-F238E27FC236}">
                <a16:creationId xmlns:a16="http://schemas.microsoft.com/office/drawing/2014/main" id="{0E0C8FA9-6B7F-46F8-A38A-7AD84D4535E0}"/>
              </a:ext>
            </a:extLst>
          </p:cNvPr>
          <p:cNvSpPr>
            <a:spLocks noChangeAspect="1"/>
          </p:cNvSpPr>
          <p:nvPr/>
        </p:nvSpPr>
        <p:spPr>
          <a:xfrm>
            <a:off x="7061771" y="2855058"/>
            <a:ext cx="136223" cy="13622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Oval 35">
            <a:extLst>
              <a:ext uri="{FF2B5EF4-FFF2-40B4-BE49-F238E27FC236}">
                <a16:creationId xmlns:a16="http://schemas.microsoft.com/office/drawing/2014/main" id="{4C05ED99-60ED-4D76-809A-90C6608396D1}"/>
              </a:ext>
            </a:extLst>
          </p:cNvPr>
          <p:cNvSpPr>
            <a:spLocks noChangeAspect="1"/>
          </p:cNvSpPr>
          <p:nvPr/>
        </p:nvSpPr>
        <p:spPr>
          <a:xfrm>
            <a:off x="7505307" y="3953123"/>
            <a:ext cx="136223" cy="13622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TextBox 77">
            <a:extLst>
              <a:ext uri="{FF2B5EF4-FFF2-40B4-BE49-F238E27FC236}">
                <a16:creationId xmlns:a16="http://schemas.microsoft.com/office/drawing/2014/main" id="{DB748CA3-D5C4-4716-AD62-DF52069689CC}"/>
              </a:ext>
            </a:extLst>
          </p:cNvPr>
          <p:cNvSpPr txBox="1">
            <a:spLocks/>
          </p:cNvSpPr>
          <p:nvPr/>
        </p:nvSpPr>
        <p:spPr bwMode="auto">
          <a:xfrm>
            <a:off x="2075343" y="2563569"/>
            <a:ext cx="2280509" cy="200440"/>
          </a:xfrm>
          <a:prstGeom prst="rect">
            <a:avLst/>
          </a:prstGeom>
          <a:noFill/>
        </p:spPr>
        <p:txBody>
          <a:bodyPr wrap="none" lIns="0" tIns="0" rIns="288000" bIns="0" anchor="b" anchorCtr="0">
            <a:noAutofit/>
          </a:bodyPr>
          <a:lstStyle/>
          <a:p>
            <a:pPr algn="ctr" latinLnBrk="0"/>
            <a:r>
              <a:rPr lang="zh-CN" altLang="en-US" sz="2800" dirty="0">
                <a:solidFill>
                  <a:schemeClr val="bg1"/>
                </a:solidFill>
              </a:rPr>
              <a:t>办公室</a:t>
            </a:r>
            <a:endParaRPr lang="zh-CN" alt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80">
            <a:extLst>
              <a:ext uri="{FF2B5EF4-FFF2-40B4-BE49-F238E27FC236}">
                <a16:creationId xmlns:a16="http://schemas.microsoft.com/office/drawing/2014/main" id="{868C8A42-EAED-4383-AAC3-5B2899A0B287}"/>
              </a:ext>
            </a:extLst>
          </p:cNvPr>
          <p:cNvSpPr txBox="1">
            <a:spLocks/>
          </p:cNvSpPr>
          <p:nvPr/>
        </p:nvSpPr>
        <p:spPr bwMode="auto">
          <a:xfrm>
            <a:off x="7866556" y="2551670"/>
            <a:ext cx="2232979" cy="207305"/>
          </a:xfrm>
          <a:prstGeom prst="rect">
            <a:avLst/>
          </a:prstGeom>
          <a:noFill/>
        </p:spPr>
        <p:txBody>
          <a:bodyPr wrap="none" lIns="288000" tIns="0" rIns="288000" bIns="0" anchor="b" anchorCtr="0">
            <a:noAutofit/>
          </a:bodyPr>
          <a:lstStyle/>
          <a:p>
            <a:pPr algn="ctr" latinLnBrk="0"/>
            <a:r>
              <a:rPr lang="zh-CN" altLang="en-US" sz="2800" dirty="0">
                <a:solidFill>
                  <a:schemeClr val="bg1"/>
                </a:solidFill>
                <a:effectLst/>
              </a:rPr>
              <a:t>图书馆</a:t>
            </a:r>
          </a:p>
        </p:txBody>
      </p:sp>
      <p:sp>
        <p:nvSpPr>
          <p:cNvPr id="25" name="TextBox 83">
            <a:extLst>
              <a:ext uri="{FF2B5EF4-FFF2-40B4-BE49-F238E27FC236}">
                <a16:creationId xmlns:a16="http://schemas.microsoft.com/office/drawing/2014/main" id="{D6187E3D-C6CB-4F1F-9EFF-EE8AC7C4C7D2}"/>
              </a:ext>
            </a:extLst>
          </p:cNvPr>
          <p:cNvSpPr txBox="1">
            <a:spLocks/>
          </p:cNvSpPr>
          <p:nvPr/>
        </p:nvSpPr>
        <p:spPr bwMode="auto">
          <a:xfrm>
            <a:off x="8461587" y="4031995"/>
            <a:ext cx="2232979" cy="207305"/>
          </a:xfrm>
          <a:prstGeom prst="rect">
            <a:avLst/>
          </a:prstGeom>
          <a:noFill/>
        </p:spPr>
        <p:txBody>
          <a:bodyPr wrap="none" lIns="288000" tIns="0" rIns="288000" bIns="0" anchor="b" anchorCtr="0">
            <a:noAutofit/>
          </a:bodyPr>
          <a:lstStyle/>
          <a:p>
            <a:pPr algn="l" latinLnBrk="0"/>
            <a:r>
              <a:rPr lang="zh-CN" altLang="en-US" sz="2800" dirty="0">
                <a:solidFill>
                  <a:schemeClr val="bg1"/>
                </a:solidFill>
                <a:effectLst/>
              </a:rPr>
              <a:t>机场</a:t>
            </a:r>
          </a:p>
        </p:txBody>
      </p:sp>
      <p:sp>
        <p:nvSpPr>
          <p:cNvPr id="21" name="TextBox 92">
            <a:extLst>
              <a:ext uri="{FF2B5EF4-FFF2-40B4-BE49-F238E27FC236}">
                <a16:creationId xmlns:a16="http://schemas.microsoft.com/office/drawing/2014/main" id="{3E73F0A9-398E-4034-8795-0DC3320562D2}"/>
              </a:ext>
            </a:extLst>
          </p:cNvPr>
          <p:cNvSpPr txBox="1">
            <a:spLocks/>
          </p:cNvSpPr>
          <p:nvPr/>
        </p:nvSpPr>
        <p:spPr bwMode="auto">
          <a:xfrm>
            <a:off x="4974957" y="1193965"/>
            <a:ext cx="2232979" cy="207305"/>
          </a:xfrm>
          <a:prstGeom prst="rect">
            <a:avLst/>
          </a:prstGeom>
          <a:noFill/>
        </p:spPr>
        <p:txBody>
          <a:bodyPr wrap="none" lIns="288000" tIns="0" rIns="288000" bIns="0" anchor="ctr" anchorCtr="1">
            <a:noAutofit/>
          </a:bodyPr>
          <a:lstStyle/>
          <a:p>
            <a:pPr algn="ctr" latinLnBrk="0"/>
            <a:r>
              <a:rPr lang="zh-CN" altLang="en-US" sz="2800" dirty="0">
                <a:solidFill>
                  <a:schemeClr val="bg1"/>
                </a:solidFill>
              </a:rPr>
              <a:t>咖啡厅</a:t>
            </a:r>
            <a:endParaRPr lang="zh-CN" alt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0C16D7-5DDE-4760-802D-ED7DC82297AF}"/>
              </a:ext>
            </a:extLst>
          </p:cNvPr>
          <p:cNvSpPr txBox="1"/>
          <p:nvPr/>
        </p:nvSpPr>
        <p:spPr>
          <a:xfrm>
            <a:off x="2232639" y="3716080"/>
            <a:ext cx="152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家庭</a:t>
            </a:r>
          </a:p>
        </p:txBody>
      </p:sp>
      <p:pic>
        <p:nvPicPr>
          <p:cNvPr id="94" name="图形 93" descr="计算机">
            <a:extLst>
              <a:ext uri="{FF2B5EF4-FFF2-40B4-BE49-F238E27FC236}">
                <a16:creationId xmlns:a16="http://schemas.microsoft.com/office/drawing/2014/main" id="{00B26555-3B86-4C00-9819-9B98F9585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867" y="2162582"/>
            <a:ext cx="914400" cy="914400"/>
          </a:xfrm>
          <a:prstGeom prst="rect">
            <a:avLst/>
          </a:prstGeom>
        </p:spPr>
      </p:pic>
      <p:pic>
        <p:nvPicPr>
          <p:cNvPr id="96" name="图形 95" descr="居家">
            <a:extLst>
              <a:ext uri="{FF2B5EF4-FFF2-40B4-BE49-F238E27FC236}">
                <a16:creationId xmlns:a16="http://schemas.microsoft.com/office/drawing/2014/main" id="{4FA39877-C55B-434B-AE1F-09B12C718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2728" y="3495923"/>
            <a:ext cx="914400" cy="914400"/>
          </a:xfrm>
          <a:prstGeom prst="rect">
            <a:avLst/>
          </a:prstGeom>
        </p:spPr>
      </p:pic>
      <p:pic>
        <p:nvPicPr>
          <p:cNvPr id="98" name="图形 97" descr="茶">
            <a:extLst>
              <a:ext uri="{FF2B5EF4-FFF2-40B4-BE49-F238E27FC236}">
                <a16:creationId xmlns:a16="http://schemas.microsoft.com/office/drawing/2014/main" id="{D21855EC-0EE2-45F1-8961-8AFC2144C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0836" y="1508496"/>
            <a:ext cx="914400" cy="914400"/>
          </a:xfrm>
          <a:prstGeom prst="rect">
            <a:avLst/>
          </a:prstGeom>
        </p:spPr>
      </p:pic>
      <p:pic>
        <p:nvPicPr>
          <p:cNvPr id="100" name="图形 99" descr="书籍">
            <a:extLst>
              <a:ext uri="{FF2B5EF4-FFF2-40B4-BE49-F238E27FC236}">
                <a16:creationId xmlns:a16="http://schemas.microsoft.com/office/drawing/2014/main" id="{F3C1268F-6F3C-4B8B-8FA9-EC49D7306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4735" y="2180203"/>
            <a:ext cx="914400" cy="914400"/>
          </a:xfrm>
          <a:prstGeom prst="rect">
            <a:avLst/>
          </a:prstGeom>
        </p:spPr>
      </p:pic>
      <p:pic>
        <p:nvPicPr>
          <p:cNvPr id="102" name="图形 101" descr="纸飞机">
            <a:extLst>
              <a:ext uri="{FF2B5EF4-FFF2-40B4-BE49-F238E27FC236}">
                <a16:creationId xmlns:a16="http://schemas.microsoft.com/office/drawing/2014/main" id="{F1FD5594-4B59-48B0-BCED-BC9B4567A3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4695" y="3596590"/>
            <a:ext cx="914400" cy="91440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374355CC-1989-4F1B-9A14-43E0E96DD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8184" y="5019247"/>
            <a:ext cx="117555" cy="11755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BB3FBEF-D368-4417-A10A-4301A6CCC9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1771" y="5041560"/>
            <a:ext cx="140220" cy="14022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4F8933A6-2B21-4CC0-A1DB-180E311A3808}"/>
              </a:ext>
            </a:extLst>
          </p:cNvPr>
          <p:cNvSpPr txBox="1"/>
          <p:nvPr/>
        </p:nvSpPr>
        <p:spPr>
          <a:xfrm>
            <a:off x="3052152" y="5136802"/>
            <a:ext cx="110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学校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7A6AE75-C5C3-4A21-A7D9-F72799C260FE}"/>
              </a:ext>
            </a:extLst>
          </p:cNvPr>
          <p:cNvSpPr txBox="1"/>
          <p:nvPr/>
        </p:nvSpPr>
        <p:spPr>
          <a:xfrm>
            <a:off x="8239135" y="5136802"/>
            <a:ext cx="201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风景区</a:t>
            </a:r>
          </a:p>
        </p:txBody>
      </p:sp>
      <p:pic>
        <p:nvPicPr>
          <p:cNvPr id="111" name="图形 110" descr="森林场景">
            <a:extLst>
              <a:ext uri="{FF2B5EF4-FFF2-40B4-BE49-F238E27FC236}">
                <a16:creationId xmlns:a16="http://schemas.microsoft.com/office/drawing/2014/main" id="{AA465F4D-D27B-4ED6-A286-6F6DC51EA4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6314" y="4916474"/>
            <a:ext cx="914400" cy="914400"/>
          </a:xfrm>
          <a:prstGeom prst="rect">
            <a:avLst/>
          </a:prstGeom>
        </p:spPr>
      </p:pic>
      <p:pic>
        <p:nvPicPr>
          <p:cNvPr id="113" name="图形 112" descr="教室">
            <a:extLst>
              <a:ext uri="{FF2B5EF4-FFF2-40B4-BE49-F238E27FC236}">
                <a16:creationId xmlns:a16="http://schemas.microsoft.com/office/drawing/2014/main" id="{F18132D2-D042-442B-B2A1-A408C436C6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12490" y="49366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7" grpId="0" animBg="1"/>
      <p:bldP spid="88" grpId="0" animBg="1"/>
      <p:bldP spid="89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D03C7AD-74CD-4B6B-B627-7724D145F65B}"/>
              </a:ext>
            </a:extLst>
          </p:cNvPr>
          <p:cNvSpPr txBox="1"/>
          <p:nvPr/>
        </p:nvSpPr>
        <p:spPr>
          <a:xfrm>
            <a:off x="2493225" y="1287867"/>
            <a:ext cx="2353548" cy="463843"/>
          </a:xfrm>
          <a:prstGeom prst="rect">
            <a:avLst/>
          </a:prstGeom>
          <a:noFill/>
          <a:ln>
            <a:noFill/>
          </a:ln>
        </p:spPr>
        <p:txBody>
          <a:bodyPr wrap="none" lIns="72000" tIns="0" rIns="0" bIns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灵活性和移动性</a:t>
            </a:r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4F01DCFB-5E05-460C-811B-864BF576B30F}"/>
              </a:ext>
            </a:extLst>
          </p:cNvPr>
          <p:cNvGrpSpPr/>
          <p:nvPr/>
        </p:nvGrpSpPr>
        <p:grpSpPr>
          <a:xfrm>
            <a:off x="1640305" y="1194617"/>
            <a:ext cx="650341" cy="650341"/>
            <a:chOff x="1731021" y="1638788"/>
            <a:chExt cx="736375" cy="736375"/>
          </a:xfrm>
          <a:solidFill>
            <a:schemeClr val="bg1"/>
          </a:solidFill>
        </p:grpSpPr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1339D5DB-5577-4529-95AD-C02EA1B54BE3}"/>
                </a:ext>
              </a:extLst>
            </p:cNvPr>
            <p:cNvSpPr/>
            <p:nvPr/>
          </p:nvSpPr>
          <p:spPr>
            <a:xfrm>
              <a:off x="1731021" y="1638788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rgbClr val="172E42"/>
                </a:solidFill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1EF70E5-87E5-4A21-937E-823A7FF951AA}"/>
                </a:ext>
              </a:extLst>
            </p:cNvPr>
            <p:cNvSpPr txBox="1"/>
            <p:nvPr/>
          </p:nvSpPr>
          <p:spPr>
            <a:xfrm>
              <a:off x="1835353" y="1758097"/>
              <a:ext cx="527709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2400" dirty="0">
                  <a:solidFill>
                    <a:srgbClr val="172E42"/>
                  </a:solidFill>
                </a:rPr>
                <a:t>01</a:t>
              </a:r>
            </a:p>
          </p:txBody>
        </p:sp>
      </p:grpSp>
      <p:sp>
        <p:nvSpPr>
          <p:cNvPr id="12" name="TextBox 26">
            <a:extLst>
              <a:ext uri="{FF2B5EF4-FFF2-40B4-BE49-F238E27FC236}">
                <a16:creationId xmlns:a16="http://schemas.microsoft.com/office/drawing/2014/main" id="{69601311-9B50-40FA-9FF4-7C69D15FBBE5}"/>
              </a:ext>
            </a:extLst>
          </p:cNvPr>
          <p:cNvSpPr txBox="1"/>
          <p:nvPr/>
        </p:nvSpPr>
        <p:spPr>
          <a:xfrm>
            <a:off x="2493225" y="2335079"/>
            <a:ext cx="3541113" cy="586161"/>
          </a:xfrm>
          <a:prstGeom prst="rect">
            <a:avLst/>
          </a:prstGeom>
          <a:noFill/>
          <a:ln>
            <a:noFill/>
          </a:ln>
        </p:spPr>
        <p:txBody>
          <a:bodyPr wrap="none" lIns="72000" tIns="0" rIns="0" bIns="0"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安装便捷且易于扩展</a:t>
            </a:r>
          </a:p>
        </p:txBody>
      </p:sp>
      <p:grpSp>
        <p:nvGrpSpPr>
          <p:cNvPr id="13" name="Group 27">
            <a:extLst>
              <a:ext uri="{FF2B5EF4-FFF2-40B4-BE49-F238E27FC236}">
                <a16:creationId xmlns:a16="http://schemas.microsoft.com/office/drawing/2014/main" id="{D2B07999-38B8-4C0E-A321-3938819913A2}"/>
              </a:ext>
            </a:extLst>
          </p:cNvPr>
          <p:cNvGrpSpPr/>
          <p:nvPr/>
        </p:nvGrpSpPr>
        <p:grpSpPr>
          <a:xfrm>
            <a:off x="1640305" y="2245979"/>
            <a:ext cx="650341" cy="650341"/>
            <a:chOff x="1731021" y="2821439"/>
            <a:chExt cx="736375" cy="736375"/>
          </a:xfrm>
          <a:solidFill>
            <a:srgbClr val="BFBFBF"/>
          </a:solidFill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800DFBB0-7092-463D-A1DE-D5ED0CBA5E92}"/>
                </a:ext>
              </a:extLst>
            </p:cNvPr>
            <p:cNvSpPr/>
            <p:nvPr/>
          </p:nvSpPr>
          <p:spPr>
            <a:xfrm>
              <a:off x="1731021" y="2821439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29">
              <a:extLst>
                <a:ext uri="{FF2B5EF4-FFF2-40B4-BE49-F238E27FC236}">
                  <a16:creationId xmlns:a16="http://schemas.microsoft.com/office/drawing/2014/main" id="{23E426A5-5E8E-450E-8F49-9A0DBA027F85}"/>
                </a:ext>
              </a:extLst>
            </p:cNvPr>
            <p:cNvSpPr txBox="1"/>
            <p:nvPr/>
          </p:nvSpPr>
          <p:spPr>
            <a:xfrm>
              <a:off x="1835353" y="2922326"/>
              <a:ext cx="527709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067FAA15-30E3-4F11-930B-FEAEE9ADACC4}"/>
              </a:ext>
            </a:extLst>
          </p:cNvPr>
          <p:cNvSpPr txBox="1"/>
          <p:nvPr/>
        </p:nvSpPr>
        <p:spPr>
          <a:xfrm>
            <a:off x="2493225" y="3406716"/>
            <a:ext cx="4316350" cy="530045"/>
          </a:xfrm>
          <a:prstGeom prst="rect">
            <a:avLst/>
          </a:prstGeom>
          <a:noFill/>
          <a:ln>
            <a:noFill/>
          </a:ln>
        </p:spPr>
        <p:txBody>
          <a:bodyPr wrap="none" lIns="72000" tIns="0" rIns="0" bIns="0"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易于进行网络规划和调整</a:t>
            </a:r>
          </a:p>
        </p:txBody>
      </p:sp>
      <p:grpSp>
        <p:nvGrpSpPr>
          <p:cNvPr id="16" name="Group 33">
            <a:extLst>
              <a:ext uri="{FF2B5EF4-FFF2-40B4-BE49-F238E27FC236}">
                <a16:creationId xmlns:a16="http://schemas.microsoft.com/office/drawing/2014/main" id="{C8BAFB07-E500-4F75-ABE3-B2647E09FC64}"/>
              </a:ext>
            </a:extLst>
          </p:cNvPr>
          <p:cNvGrpSpPr/>
          <p:nvPr/>
        </p:nvGrpSpPr>
        <p:grpSpPr>
          <a:xfrm>
            <a:off x="1640305" y="3297341"/>
            <a:ext cx="650341" cy="650341"/>
            <a:chOff x="1731021" y="4175657"/>
            <a:chExt cx="736375" cy="736375"/>
          </a:xfrm>
          <a:solidFill>
            <a:schemeClr val="accent4"/>
          </a:solidFill>
        </p:grpSpPr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45DB1E10-7A2B-4064-8795-DCB5A50F70EA}"/>
                </a:ext>
              </a:extLst>
            </p:cNvPr>
            <p:cNvSpPr/>
            <p:nvPr/>
          </p:nvSpPr>
          <p:spPr>
            <a:xfrm>
              <a:off x="1731021" y="4175657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59E5AF42-0ACA-4055-8B76-981DA3CBF76A}"/>
                </a:ext>
              </a:extLst>
            </p:cNvPr>
            <p:cNvSpPr txBox="1"/>
            <p:nvPr/>
          </p:nvSpPr>
          <p:spPr>
            <a:xfrm>
              <a:off x="1835353" y="429868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011D977-E1B8-4EB8-A271-8898B328434C}"/>
              </a:ext>
            </a:extLst>
          </p:cNvPr>
          <p:cNvSpPr/>
          <p:nvPr/>
        </p:nvSpPr>
        <p:spPr>
          <a:xfrm>
            <a:off x="1640305" y="4347713"/>
            <a:ext cx="650341" cy="6653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15AF46-4D7E-4D20-A70E-C3EADABA650C}"/>
              </a:ext>
            </a:extLst>
          </p:cNvPr>
          <p:cNvSpPr txBox="1"/>
          <p:nvPr/>
        </p:nvSpPr>
        <p:spPr>
          <a:xfrm>
            <a:off x="1732447" y="4449545"/>
            <a:ext cx="65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B0E40E-5E66-4325-B8EF-3902652690AB}"/>
              </a:ext>
            </a:extLst>
          </p:cNvPr>
          <p:cNvSpPr txBox="1"/>
          <p:nvPr/>
        </p:nvSpPr>
        <p:spPr>
          <a:xfrm>
            <a:off x="2493225" y="4453632"/>
            <a:ext cx="2472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故障定位容易</a:t>
            </a:r>
          </a:p>
        </p:txBody>
      </p:sp>
      <p:pic>
        <p:nvPicPr>
          <p:cNvPr id="42" name="图形 41" descr="灯泡">
            <a:extLst>
              <a:ext uri="{FF2B5EF4-FFF2-40B4-BE49-F238E27FC236}">
                <a16:creationId xmlns:a16="http://schemas.microsoft.com/office/drawing/2014/main" id="{1D6A3D0C-A474-440D-AEB4-56126E09E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2154" y="1194617"/>
            <a:ext cx="4074270" cy="40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500">
        <p:random/>
      </p:transition>
    </mc:Choice>
    <mc:Fallback xmlns="">
      <p:transition spd="slow" advTm="3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5" grpId="0"/>
      <p:bldP spid="7" grpId="0" animBg="1"/>
      <p:bldP spid="26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290455" y="2052298"/>
            <a:ext cx="1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TWO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886" y="3418515"/>
            <a:ext cx="455222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40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无线局域网的发展</a:t>
            </a:r>
          </a:p>
        </p:txBody>
      </p:sp>
    </p:spTree>
    <p:extLst>
      <p:ext uri="{BB962C8B-B14F-4D97-AF65-F5344CB8AC3E}">
        <p14:creationId xmlns:p14="http://schemas.microsoft.com/office/powerpoint/2010/main" val="21880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random/>
      </p:transition>
    </mc:Choice>
    <mc:Fallback xmlns="">
      <p:transition spd="slow" advTm="2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03B64B51-56B1-41D6-96B0-8837AF15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7386">
            <a:off x="1945115" y="14141"/>
            <a:ext cx="692857" cy="8465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无线局域网的发展</a:t>
            </a:r>
          </a:p>
        </p:txBody>
      </p:sp>
      <p:sp>
        <p:nvSpPr>
          <p:cNvPr id="38" name="Shape 994">
            <a:extLst>
              <a:ext uri="{FF2B5EF4-FFF2-40B4-BE49-F238E27FC236}">
                <a16:creationId xmlns:a16="http://schemas.microsoft.com/office/drawing/2014/main" id="{ECAE9533-2516-4812-AD28-EAF35B33E0B9}"/>
              </a:ext>
            </a:extLst>
          </p:cNvPr>
          <p:cNvSpPr/>
          <p:nvPr/>
        </p:nvSpPr>
        <p:spPr>
          <a:xfrm>
            <a:off x="1883869" y="1236697"/>
            <a:ext cx="1629883" cy="688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5" y="0"/>
                </a:moveTo>
                <a:cubicBezTo>
                  <a:pt x="150" y="0"/>
                  <a:pt x="0" y="398"/>
                  <a:pt x="0" y="888"/>
                </a:cubicBezTo>
                <a:lnTo>
                  <a:pt x="0" y="18765"/>
                </a:lnTo>
                <a:cubicBezTo>
                  <a:pt x="0" y="19254"/>
                  <a:pt x="150" y="19653"/>
                  <a:pt x="335" y="19653"/>
                </a:cubicBezTo>
                <a:lnTo>
                  <a:pt x="4629" y="19653"/>
                </a:lnTo>
                <a:lnTo>
                  <a:pt x="5376" y="21600"/>
                </a:lnTo>
                <a:lnTo>
                  <a:pt x="6120" y="19653"/>
                </a:lnTo>
                <a:lnTo>
                  <a:pt x="21265" y="19653"/>
                </a:lnTo>
                <a:cubicBezTo>
                  <a:pt x="21450" y="19653"/>
                  <a:pt x="21600" y="19254"/>
                  <a:pt x="21600" y="18765"/>
                </a:cubicBezTo>
                <a:lnTo>
                  <a:pt x="21600" y="888"/>
                </a:lnTo>
                <a:cubicBezTo>
                  <a:pt x="21600" y="398"/>
                  <a:pt x="21450" y="0"/>
                  <a:pt x="21265" y="0"/>
                </a:cubicBezTo>
                <a:lnTo>
                  <a:pt x="335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1300"/>
            </a:pPr>
            <a:r>
              <a:rPr lang="zh-CN" altLang="en-US" sz="2600" dirty="0">
                <a:solidFill>
                  <a:schemeClr val="bg1"/>
                </a:solidFill>
              </a:rPr>
              <a:t>二战时期</a:t>
            </a:r>
            <a:endParaRPr sz="2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12CC87-5FBE-4021-AE57-41151C8D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882" y="2372997"/>
            <a:ext cx="1633870" cy="780356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CCC27066-1273-4EC6-9219-C8C5E48EC3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882" y="3601132"/>
            <a:ext cx="1633870" cy="780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3D46FD-8409-4CA4-91EF-0DCADBF6F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882" y="4829267"/>
            <a:ext cx="1629882" cy="780356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8E26FA3-AC71-42DC-958C-B78792BDD62C}"/>
              </a:ext>
            </a:extLst>
          </p:cNvPr>
          <p:cNvSpPr txBox="1"/>
          <p:nvPr/>
        </p:nvSpPr>
        <p:spPr>
          <a:xfrm>
            <a:off x="3719567" y="1315819"/>
            <a:ext cx="639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美国陆军采用无线电信号做资料的传输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9A9104-994F-4F1B-82B2-84A55DAE5110}"/>
              </a:ext>
            </a:extLst>
          </p:cNvPr>
          <p:cNvSpPr txBox="1"/>
          <p:nvPr/>
        </p:nvSpPr>
        <p:spPr>
          <a:xfrm>
            <a:off x="3719567" y="2443011"/>
            <a:ext cx="745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第一个基于封包式技术的无线电通讯网络出现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F7FA52-4793-437C-B74A-8B69703CBAA8}"/>
              </a:ext>
            </a:extLst>
          </p:cNvPr>
          <p:cNvSpPr txBox="1"/>
          <p:nvPr/>
        </p:nvSpPr>
        <p:spPr>
          <a:xfrm>
            <a:off x="3719567" y="3601132"/>
            <a:ext cx="771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启用</a:t>
            </a:r>
            <a:r>
              <a:rPr lang="en-US" altLang="zh-CN" sz="2800" dirty="0">
                <a:solidFill>
                  <a:schemeClr val="bg1"/>
                </a:solidFill>
              </a:rPr>
              <a:t>802.11</a:t>
            </a:r>
            <a:r>
              <a:rPr lang="zh-CN" altLang="en-US" sz="2800" dirty="0">
                <a:solidFill>
                  <a:schemeClr val="bg1"/>
                </a:solidFill>
              </a:rPr>
              <a:t>项目，开始无线局域网的标准化工作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9D2C9E4-735D-4958-B478-F2800958319D}"/>
              </a:ext>
            </a:extLst>
          </p:cNvPr>
          <p:cNvSpPr txBox="1"/>
          <p:nvPr/>
        </p:nvSpPr>
        <p:spPr>
          <a:xfrm>
            <a:off x="3719567" y="4829267"/>
            <a:ext cx="455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逐渐发展成熟</a:t>
            </a:r>
          </a:p>
        </p:txBody>
      </p:sp>
    </p:spTree>
    <p:extLst>
      <p:ext uri="{BB962C8B-B14F-4D97-AF65-F5344CB8AC3E}">
        <p14:creationId xmlns:p14="http://schemas.microsoft.com/office/powerpoint/2010/main" val="20452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  <p:bldP spid="42" grpId="0"/>
      <p:bldP spid="43" grpId="0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</a:rPr>
              <a:t>无线局域网的发展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30ECF9-FE92-4064-BE0B-2188F49FB37B}"/>
              </a:ext>
            </a:extLst>
          </p:cNvPr>
          <p:cNvGrpSpPr/>
          <p:nvPr/>
        </p:nvGrpSpPr>
        <p:grpSpPr>
          <a:xfrm>
            <a:off x="7352291" y="2869885"/>
            <a:ext cx="3310108" cy="506688"/>
            <a:chOff x="7352291" y="2869885"/>
            <a:chExt cx="3310108" cy="506688"/>
          </a:xfrm>
        </p:grpSpPr>
        <p:sp>
          <p:nvSpPr>
            <p:cNvPr id="7" name="Rectangle: Rounded Corners 3">
              <a:extLst>
                <a:ext uri="{FF2B5EF4-FFF2-40B4-BE49-F238E27FC236}">
                  <a16:creationId xmlns:a16="http://schemas.microsoft.com/office/drawing/2014/main" id="{BD4404C5-0DBE-4EA6-9394-6CF87AEDB3B4}"/>
                </a:ext>
              </a:extLst>
            </p:cNvPr>
            <p:cNvSpPr/>
            <p:nvPr/>
          </p:nvSpPr>
          <p:spPr>
            <a:xfrm>
              <a:off x="7352291" y="2869885"/>
              <a:ext cx="3310108" cy="506688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/>
              <a:r>
                <a:rPr lang="zh-CN" altLang="en-US" sz="2600" b="1" dirty="0">
                  <a:solidFill>
                    <a:schemeClr val="bg1"/>
                  </a:solidFill>
                </a:rPr>
                <a:t>更高传输速率</a:t>
              </a: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2AB83941-52F2-4B0F-B3D5-E2DA0EC1B2E2}"/>
                </a:ext>
              </a:extLst>
            </p:cNvPr>
            <p:cNvSpPr/>
            <p:nvPr/>
          </p:nvSpPr>
          <p:spPr>
            <a:xfrm>
              <a:off x="10191227" y="2904632"/>
              <a:ext cx="437199" cy="437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ar-SA" sz="1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DE75F0E-D228-4F6C-A852-AEED58E1793F}"/>
              </a:ext>
            </a:extLst>
          </p:cNvPr>
          <p:cNvGrpSpPr/>
          <p:nvPr/>
        </p:nvGrpSpPr>
        <p:grpSpPr>
          <a:xfrm>
            <a:off x="7403609" y="3376571"/>
            <a:ext cx="3914248" cy="506688"/>
            <a:chOff x="7403609" y="3376571"/>
            <a:chExt cx="2879761" cy="506688"/>
          </a:xfrm>
        </p:grpSpPr>
        <p:sp>
          <p:nvSpPr>
            <p:cNvPr id="8" name="Rectangle: Rounded Corners 74">
              <a:extLst>
                <a:ext uri="{FF2B5EF4-FFF2-40B4-BE49-F238E27FC236}">
                  <a16:creationId xmlns:a16="http://schemas.microsoft.com/office/drawing/2014/main" id="{B7AB6E35-F704-430B-BEC1-0CEC260DE793}"/>
                </a:ext>
              </a:extLst>
            </p:cNvPr>
            <p:cNvSpPr/>
            <p:nvPr/>
          </p:nvSpPr>
          <p:spPr>
            <a:xfrm>
              <a:off x="7403609" y="3376571"/>
              <a:ext cx="2879761" cy="506688"/>
            </a:xfrm>
            <a:prstGeom prst="roundRect">
              <a:avLst>
                <a:gd name="adj" fmla="val 5000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2600" b="1" dirty="0">
                  <a:solidFill>
                    <a:schemeClr val="bg1"/>
                  </a:solidFill>
                </a:rPr>
                <a:t>更高的无线带宽</a:t>
              </a:r>
            </a:p>
          </p:txBody>
        </p:sp>
        <p:sp>
          <p:nvSpPr>
            <p:cNvPr id="12" name="Oval 76">
              <a:extLst>
                <a:ext uri="{FF2B5EF4-FFF2-40B4-BE49-F238E27FC236}">
                  <a16:creationId xmlns:a16="http://schemas.microsoft.com/office/drawing/2014/main" id="{53937F47-61E8-4A27-BFC8-4143AD59B342}"/>
                </a:ext>
              </a:extLst>
            </p:cNvPr>
            <p:cNvSpPr/>
            <p:nvPr/>
          </p:nvSpPr>
          <p:spPr>
            <a:xfrm>
              <a:off x="9921616" y="3417584"/>
              <a:ext cx="332671" cy="437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ar-SA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95540-FB68-4C92-B1C1-A0F06360993C}"/>
              </a:ext>
            </a:extLst>
          </p:cNvPr>
          <p:cNvGrpSpPr/>
          <p:nvPr/>
        </p:nvGrpSpPr>
        <p:grpSpPr>
          <a:xfrm>
            <a:off x="7454932" y="3883260"/>
            <a:ext cx="3595506" cy="506688"/>
            <a:chOff x="7454932" y="3883260"/>
            <a:chExt cx="2449407" cy="506688"/>
          </a:xfrm>
        </p:grpSpPr>
        <p:sp>
          <p:nvSpPr>
            <p:cNvPr id="9" name="Rectangle: Rounded Corners 75">
              <a:extLst>
                <a:ext uri="{FF2B5EF4-FFF2-40B4-BE49-F238E27FC236}">
                  <a16:creationId xmlns:a16="http://schemas.microsoft.com/office/drawing/2014/main" id="{90324520-13EA-4B7A-8A6C-C0A68380562B}"/>
                </a:ext>
              </a:extLst>
            </p:cNvPr>
            <p:cNvSpPr/>
            <p:nvPr/>
          </p:nvSpPr>
          <p:spPr>
            <a:xfrm>
              <a:off x="7454932" y="3883260"/>
              <a:ext cx="2449407" cy="506688"/>
            </a:xfrm>
            <a:prstGeom prst="roundRect">
              <a:avLst>
                <a:gd name="adj" fmla="val 50000"/>
              </a:avLst>
            </a:prstGeom>
            <a:solidFill>
              <a:srgbClr val="2C5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2600" b="1" dirty="0">
                  <a:solidFill>
                    <a:schemeClr val="bg1"/>
                  </a:solidFill>
                </a:rPr>
                <a:t>更好的调制方式</a:t>
              </a:r>
            </a:p>
          </p:txBody>
        </p:sp>
        <p:sp>
          <p:nvSpPr>
            <p:cNvPr id="13" name="Oval 77">
              <a:extLst>
                <a:ext uri="{FF2B5EF4-FFF2-40B4-BE49-F238E27FC236}">
                  <a16:creationId xmlns:a16="http://schemas.microsoft.com/office/drawing/2014/main" id="{EB19928C-BED8-4CF5-8FB9-1C0EF57E6A0A}"/>
                </a:ext>
              </a:extLst>
            </p:cNvPr>
            <p:cNvSpPr/>
            <p:nvPr/>
          </p:nvSpPr>
          <p:spPr>
            <a:xfrm>
              <a:off x="9569369" y="3923007"/>
              <a:ext cx="305890" cy="437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ar-SA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" name="Group 81">
            <a:extLst>
              <a:ext uri="{FF2B5EF4-FFF2-40B4-BE49-F238E27FC236}">
                <a16:creationId xmlns:a16="http://schemas.microsoft.com/office/drawing/2014/main" id="{BF9CFD3C-B7CB-4E0B-A70C-B0A1F891C4B3}"/>
              </a:ext>
            </a:extLst>
          </p:cNvPr>
          <p:cNvGrpSpPr/>
          <p:nvPr/>
        </p:nvGrpSpPr>
        <p:grpSpPr>
          <a:xfrm flipH="1">
            <a:off x="4415763" y="2546175"/>
            <a:ext cx="1869035" cy="422517"/>
            <a:chOff x="5170018" y="1564582"/>
            <a:chExt cx="2006989" cy="555110"/>
          </a:xfrm>
        </p:grpSpPr>
        <p:cxnSp>
          <p:nvCxnSpPr>
            <p:cNvPr id="23" name="Straight Connector 82">
              <a:extLst>
                <a:ext uri="{FF2B5EF4-FFF2-40B4-BE49-F238E27FC236}">
                  <a16:creationId xmlns:a16="http://schemas.microsoft.com/office/drawing/2014/main" id="{48BA7561-8AEE-42BC-A0B7-231AB8423D2D}"/>
                </a:ext>
              </a:extLst>
            </p:cNvPr>
            <p:cNvCxnSpPr/>
            <p:nvPr/>
          </p:nvCxnSpPr>
          <p:spPr>
            <a:xfrm flipV="1">
              <a:off x="5170018" y="1564582"/>
              <a:ext cx="542842" cy="55511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3">
              <a:extLst>
                <a:ext uri="{FF2B5EF4-FFF2-40B4-BE49-F238E27FC236}">
                  <a16:creationId xmlns:a16="http://schemas.microsoft.com/office/drawing/2014/main" id="{D47600AD-C175-41E3-9381-18BCD451A623}"/>
                </a:ext>
              </a:extLst>
            </p:cNvPr>
            <p:cNvCxnSpPr/>
            <p:nvPr/>
          </p:nvCxnSpPr>
          <p:spPr>
            <a:xfrm>
              <a:off x="5704923" y="1566961"/>
              <a:ext cx="147208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86">
            <a:extLst>
              <a:ext uri="{FF2B5EF4-FFF2-40B4-BE49-F238E27FC236}">
                <a16:creationId xmlns:a16="http://schemas.microsoft.com/office/drawing/2014/main" id="{2A12F41A-CDBE-4867-AB2E-2F03D295054C}"/>
              </a:ext>
            </a:extLst>
          </p:cNvPr>
          <p:cNvCxnSpPr/>
          <p:nvPr/>
        </p:nvCxnSpPr>
        <p:spPr>
          <a:xfrm flipH="1">
            <a:off x="4587234" y="4031581"/>
            <a:ext cx="136450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847FB91E-5D6B-44A9-AB88-CBF56ED309F6}"/>
              </a:ext>
            </a:extLst>
          </p:cNvPr>
          <p:cNvSpPr txBox="1">
            <a:spLocks/>
          </p:cNvSpPr>
          <p:nvPr/>
        </p:nvSpPr>
        <p:spPr bwMode="auto">
          <a:xfrm>
            <a:off x="1225760" y="2216522"/>
            <a:ext cx="3540698" cy="535422"/>
          </a:xfrm>
          <a:prstGeom prst="rect">
            <a:avLst/>
          </a:prstGeom>
          <a:noFill/>
        </p:spPr>
        <p:txBody>
          <a:bodyPr wrap="square" lIns="90000" tIns="46800" rIns="540000" bIns="4680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802. 11n</a:t>
            </a:r>
            <a:r>
              <a:rPr lang="zh-CN" altLang="en-US" sz="2800" dirty="0">
                <a:solidFill>
                  <a:schemeClr val="bg1"/>
                </a:solidFill>
              </a:rPr>
              <a:t>（第四代）</a:t>
            </a:r>
            <a:endParaRPr lang="zh-CN" altLang="en-US" sz="2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4251FF52-E96B-4FB6-9F85-92EB7387F593}"/>
              </a:ext>
            </a:extLst>
          </p:cNvPr>
          <p:cNvSpPr txBox="1">
            <a:spLocks/>
          </p:cNvSpPr>
          <p:nvPr/>
        </p:nvSpPr>
        <p:spPr bwMode="auto">
          <a:xfrm>
            <a:off x="1234169" y="3696664"/>
            <a:ext cx="3954285" cy="535422"/>
          </a:xfrm>
          <a:prstGeom prst="rect">
            <a:avLst/>
          </a:prstGeom>
          <a:noFill/>
        </p:spPr>
        <p:txBody>
          <a:bodyPr wrap="square" lIns="90000" tIns="46800" rIns="540000" bIns="4680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802. 11ac</a:t>
            </a:r>
            <a:r>
              <a:rPr lang="zh-CN" altLang="en-US" sz="2800" dirty="0">
                <a:solidFill>
                  <a:schemeClr val="bg1"/>
                </a:solidFill>
              </a:rPr>
              <a:t>（第五代）</a:t>
            </a:r>
            <a:endParaRPr lang="zh-CN" altLang="en-US" sz="2800" b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0" name="Group 64">
            <a:extLst>
              <a:ext uri="{FF2B5EF4-FFF2-40B4-BE49-F238E27FC236}">
                <a16:creationId xmlns:a16="http://schemas.microsoft.com/office/drawing/2014/main" id="{CBEAA749-B96F-4C5A-94F1-B40DA1D61154}"/>
              </a:ext>
            </a:extLst>
          </p:cNvPr>
          <p:cNvGrpSpPr/>
          <p:nvPr/>
        </p:nvGrpSpPr>
        <p:grpSpPr>
          <a:xfrm rot="19891913">
            <a:off x="6260773" y="2623372"/>
            <a:ext cx="2085515" cy="3433922"/>
            <a:chOff x="170364" y="949888"/>
            <a:chExt cx="1945268" cy="3203011"/>
          </a:xfrm>
        </p:grpSpPr>
        <p:sp>
          <p:nvSpPr>
            <p:cNvPr id="25" name="Rectangle 69">
              <a:extLst>
                <a:ext uri="{FF2B5EF4-FFF2-40B4-BE49-F238E27FC236}">
                  <a16:creationId xmlns:a16="http://schemas.microsoft.com/office/drawing/2014/main" id="{C35D80E8-991B-42B2-8AA5-59EBC59A91E2}"/>
                </a:ext>
              </a:extLst>
            </p:cNvPr>
            <p:cNvSpPr/>
            <p:nvPr/>
          </p:nvSpPr>
          <p:spPr>
            <a:xfrm>
              <a:off x="975357" y="2854550"/>
              <a:ext cx="335282" cy="13248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E69CB3D9-100F-47F9-BE10-29B8AF79CBC8}"/>
                </a:ext>
              </a:extLst>
            </p:cNvPr>
            <p:cNvSpPr/>
            <p:nvPr/>
          </p:nvSpPr>
          <p:spPr>
            <a:xfrm>
              <a:off x="170364" y="949888"/>
              <a:ext cx="1945268" cy="1945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7" name="Oval 71">
              <a:extLst>
                <a:ext uri="{FF2B5EF4-FFF2-40B4-BE49-F238E27FC236}">
                  <a16:creationId xmlns:a16="http://schemas.microsoft.com/office/drawing/2014/main" id="{9A3E6DA8-7299-456F-8337-DF1B12B55F30}"/>
                </a:ext>
              </a:extLst>
            </p:cNvPr>
            <p:cNvSpPr/>
            <p:nvPr/>
          </p:nvSpPr>
          <p:spPr>
            <a:xfrm>
              <a:off x="368693" y="1148217"/>
              <a:ext cx="1548613" cy="1548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: Top Corners Rounded 72">
              <a:extLst>
                <a:ext uri="{FF2B5EF4-FFF2-40B4-BE49-F238E27FC236}">
                  <a16:creationId xmlns:a16="http://schemas.microsoft.com/office/drawing/2014/main" id="{F6261AD0-1FF6-4FD3-ABFC-9591ACF64359}"/>
                </a:ext>
              </a:extLst>
            </p:cNvPr>
            <p:cNvSpPr/>
            <p:nvPr/>
          </p:nvSpPr>
          <p:spPr>
            <a:xfrm>
              <a:off x="944878" y="2984657"/>
              <a:ext cx="396241" cy="185829"/>
            </a:xfrm>
            <a:prstGeom prst="round2SameRect">
              <a:avLst>
                <a:gd name="adj1" fmla="val 15385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: Top Corners Rounded 73">
              <a:extLst>
                <a:ext uri="{FF2B5EF4-FFF2-40B4-BE49-F238E27FC236}">
                  <a16:creationId xmlns:a16="http://schemas.microsoft.com/office/drawing/2014/main" id="{61F966CB-367D-467A-9498-B5155BAC943D}"/>
                </a:ext>
              </a:extLst>
            </p:cNvPr>
            <p:cNvSpPr/>
            <p:nvPr/>
          </p:nvSpPr>
          <p:spPr>
            <a:xfrm flipV="1">
              <a:off x="923924" y="3151246"/>
              <a:ext cx="438151" cy="1001653"/>
            </a:xfrm>
            <a:prstGeom prst="round2SameRect">
              <a:avLst>
                <a:gd name="adj1" fmla="val 15385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形 5" descr="溪流">
            <a:extLst>
              <a:ext uri="{FF2B5EF4-FFF2-40B4-BE49-F238E27FC236}">
                <a16:creationId xmlns:a16="http://schemas.microsoft.com/office/drawing/2014/main" id="{F1FEC238-7B1E-4ACD-8FB7-70BA0766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6051" y="3100832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random/>
      </p:transition>
    </mc:Choice>
    <mc:Fallback xmlns="">
      <p:transition spd="slow" advTm="2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新科技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217</Words>
  <Application>Microsoft Office PowerPoint</Application>
  <PresentationFormat>宽屏</PresentationFormat>
  <Paragraphs>72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思源黑体 CN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聂 玉如</cp:lastModifiedBy>
  <cp:revision>331</cp:revision>
  <dcterms:created xsi:type="dcterms:W3CDTF">2017-07-15T07:07:04Z</dcterms:created>
  <dcterms:modified xsi:type="dcterms:W3CDTF">2021-12-25T15:25:08Z</dcterms:modified>
</cp:coreProperties>
</file>