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713" r:id="rId2"/>
  </p:sldMasterIdLst>
  <p:sldIdLst>
    <p:sldId id="256" r:id="rId3"/>
    <p:sldId id="258" r:id="rId4"/>
    <p:sldId id="264" r:id="rId5"/>
    <p:sldId id="266" r:id="rId6"/>
    <p:sldId id="267" r:id="rId7"/>
    <p:sldId id="269" r:id="rId8"/>
    <p:sldId id="270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4873A-A863-4B93-BAAE-C80B3E28A6DA}" v="26" dt="2025-08-29T06:54:45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tvi Bhora" userId="06166e0c-1a4e-490f-8835-7633c5938692" providerId="ADAL" clId="{A7F4873A-A863-4B93-BAAE-C80B3E28A6DA}"/>
    <pc:docChg chg="undo custSel addSld delSld modSld">
      <pc:chgData name="Hetvi Bhora" userId="06166e0c-1a4e-490f-8835-7633c5938692" providerId="ADAL" clId="{A7F4873A-A863-4B93-BAAE-C80B3E28A6DA}" dt="2025-08-29T06:55:02.592" v="365" actId="1076"/>
      <pc:docMkLst>
        <pc:docMk/>
      </pc:docMkLst>
      <pc:sldChg chg="modSp mod">
        <pc:chgData name="Hetvi Bhora" userId="06166e0c-1a4e-490f-8835-7633c5938692" providerId="ADAL" clId="{A7F4873A-A863-4B93-BAAE-C80B3E28A6DA}" dt="2025-08-28T08:53:59.274" v="318" actId="20577"/>
        <pc:sldMkLst>
          <pc:docMk/>
          <pc:sldMk cId="3850775982" sldId="256"/>
        </pc:sldMkLst>
        <pc:spChg chg="mod">
          <ac:chgData name="Hetvi Bhora" userId="06166e0c-1a4e-490f-8835-7633c5938692" providerId="ADAL" clId="{A7F4873A-A863-4B93-BAAE-C80B3E28A6DA}" dt="2025-08-28T08:53:59.274" v="318" actId="20577"/>
          <ac:spMkLst>
            <pc:docMk/>
            <pc:sldMk cId="3850775982" sldId="256"/>
            <ac:spMk id="3" creationId="{0E8CCD01-186F-E395-D1A3-AD26A33F5433}"/>
          </ac:spMkLst>
        </pc:spChg>
      </pc:sldChg>
      <pc:sldChg chg="addSp delSp modSp mod chgLayout">
        <pc:chgData name="Hetvi Bhora" userId="06166e0c-1a4e-490f-8835-7633c5938692" providerId="ADAL" clId="{A7F4873A-A863-4B93-BAAE-C80B3E28A6DA}" dt="2025-08-28T08:46:19.643" v="259" actId="113"/>
        <pc:sldMkLst>
          <pc:docMk/>
          <pc:sldMk cId="2495722406" sldId="258"/>
        </pc:sldMkLst>
        <pc:spChg chg="mod ord">
          <ac:chgData name="Hetvi Bhora" userId="06166e0c-1a4e-490f-8835-7633c5938692" providerId="ADAL" clId="{A7F4873A-A863-4B93-BAAE-C80B3E28A6DA}" dt="2025-08-28T08:16:44.578" v="19" actId="700"/>
          <ac:spMkLst>
            <pc:docMk/>
            <pc:sldMk cId="2495722406" sldId="258"/>
            <ac:spMk id="2" creationId="{738B8628-0513-EA40-6CB4-3C8CF84918BA}"/>
          </ac:spMkLst>
        </pc:spChg>
        <pc:spChg chg="del mod ord">
          <ac:chgData name="Hetvi Bhora" userId="06166e0c-1a4e-490f-8835-7633c5938692" providerId="ADAL" clId="{A7F4873A-A863-4B93-BAAE-C80B3E28A6DA}" dt="2025-08-28T08:16:44.578" v="19" actId="700"/>
          <ac:spMkLst>
            <pc:docMk/>
            <pc:sldMk cId="2495722406" sldId="258"/>
            <ac:spMk id="3" creationId="{5D63B5F0-BC6B-7214-4030-2EB9BA022F83}"/>
          </ac:spMkLst>
        </pc:spChg>
        <pc:spChg chg="del">
          <ac:chgData name="Hetvi Bhora" userId="06166e0c-1a4e-490f-8835-7633c5938692" providerId="ADAL" clId="{A7F4873A-A863-4B93-BAAE-C80B3E28A6DA}" dt="2025-08-28T08:16:44.578" v="19" actId="700"/>
          <ac:spMkLst>
            <pc:docMk/>
            <pc:sldMk cId="2495722406" sldId="258"/>
            <ac:spMk id="5" creationId="{7F08A5B3-0DA4-01D4-79F0-269EEE5D7783}"/>
          </ac:spMkLst>
        </pc:spChg>
        <pc:spChg chg="add mod ord">
          <ac:chgData name="Hetvi Bhora" userId="06166e0c-1a4e-490f-8835-7633c5938692" providerId="ADAL" clId="{A7F4873A-A863-4B93-BAAE-C80B3E28A6DA}" dt="2025-08-28T08:46:19.643" v="259" actId="113"/>
          <ac:spMkLst>
            <pc:docMk/>
            <pc:sldMk cId="2495722406" sldId="258"/>
            <ac:spMk id="6" creationId="{25AB9240-EC8A-1664-A72A-2A06561E8875}"/>
          </ac:spMkLst>
        </pc:spChg>
      </pc:sldChg>
      <pc:sldChg chg="addSp delSp modSp mod chgLayout">
        <pc:chgData name="Hetvi Bhora" userId="06166e0c-1a4e-490f-8835-7633c5938692" providerId="ADAL" clId="{A7F4873A-A863-4B93-BAAE-C80B3E28A6DA}" dt="2025-08-28T08:28:08.290" v="98"/>
        <pc:sldMkLst>
          <pc:docMk/>
          <pc:sldMk cId="2219815753" sldId="264"/>
        </pc:sldMkLst>
        <pc:spChg chg="mod ord">
          <ac:chgData name="Hetvi Bhora" userId="06166e0c-1a4e-490f-8835-7633c5938692" providerId="ADAL" clId="{A7F4873A-A863-4B93-BAAE-C80B3E28A6DA}" dt="2025-08-28T08:28:02.211" v="97" actId="700"/>
          <ac:spMkLst>
            <pc:docMk/>
            <pc:sldMk cId="2219815753" sldId="264"/>
            <ac:spMk id="2" creationId="{1EC92938-E81F-50AA-3D6C-81091CB329CE}"/>
          </ac:spMkLst>
        </pc:spChg>
        <pc:spChg chg="del mod ord">
          <ac:chgData name="Hetvi Bhora" userId="06166e0c-1a4e-490f-8835-7633c5938692" providerId="ADAL" clId="{A7F4873A-A863-4B93-BAAE-C80B3E28A6DA}" dt="2025-08-28T08:28:02.211" v="97" actId="700"/>
          <ac:spMkLst>
            <pc:docMk/>
            <pc:sldMk cId="2219815753" sldId="264"/>
            <ac:spMk id="3" creationId="{8DA06226-C724-B1D1-23E7-932204858D40}"/>
          </ac:spMkLst>
        </pc:spChg>
        <pc:spChg chg="del">
          <ac:chgData name="Hetvi Bhora" userId="06166e0c-1a4e-490f-8835-7633c5938692" providerId="ADAL" clId="{A7F4873A-A863-4B93-BAAE-C80B3E28A6DA}" dt="2025-08-28T08:28:02.211" v="97" actId="700"/>
          <ac:spMkLst>
            <pc:docMk/>
            <pc:sldMk cId="2219815753" sldId="264"/>
            <ac:spMk id="5" creationId="{EB981B0F-D4FF-0BAD-793C-6062A553DD45}"/>
          </ac:spMkLst>
        </pc:spChg>
        <pc:spChg chg="add mod ord">
          <ac:chgData name="Hetvi Bhora" userId="06166e0c-1a4e-490f-8835-7633c5938692" providerId="ADAL" clId="{A7F4873A-A863-4B93-BAAE-C80B3E28A6DA}" dt="2025-08-28T08:28:08.290" v="98"/>
          <ac:spMkLst>
            <pc:docMk/>
            <pc:sldMk cId="2219815753" sldId="264"/>
            <ac:spMk id="6" creationId="{9B821B55-4CD5-C602-6C2C-B79CBE11CD3B}"/>
          </ac:spMkLst>
        </pc:spChg>
      </pc:sldChg>
      <pc:sldChg chg="add del setBg">
        <pc:chgData name="Hetvi Bhora" userId="06166e0c-1a4e-490f-8835-7633c5938692" providerId="ADAL" clId="{A7F4873A-A863-4B93-BAAE-C80B3E28A6DA}" dt="2025-08-28T08:29:50.804" v="101" actId="47"/>
        <pc:sldMkLst>
          <pc:docMk/>
          <pc:sldMk cId="2462674290" sldId="265"/>
        </pc:sldMkLst>
      </pc:sldChg>
      <pc:sldChg chg="modSp add mod">
        <pc:chgData name="Hetvi Bhora" userId="06166e0c-1a4e-490f-8835-7633c5938692" providerId="ADAL" clId="{A7F4873A-A863-4B93-BAAE-C80B3E28A6DA}" dt="2025-08-28T08:40:49.496" v="151"/>
        <pc:sldMkLst>
          <pc:docMk/>
          <pc:sldMk cId="2986231773" sldId="266"/>
        </pc:sldMkLst>
        <pc:spChg chg="mod">
          <ac:chgData name="Hetvi Bhora" userId="06166e0c-1a4e-490f-8835-7633c5938692" providerId="ADAL" clId="{A7F4873A-A863-4B93-BAAE-C80B3E28A6DA}" dt="2025-08-28T08:40:46.332" v="150" actId="20577"/>
          <ac:spMkLst>
            <pc:docMk/>
            <pc:sldMk cId="2986231773" sldId="266"/>
            <ac:spMk id="2" creationId="{EEEA846E-3159-20BE-9FB5-4F4E415F8BE0}"/>
          </ac:spMkLst>
        </pc:spChg>
        <pc:spChg chg="mod">
          <ac:chgData name="Hetvi Bhora" userId="06166e0c-1a4e-490f-8835-7633c5938692" providerId="ADAL" clId="{A7F4873A-A863-4B93-BAAE-C80B3E28A6DA}" dt="2025-08-28T08:40:49.496" v="151"/>
          <ac:spMkLst>
            <pc:docMk/>
            <pc:sldMk cId="2986231773" sldId="266"/>
            <ac:spMk id="6" creationId="{11B892D6-2C30-327D-CA23-3F272B377EA0}"/>
          </ac:spMkLst>
        </pc:spChg>
      </pc:sldChg>
      <pc:sldChg chg="modSp add mod">
        <pc:chgData name="Hetvi Bhora" userId="06166e0c-1a4e-490f-8835-7633c5938692" providerId="ADAL" clId="{A7F4873A-A863-4B93-BAAE-C80B3E28A6DA}" dt="2025-08-28T08:45:51.924" v="257" actId="20577"/>
        <pc:sldMkLst>
          <pc:docMk/>
          <pc:sldMk cId="90613776" sldId="267"/>
        </pc:sldMkLst>
        <pc:spChg chg="mod">
          <ac:chgData name="Hetvi Bhora" userId="06166e0c-1a4e-490f-8835-7633c5938692" providerId="ADAL" clId="{A7F4873A-A863-4B93-BAAE-C80B3E28A6DA}" dt="2025-08-28T08:30:11.302" v="134" actId="20577"/>
          <ac:spMkLst>
            <pc:docMk/>
            <pc:sldMk cId="90613776" sldId="267"/>
            <ac:spMk id="2" creationId="{46CE3416-7AD5-3333-9D02-3FFD5EFC7CE7}"/>
          </ac:spMkLst>
        </pc:spChg>
        <pc:spChg chg="mod">
          <ac:chgData name="Hetvi Bhora" userId="06166e0c-1a4e-490f-8835-7633c5938692" providerId="ADAL" clId="{A7F4873A-A863-4B93-BAAE-C80B3E28A6DA}" dt="2025-08-28T08:45:51.924" v="257" actId="20577"/>
          <ac:spMkLst>
            <pc:docMk/>
            <pc:sldMk cId="90613776" sldId="267"/>
            <ac:spMk id="6" creationId="{0005B904-9ED1-2AB2-9F43-6A2EEEBF1BC3}"/>
          </ac:spMkLst>
        </pc:spChg>
      </pc:sldChg>
      <pc:sldChg chg="add del setBg">
        <pc:chgData name="Hetvi Bhora" userId="06166e0c-1a4e-490f-8835-7633c5938692" providerId="ADAL" clId="{A7F4873A-A863-4B93-BAAE-C80B3E28A6DA}" dt="2025-08-28T08:46:52.512" v="261"/>
        <pc:sldMkLst>
          <pc:docMk/>
          <pc:sldMk cId="1846938020" sldId="268"/>
        </pc:sldMkLst>
      </pc:sldChg>
      <pc:sldChg chg="addSp delSp modSp add mod chgLayout">
        <pc:chgData name="Hetvi Bhora" userId="06166e0c-1a4e-490f-8835-7633c5938692" providerId="ADAL" clId="{A7F4873A-A863-4B93-BAAE-C80B3E28A6DA}" dt="2025-08-28T08:48:24.505" v="285" actId="1076"/>
        <pc:sldMkLst>
          <pc:docMk/>
          <pc:sldMk cId="4272607907" sldId="268"/>
        </pc:sldMkLst>
        <pc:spChg chg="mod ord">
          <ac:chgData name="Hetvi Bhora" userId="06166e0c-1a4e-490f-8835-7633c5938692" providerId="ADAL" clId="{A7F4873A-A863-4B93-BAAE-C80B3E28A6DA}" dt="2025-08-28T08:48:24.505" v="285" actId="1076"/>
          <ac:spMkLst>
            <pc:docMk/>
            <pc:sldMk cId="4272607907" sldId="268"/>
            <ac:spMk id="2" creationId="{4F45FD49-C559-C22E-320F-2C7687B3533A}"/>
          </ac:spMkLst>
        </pc:spChg>
        <pc:spChg chg="add del mod ord">
          <ac:chgData name="Hetvi Bhora" userId="06166e0c-1a4e-490f-8835-7633c5938692" providerId="ADAL" clId="{A7F4873A-A863-4B93-BAAE-C80B3E28A6DA}" dt="2025-08-28T08:47:51.570" v="279" actId="478"/>
          <ac:spMkLst>
            <pc:docMk/>
            <pc:sldMk cId="4272607907" sldId="268"/>
            <ac:spMk id="3" creationId="{92987A6C-DA76-E632-D09E-B884DF4E316F}"/>
          </ac:spMkLst>
        </pc:spChg>
        <pc:spChg chg="del mod ord">
          <ac:chgData name="Hetvi Bhora" userId="06166e0c-1a4e-490f-8835-7633c5938692" providerId="ADAL" clId="{A7F4873A-A863-4B93-BAAE-C80B3E28A6DA}" dt="2025-08-28T08:47:13.052" v="264" actId="478"/>
          <ac:spMkLst>
            <pc:docMk/>
            <pc:sldMk cId="4272607907" sldId="268"/>
            <ac:spMk id="6" creationId="{FD7C9FA1-8754-73A3-D4B3-6D4B72C3B41B}"/>
          </ac:spMkLst>
        </pc:spChg>
        <pc:picChg chg="mod">
          <ac:chgData name="Hetvi Bhora" userId="06166e0c-1a4e-490f-8835-7633c5938692" providerId="ADAL" clId="{A7F4873A-A863-4B93-BAAE-C80B3E28A6DA}" dt="2025-08-28T08:48:18.960" v="284" actId="1076"/>
          <ac:picMkLst>
            <pc:docMk/>
            <pc:sldMk cId="4272607907" sldId="268"/>
            <ac:picMk id="4" creationId="{E0A6B1CE-9AA5-6095-BD15-D73700FA3FA7}"/>
          </ac:picMkLst>
        </pc:picChg>
      </pc:sldChg>
      <pc:sldChg chg="addSp modSp add mod">
        <pc:chgData name="Hetvi Bhora" userId="06166e0c-1a4e-490f-8835-7633c5938692" providerId="ADAL" clId="{A7F4873A-A863-4B93-BAAE-C80B3E28A6DA}" dt="2025-08-29T06:53:29.874" v="355" actId="12"/>
        <pc:sldMkLst>
          <pc:docMk/>
          <pc:sldMk cId="2972485876" sldId="269"/>
        </pc:sldMkLst>
        <pc:spChg chg="mod">
          <ac:chgData name="Hetvi Bhora" userId="06166e0c-1a4e-490f-8835-7633c5938692" providerId="ADAL" clId="{A7F4873A-A863-4B93-BAAE-C80B3E28A6DA}" dt="2025-08-29T06:52:44.796" v="351" actId="255"/>
          <ac:spMkLst>
            <pc:docMk/>
            <pc:sldMk cId="2972485876" sldId="269"/>
            <ac:spMk id="2" creationId="{1FC26C06-6FDE-F0BC-FC7A-325AE6269329}"/>
          </ac:spMkLst>
        </pc:spChg>
        <pc:spChg chg="add mod">
          <ac:chgData name="Hetvi Bhora" userId="06166e0c-1a4e-490f-8835-7633c5938692" providerId="ADAL" clId="{A7F4873A-A863-4B93-BAAE-C80B3E28A6DA}" dt="2025-08-29T06:52:45.728" v="352" actId="255"/>
          <ac:spMkLst>
            <pc:docMk/>
            <pc:sldMk cId="2972485876" sldId="269"/>
            <ac:spMk id="3" creationId="{42A4DFFB-AA9B-76B7-7E84-67A155B380EB}"/>
          </ac:spMkLst>
        </pc:spChg>
        <pc:spChg chg="add mod">
          <ac:chgData name="Hetvi Bhora" userId="06166e0c-1a4e-490f-8835-7633c5938692" providerId="ADAL" clId="{A7F4873A-A863-4B93-BAAE-C80B3E28A6DA}" dt="2025-08-29T06:52:45.728" v="352" actId="255"/>
          <ac:spMkLst>
            <pc:docMk/>
            <pc:sldMk cId="2972485876" sldId="269"/>
            <ac:spMk id="5" creationId="{99872722-81E5-46AF-0EE5-40E447D959D7}"/>
          </ac:spMkLst>
        </pc:spChg>
        <pc:spChg chg="mod">
          <ac:chgData name="Hetvi Bhora" userId="06166e0c-1a4e-490f-8835-7633c5938692" providerId="ADAL" clId="{A7F4873A-A863-4B93-BAAE-C80B3E28A6DA}" dt="2025-08-29T06:53:29.874" v="355" actId="12"/>
          <ac:spMkLst>
            <pc:docMk/>
            <pc:sldMk cId="2972485876" sldId="269"/>
            <ac:spMk id="6" creationId="{B2329A75-B3BC-8042-BBC7-66C0F081AE55}"/>
          </ac:spMkLst>
        </pc:spChg>
        <pc:spChg chg="add mod">
          <ac:chgData name="Hetvi Bhora" userId="06166e0c-1a4e-490f-8835-7633c5938692" providerId="ADAL" clId="{A7F4873A-A863-4B93-BAAE-C80B3E28A6DA}" dt="2025-08-29T06:52:45.728" v="352" actId="255"/>
          <ac:spMkLst>
            <pc:docMk/>
            <pc:sldMk cId="2972485876" sldId="269"/>
            <ac:spMk id="7" creationId="{5F5A29C3-149B-C932-5A8A-07AD09C44516}"/>
          </ac:spMkLst>
        </pc:spChg>
        <pc:spChg chg="add mod">
          <ac:chgData name="Hetvi Bhora" userId="06166e0c-1a4e-490f-8835-7633c5938692" providerId="ADAL" clId="{A7F4873A-A863-4B93-BAAE-C80B3E28A6DA}" dt="2025-08-29T06:52:45.728" v="352" actId="255"/>
          <ac:spMkLst>
            <pc:docMk/>
            <pc:sldMk cId="2972485876" sldId="269"/>
            <ac:spMk id="8" creationId="{4629596A-A9EF-F32D-AD53-ADE6CF60E8D4}"/>
          </ac:spMkLst>
        </pc:spChg>
        <pc:spChg chg="add mod">
          <ac:chgData name="Hetvi Bhora" userId="06166e0c-1a4e-490f-8835-7633c5938692" providerId="ADAL" clId="{A7F4873A-A863-4B93-BAAE-C80B3E28A6DA}" dt="2025-08-29T06:52:45.728" v="352" actId="255"/>
          <ac:spMkLst>
            <pc:docMk/>
            <pc:sldMk cId="2972485876" sldId="269"/>
            <ac:spMk id="9" creationId="{65915823-8D26-F7A9-555E-B99771F136BC}"/>
          </ac:spMkLst>
        </pc:spChg>
        <pc:picChg chg="mod">
          <ac:chgData name="Hetvi Bhora" userId="06166e0c-1a4e-490f-8835-7633c5938692" providerId="ADAL" clId="{A7F4873A-A863-4B93-BAAE-C80B3E28A6DA}" dt="2025-08-29T06:52:44.796" v="351" actId="255"/>
          <ac:picMkLst>
            <pc:docMk/>
            <pc:sldMk cId="2972485876" sldId="269"/>
            <ac:picMk id="4" creationId="{C4EE997C-3966-20A4-884E-606B4D96DA23}"/>
          </ac:picMkLst>
        </pc:picChg>
      </pc:sldChg>
      <pc:sldChg chg="add del setBg">
        <pc:chgData name="Hetvi Bhora" userId="06166e0c-1a4e-490f-8835-7633c5938692" providerId="ADAL" clId="{A7F4873A-A863-4B93-BAAE-C80B3E28A6DA}" dt="2025-08-29T04:43:39.145" v="320" actId="47"/>
        <pc:sldMkLst>
          <pc:docMk/>
          <pc:sldMk cId="3980145585" sldId="269"/>
        </pc:sldMkLst>
      </pc:sldChg>
      <pc:sldChg chg="modSp add mod">
        <pc:chgData name="Hetvi Bhora" userId="06166e0c-1a4e-490f-8835-7633c5938692" providerId="ADAL" clId="{A7F4873A-A863-4B93-BAAE-C80B3E28A6DA}" dt="2025-08-29T06:55:02.592" v="365" actId="1076"/>
        <pc:sldMkLst>
          <pc:docMk/>
          <pc:sldMk cId="3752852950" sldId="270"/>
        </pc:sldMkLst>
        <pc:spChg chg="mod">
          <ac:chgData name="Hetvi Bhora" userId="06166e0c-1a4e-490f-8835-7633c5938692" providerId="ADAL" clId="{A7F4873A-A863-4B93-BAAE-C80B3E28A6DA}" dt="2025-08-29T06:55:02.592" v="365" actId="1076"/>
          <ac:spMkLst>
            <pc:docMk/>
            <pc:sldMk cId="3752852950" sldId="270"/>
            <ac:spMk id="6" creationId="{28AE8600-8C49-B6D1-ECAD-BDEE572470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2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82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5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55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6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2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8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0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7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3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4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9C886975-140C-208D-7DA2-47687C8B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449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B6C45-A64E-2994-B608-9062A6F9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AI Powered Flight Delay Predictor &amp; Analyzer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CCD01-186F-E395-D1A3-AD26A33F5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Name: Hetvi Bhora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Branch: MTech Data Science</a:t>
            </a:r>
          </a:p>
          <a:p>
            <a:r>
              <a:rPr lang="en-US" sz="2200" dirty="0">
                <a:solidFill>
                  <a:srgbClr val="FFFFFF"/>
                </a:solidFill>
              </a:rPr>
              <a:t>Sap Id: 70272400009</a:t>
            </a:r>
          </a:p>
          <a:p>
            <a:r>
              <a:rPr lang="en-US" sz="2200">
                <a:solidFill>
                  <a:srgbClr val="FFFFFF"/>
                </a:solidFill>
              </a:rPr>
              <a:t>Roll no.: D007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7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9A243-F03B-6FEB-4C2D-0180EB0C7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7F4BAE20-6C23-7502-BB18-302DD4BD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449"/>
          <a:stretch>
            <a:fillRect/>
          </a:stretch>
        </p:blipFill>
        <p:spPr>
          <a:xfrm>
            <a:off x="-7690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B8628-0513-EA40-6CB4-3C8CF849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Research Papers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B9240-EC8A-1664-A72A-2A06561E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 Integrating multiple data sources for improved flight delay prediction using explainable machine learning</a:t>
            </a:r>
          </a:p>
          <a:p>
            <a:pPr marL="0" indent="0">
              <a:buNone/>
            </a:pPr>
            <a:r>
              <a:rPr lang="en-IN" dirty="0"/>
              <a:t>- </a:t>
            </a:r>
            <a:r>
              <a:rPr lang="en-US" dirty="0"/>
              <a:t>The paper proposes a methodology that integrates multiple data sources to improve flight delay prediction using explainable artificial intelligence (</a:t>
            </a:r>
            <a:r>
              <a:rPr lang="en-US" dirty="0" err="1"/>
              <a:t>xAI</a:t>
            </a:r>
            <a:r>
              <a:rPr lang="en-US" dirty="0"/>
              <a:t>). It focuses on identifying key features that influence delays and making the prediction process transparent and interpretable.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2.  </a:t>
            </a:r>
            <a:r>
              <a:rPr lang="en-US" b="1" dirty="0"/>
              <a:t>Dynamically forecasting airline departure delay probability distributions for individual flights using supervised learning</a:t>
            </a:r>
          </a:p>
          <a:p>
            <a:pPr marL="0" indent="0">
              <a:buNone/>
            </a:pPr>
            <a:r>
              <a:rPr lang="en-IN" dirty="0"/>
              <a:t>- </a:t>
            </a:r>
            <a:r>
              <a:rPr lang="en-US" dirty="0"/>
              <a:t>The paper introduces a dynamic and probabilistic approach to forecasting departure delays for individual flights, using supervised learning. The goal is to improve operational efficiency, especially in hub-and-spoke airlines, by enabling better fuel planning and delay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722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ACBC4-CCF8-9315-29BB-3F043DFB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84EA9061-4AFC-458A-27D8-26E36A6709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449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92938-E81F-50AA-3D6C-81091CB3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Industries Resources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21B55-4CD5-C602-6C2C-B79CBE11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FlightAware</a:t>
            </a:r>
            <a:r>
              <a:rPr lang="en-IN" dirty="0"/>
              <a:t> – Real-time flight tracking and predictive analytics</a:t>
            </a:r>
          </a:p>
          <a:p>
            <a:r>
              <a:rPr lang="en-IN" b="1" dirty="0"/>
              <a:t>Airbus Skywise</a:t>
            </a:r>
            <a:r>
              <a:rPr lang="en-IN" dirty="0"/>
              <a:t> – Aviation data platform with predictive maintenance and delay analytics</a:t>
            </a:r>
          </a:p>
          <a:p>
            <a:r>
              <a:rPr lang="en-IN" b="1" dirty="0"/>
              <a:t>GE Aviation</a:t>
            </a:r>
            <a:r>
              <a:rPr lang="en-IN" dirty="0"/>
              <a:t> – Fuel and delay optimization tools</a:t>
            </a:r>
          </a:p>
          <a:p>
            <a:r>
              <a:rPr lang="en-IN" b="1" dirty="0" err="1"/>
              <a:t>Cirium</a:t>
            </a:r>
            <a:r>
              <a:rPr lang="en-IN" dirty="0"/>
              <a:t> – Flight delay prediction and analytics</a:t>
            </a:r>
          </a:p>
          <a:p>
            <a:r>
              <a:rPr lang="en-IN" b="1" dirty="0"/>
              <a:t>Lumo</a:t>
            </a:r>
            <a:r>
              <a:rPr lang="en-IN" dirty="0"/>
              <a:t> – Predictive flight delay alerts for </a:t>
            </a:r>
            <a:r>
              <a:rPr lang="en-IN" dirty="0" err="1"/>
              <a:t>travelers</a:t>
            </a:r>
            <a:r>
              <a:rPr lang="en-IN" dirty="0"/>
              <a:t> and airlines</a:t>
            </a:r>
          </a:p>
          <a:p>
            <a:r>
              <a:rPr lang="en-IN" b="1" dirty="0"/>
              <a:t>FLYR Labs</a:t>
            </a:r>
            <a:r>
              <a:rPr lang="en-IN" dirty="0"/>
              <a:t> – AI-driven revenue and operations optimization for airlines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815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F74DA-BB5F-AB45-167D-4D32C36B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AD6B0744-E9E1-317D-BB29-0126A1E0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449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A846E-3159-20BE-9FB5-4F4E415F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Project Objective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892D6-2C30-327D-CA23-3F272B37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Predict average flight delay</a:t>
            </a:r>
            <a:r>
              <a:rPr lang="en-US" dirty="0"/>
              <a:t> for a given carrier, airport, and month.</a:t>
            </a:r>
          </a:p>
          <a:p>
            <a:r>
              <a:rPr lang="en-US" b="1" dirty="0"/>
              <a:t>Break down delay causes</a:t>
            </a:r>
            <a:r>
              <a:rPr lang="en-US" dirty="0"/>
              <a:t> into categories: Carrier, Weather, NAS (National Airspace System), and Late Aircraft.</a:t>
            </a:r>
          </a:p>
          <a:p>
            <a:r>
              <a:rPr lang="en-US" b="1" dirty="0"/>
              <a:t>Generate human-readable explanations</a:t>
            </a:r>
            <a:r>
              <a:rPr lang="en-US" dirty="0"/>
              <a:t> using LLMs to support decision-making.</a:t>
            </a:r>
          </a:p>
          <a:p>
            <a:r>
              <a:rPr lang="en-US" b="1" dirty="0"/>
              <a:t>Provide an interactive UI</a:t>
            </a:r>
            <a:r>
              <a:rPr lang="en-US" dirty="0"/>
              <a:t> for users to input parameters and view predictions.</a:t>
            </a:r>
          </a:p>
          <a:p>
            <a:r>
              <a:rPr lang="en-US" b="1" dirty="0"/>
              <a:t>Enable future scalability</a:t>
            </a:r>
            <a:r>
              <a:rPr lang="en-US" dirty="0"/>
              <a:t> to real-time predictions and broader airport coverage.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231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5E7DEC-D064-EF71-8B57-B38DB1AE2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27352A85-D96E-44E9-C5A8-E61BF454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449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CE3416-7AD5-3333-9D02-3FFD5EF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Project Planning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5B904-9ED1-2AB2-9F43-6A2EEEBF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Forecasting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Attribution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Generative AI using LLMs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UI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Model Evaluation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Deployments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Future Enhancement </a:t>
            </a:r>
          </a:p>
        </p:txBody>
      </p:sp>
    </p:spTree>
    <p:extLst>
      <p:ext uri="{BB962C8B-B14F-4D97-AF65-F5344CB8AC3E}">
        <p14:creationId xmlns:p14="http://schemas.microsoft.com/office/powerpoint/2010/main" val="90613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94FF4-428B-B80A-8F6F-0EB7F237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C4EE997C-3966-20A4-884E-606B4D96DA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449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26C06-6FDE-F0BC-FC7A-325AE626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Project Scope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29A75-B3BC-8042-BBC7-66C0F081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1. **Predictive Modeling**  </a:t>
            </a:r>
          </a:p>
          <a:p>
            <a:pPr marL="0" indent="0">
              <a:buNone/>
            </a:pPr>
            <a:r>
              <a:rPr lang="en-US" b="1" dirty="0"/>
              <a:t>   - Forecast average flight delays based on historical and operational data.</a:t>
            </a:r>
          </a:p>
          <a:p>
            <a:pPr marL="0" indent="0">
              <a:buNone/>
            </a:pPr>
            <a:r>
              <a:rPr lang="en-US" b="1" dirty="0"/>
              <a:t>   - Use time-series and machine learning models for accurate predictions.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2. **Delay Cause Attribution**  </a:t>
            </a:r>
          </a:p>
          <a:p>
            <a:pPr marL="0" indent="0">
              <a:buNone/>
            </a:pPr>
            <a:r>
              <a:rPr lang="en-US" b="1" dirty="0"/>
              <a:t>   - Identify and quantify the contribution of key delay factors:  </a:t>
            </a:r>
          </a:p>
          <a:p>
            <a:pPr marL="0" indent="0">
              <a:buNone/>
            </a:pPr>
            <a:r>
              <a:rPr lang="en-US" b="1" dirty="0"/>
              <a:t>     - Carrier-related  </a:t>
            </a:r>
          </a:p>
          <a:p>
            <a:pPr marL="0" indent="0">
              <a:buNone/>
            </a:pPr>
            <a:r>
              <a:rPr lang="en-US" b="1" dirty="0"/>
              <a:t>     - Weather-related  </a:t>
            </a:r>
          </a:p>
          <a:p>
            <a:pPr marL="0" indent="0">
              <a:buNone/>
            </a:pPr>
            <a:r>
              <a:rPr lang="en-US" b="1" dirty="0"/>
              <a:t>     - National Airspace System (NAS)  </a:t>
            </a:r>
          </a:p>
          <a:p>
            <a:pPr marL="0" indent="0">
              <a:buNone/>
            </a:pPr>
            <a:r>
              <a:rPr lang="en-US" b="1" dirty="0"/>
              <a:t>     - Late Aircraft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3. **Natural Language Explanation**  </a:t>
            </a:r>
          </a:p>
          <a:p>
            <a:pPr marL="0" indent="0">
              <a:buNone/>
            </a:pPr>
            <a:r>
              <a:rPr lang="en-US" b="1" dirty="0"/>
              <a:t>   - Use LLMs to generate human-readable explanations of delay predictions.</a:t>
            </a:r>
          </a:p>
          <a:p>
            <a:pPr marL="0" indent="0">
              <a:buNone/>
            </a:pPr>
            <a:r>
              <a:rPr lang="en-US" b="1" dirty="0"/>
              <a:t>   - Improve interpretability for non-technical users and stakeholders.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72485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AA916-3737-764F-FE23-607F2D665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A30D1D0B-FB2F-E9A0-FFAC-4A54FE1E05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449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D2CD32-0FC7-8BCC-2C35-7E584124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Project Scope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E8600-8C49-B6D1-ECAD-BDEE5724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0" y="1310797"/>
            <a:ext cx="10653579" cy="4593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900" b="1" dirty="0"/>
              <a:t>4. **Interactive User Interface**  </a:t>
            </a:r>
          </a:p>
          <a:p>
            <a:pPr marL="0" indent="0">
              <a:buNone/>
            </a:pPr>
            <a:r>
              <a:rPr lang="en-IN" sz="900" b="1" dirty="0"/>
              <a:t>   - Build a </a:t>
            </a:r>
            <a:r>
              <a:rPr lang="en-IN" sz="900" b="1" dirty="0" err="1"/>
              <a:t>Streamlit</a:t>
            </a:r>
            <a:r>
              <a:rPr lang="en-IN" sz="900" b="1" dirty="0"/>
              <a:t>-based UI for easy input and visualization.</a:t>
            </a:r>
          </a:p>
          <a:p>
            <a:pPr marL="0" indent="0">
              <a:buNone/>
            </a:pPr>
            <a:r>
              <a:rPr lang="en-IN" sz="900" b="1" dirty="0"/>
              <a:t>   - Allow users to select carrier, airport, and month to get predictions.</a:t>
            </a:r>
          </a:p>
          <a:p>
            <a:pPr marL="0" indent="0">
              <a:buNone/>
            </a:pPr>
            <a:endParaRPr lang="en-IN" sz="900" b="1" dirty="0"/>
          </a:p>
          <a:p>
            <a:pPr marL="0" indent="0">
              <a:buNone/>
            </a:pPr>
            <a:r>
              <a:rPr lang="en-IN" sz="900" b="1" dirty="0"/>
              <a:t>5. **Data Integration**  </a:t>
            </a:r>
          </a:p>
          <a:p>
            <a:pPr marL="0" indent="0">
              <a:buNone/>
            </a:pPr>
            <a:r>
              <a:rPr lang="en-IN" sz="900" b="1" dirty="0"/>
              <a:t>   - Combine multiple data sources: flight logs, weather data, airport metadata.</a:t>
            </a:r>
          </a:p>
          <a:p>
            <a:pPr marL="0" indent="0">
              <a:buNone/>
            </a:pPr>
            <a:r>
              <a:rPr lang="en-IN" sz="900" b="1" dirty="0"/>
              <a:t>   - Enable scalable and modular data ingestion pipelines.</a:t>
            </a:r>
          </a:p>
          <a:p>
            <a:pPr marL="0" indent="0">
              <a:buNone/>
            </a:pPr>
            <a:endParaRPr lang="en-IN" sz="900" b="1" dirty="0"/>
          </a:p>
          <a:p>
            <a:pPr marL="0" indent="0">
              <a:buNone/>
            </a:pPr>
            <a:r>
              <a:rPr lang="en-IN" sz="900" b="1" dirty="0"/>
              <a:t>6. **Model Evaluation &amp; Explainability**  </a:t>
            </a:r>
          </a:p>
          <a:p>
            <a:pPr marL="0" indent="0">
              <a:buNone/>
            </a:pPr>
            <a:r>
              <a:rPr lang="en-IN" sz="900" b="1" dirty="0"/>
              <a:t>   - Evaluate models using MAE, RMSE, and feature importance.</a:t>
            </a:r>
          </a:p>
          <a:p>
            <a:pPr marL="0" indent="0">
              <a:buNone/>
            </a:pPr>
            <a:r>
              <a:rPr lang="en-IN" sz="900" b="1" dirty="0"/>
              <a:t>   - Optionally integrate SHAP for visual explainability.</a:t>
            </a:r>
          </a:p>
          <a:p>
            <a:pPr marL="0" indent="0">
              <a:buNone/>
            </a:pPr>
            <a:endParaRPr lang="en-IN" sz="900" b="1" dirty="0"/>
          </a:p>
          <a:p>
            <a:pPr marL="0" indent="0">
              <a:buNone/>
            </a:pPr>
            <a:r>
              <a:rPr lang="en-IN" sz="900" b="1" dirty="0"/>
              <a:t>7. **Deployment &amp; Accessibility**  </a:t>
            </a:r>
          </a:p>
          <a:p>
            <a:pPr marL="0" indent="0">
              <a:buNone/>
            </a:pPr>
            <a:r>
              <a:rPr lang="en-IN" sz="900" b="1" dirty="0"/>
              <a:t>   - Deploy the system via </a:t>
            </a:r>
            <a:r>
              <a:rPr lang="en-IN" sz="900" b="1" dirty="0" err="1"/>
              <a:t>Streamlit</a:t>
            </a:r>
            <a:r>
              <a:rPr lang="en-IN" sz="900" b="1" dirty="0"/>
              <a:t> Cloud or Docker.</a:t>
            </a:r>
          </a:p>
          <a:p>
            <a:pPr marL="0" indent="0">
              <a:buNone/>
            </a:pPr>
            <a:r>
              <a:rPr lang="en-IN" sz="900" b="1" dirty="0"/>
              <a:t>   - Ensure accessibility for airline staff, analysts, and researchers.</a:t>
            </a:r>
          </a:p>
          <a:p>
            <a:pPr marL="0" indent="0">
              <a:buNone/>
            </a:pPr>
            <a:r>
              <a:rPr lang="en-US" sz="900" b="1" dirty="0"/>
              <a:t>8. **Scalability &amp; Future Enhancements**  </a:t>
            </a:r>
          </a:p>
          <a:p>
            <a:pPr marL="0" indent="0">
              <a:buNone/>
            </a:pPr>
            <a:r>
              <a:rPr lang="en-US" sz="900" b="1" dirty="0"/>
              <a:t>   - Extend to real-time delay prediction using live data feeds.</a:t>
            </a:r>
          </a:p>
          <a:p>
            <a:pPr marL="0" indent="0">
              <a:buNone/>
            </a:pPr>
            <a:r>
              <a:rPr lang="en-US" sz="900" b="1" dirty="0"/>
              <a:t>   - Integrate with airline dispatch systems and mobile platforms.</a:t>
            </a:r>
          </a:p>
          <a:p>
            <a:pPr marL="0" indent="0">
              <a:buNone/>
            </a:pPr>
            <a:r>
              <a:rPr lang="en-US" sz="900" b="1" dirty="0"/>
              <a:t>   - Expand to arrival delay prediction and global airport coverage.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3752852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36103-BFDC-2C6B-2737-6D4B6016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E0A6B1CE-9AA5-6095-BD15-D73700FA3F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449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5FD49-C559-C22E-320F-2C7687B3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745" y="2367426"/>
            <a:ext cx="8273140" cy="1421338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Thank You</a:t>
            </a:r>
            <a:endParaRPr lang="en-IN" sz="5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07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13E03-9E3B-5375-17C4-AF985F425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A9D44F50-D0DC-35BA-45B7-02F1F49C96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449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9A496-8697-BC69-C485-82BFF22B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9856C-C692-DD86-4276-6345A1731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451A72-495D-E351-290B-47665F0214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51991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562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Elephant</vt:lpstr>
      <vt:lpstr>Neue Haas Grotesk Text Pro</vt:lpstr>
      <vt:lpstr>VanillaVTI</vt:lpstr>
      <vt:lpstr>BrushVTI</vt:lpstr>
      <vt:lpstr>AI Powered Flight Delay Predictor &amp; Analyzer</vt:lpstr>
      <vt:lpstr>Research Papers</vt:lpstr>
      <vt:lpstr>Industries Resources</vt:lpstr>
      <vt:lpstr>Project Objective</vt:lpstr>
      <vt:lpstr>Project Planning</vt:lpstr>
      <vt:lpstr>Project Scope</vt:lpstr>
      <vt:lpstr>Project Scope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Hetvi Bhora</dc:creator>
  <cp:lastModifiedBy>Hetvi Bhora</cp:lastModifiedBy>
  <cp:revision>2</cp:revision>
  <dcterms:created xsi:type="dcterms:W3CDTF">2025-08-28T04:37:16Z</dcterms:created>
  <dcterms:modified xsi:type="dcterms:W3CDTF">2025-08-31T09:57:24Z</dcterms:modified>
</cp:coreProperties>
</file>