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9" r:id="rId9"/>
    <p:sldId id="2147470500" r:id="rId10"/>
    <p:sldId id="2147470501" r:id="rId11"/>
    <p:sldId id="2147470491" r:id="rId12"/>
    <p:sldId id="21474704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F35C8-1422-4DA3-948B-8F652EA65F2C}" v="698" dt="2025-09-01T05:21:15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vi Bhora" userId="06166e0c-1a4e-490f-8835-7633c5938692" providerId="ADAL" clId="{EB9F35C8-1422-4DA3-948B-8F652EA65F2C}"/>
    <pc:docChg chg="undo custSel addSld delSld modSld sldOrd">
      <pc:chgData name="Hetvi Bhora" userId="06166e0c-1a4e-490f-8835-7633c5938692" providerId="ADAL" clId="{EB9F35C8-1422-4DA3-948B-8F652EA65F2C}" dt="2025-09-01T05:31:36.869" v="1563" actId="14100"/>
      <pc:docMkLst>
        <pc:docMk/>
      </pc:docMkLst>
      <pc:sldChg chg="modSp mod">
        <pc:chgData name="Hetvi Bhora" userId="06166e0c-1a4e-490f-8835-7633c5938692" providerId="ADAL" clId="{EB9F35C8-1422-4DA3-948B-8F652EA65F2C}" dt="2025-09-01T05:19:10.546" v="1510" actId="20577"/>
        <pc:sldMkLst>
          <pc:docMk/>
          <pc:sldMk cId="3449507583" sldId="2147470489"/>
        </pc:sldMkLst>
        <pc:spChg chg="mod">
          <ac:chgData name="Hetvi Bhora" userId="06166e0c-1a4e-490f-8835-7633c5938692" providerId="ADAL" clId="{EB9F35C8-1422-4DA3-948B-8F652EA65F2C}" dt="2025-09-01T05:19:10.546" v="1510" actId="20577"/>
          <ac:spMkLst>
            <pc:docMk/>
            <pc:sldMk cId="3449507583" sldId="2147470489"/>
            <ac:spMk id="4" creationId="{598A8852-79FE-2D69-0530-D7712358063B}"/>
          </ac:spMkLst>
        </pc:spChg>
      </pc:sldChg>
      <pc:sldChg chg="ord">
        <pc:chgData name="Hetvi Bhora" userId="06166e0c-1a4e-490f-8835-7633c5938692" providerId="ADAL" clId="{EB9F35C8-1422-4DA3-948B-8F652EA65F2C}" dt="2025-08-31T10:15:56.833" v="1434"/>
        <pc:sldMkLst>
          <pc:docMk/>
          <pc:sldMk cId="1187364388" sldId="2147470491"/>
        </pc:sldMkLst>
      </pc:sldChg>
      <pc:sldChg chg="modSp mod modAnim">
        <pc:chgData name="Hetvi Bhora" userId="06166e0c-1a4e-490f-8835-7633c5938692" providerId="ADAL" clId="{EB9F35C8-1422-4DA3-948B-8F652EA65F2C}" dt="2025-08-31T08:08:29.663" v="914" actId="113"/>
        <pc:sldMkLst>
          <pc:docMk/>
          <pc:sldMk cId="2088180620" sldId="2147470492"/>
        </pc:sldMkLst>
        <pc:spChg chg="mod">
          <ac:chgData name="Hetvi Bhora" userId="06166e0c-1a4e-490f-8835-7633c5938692" providerId="ADAL" clId="{EB9F35C8-1422-4DA3-948B-8F652EA65F2C}" dt="2025-08-31T08:08:29.663" v="914" actId="113"/>
          <ac:spMkLst>
            <pc:docMk/>
            <pc:sldMk cId="2088180620" sldId="2147470492"/>
            <ac:spMk id="2" creationId="{67726612-73E0-5A94-F635-3A742DD5BA94}"/>
          </ac:spMkLst>
        </pc:spChg>
        <pc:spChg chg="mod">
          <ac:chgData name="Hetvi Bhora" userId="06166e0c-1a4e-490f-8835-7633c5938692" providerId="ADAL" clId="{EB9F35C8-1422-4DA3-948B-8F652EA65F2C}" dt="2025-08-29T06:36:13.289" v="150" actId="20577"/>
          <ac:spMkLst>
            <pc:docMk/>
            <pc:sldMk cId="2088180620" sldId="2147470492"/>
            <ac:spMk id="3" creationId="{AB4E3812-AF2F-9DD8-6ECF-C3425146B38F}"/>
          </ac:spMkLst>
        </pc:spChg>
      </pc:sldChg>
      <pc:sldChg chg="modSp mod modAnim">
        <pc:chgData name="Hetvi Bhora" userId="06166e0c-1a4e-490f-8835-7633c5938692" providerId="ADAL" clId="{EB9F35C8-1422-4DA3-948B-8F652EA65F2C}" dt="2025-08-31T08:08:25.070" v="913" actId="113"/>
        <pc:sldMkLst>
          <pc:docMk/>
          <pc:sldMk cId="1739450533" sldId="2147470493"/>
        </pc:sldMkLst>
        <pc:spChg chg="mod">
          <ac:chgData name="Hetvi Bhora" userId="06166e0c-1a4e-490f-8835-7633c5938692" providerId="ADAL" clId="{EB9F35C8-1422-4DA3-948B-8F652EA65F2C}" dt="2025-08-31T08:08:25.070" v="913" actId="113"/>
          <ac:spMkLst>
            <pc:docMk/>
            <pc:sldMk cId="1739450533" sldId="2147470493"/>
            <ac:spMk id="2" creationId="{44D551BF-43EB-C049-6D3B-4D17D5775294}"/>
          </ac:spMkLst>
        </pc:spChg>
        <pc:spChg chg="mod">
          <ac:chgData name="Hetvi Bhora" userId="06166e0c-1a4e-490f-8835-7633c5938692" providerId="ADAL" clId="{EB9F35C8-1422-4DA3-948B-8F652EA65F2C}" dt="2025-08-29T06:37:51.239" v="177" actId="20577"/>
          <ac:spMkLst>
            <pc:docMk/>
            <pc:sldMk cId="1739450533" sldId="2147470493"/>
            <ac:spMk id="3" creationId="{72FF40D3-B05A-88C3-591F-882A93FC9918}"/>
          </ac:spMkLst>
        </pc:spChg>
      </pc:sldChg>
      <pc:sldChg chg="addSp delSp modSp mod modClrScheme modAnim chgLayout">
        <pc:chgData name="Hetvi Bhora" userId="06166e0c-1a4e-490f-8835-7633c5938692" providerId="ADAL" clId="{EB9F35C8-1422-4DA3-948B-8F652EA65F2C}" dt="2025-09-01T05:23:30.131" v="1547" actId="20577"/>
        <pc:sldMkLst>
          <pc:docMk/>
          <pc:sldMk cId="2034681921" sldId="2147470494"/>
        </pc:sldMkLst>
        <pc:spChg chg="mod ord">
          <ac:chgData name="Hetvi Bhora" userId="06166e0c-1a4e-490f-8835-7633c5938692" providerId="ADAL" clId="{EB9F35C8-1422-4DA3-948B-8F652EA65F2C}" dt="2025-08-31T08:11:21.315" v="933" actId="207"/>
          <ac:spMkLst>
            <pc:docMk/>
            <pc:sldMk cId="2034681921" sldId="2147470494"/>
            <ac:spMk id="2" creationId="{D325C8EF-A5DD-AB22-0372-51B9ABE63526}"/>
          </ac:spMkLst>
        </pc:spChg>
        <pc:spChg chg="mod">
          <ac:chgData name="Hetvi Bhora" userId="06166e0c-1a4e-490f-8835-7633c5938692" providerId="ADAL" clId="{EB9F35C8-1422-4DA3-948B-8F652EA65F2C}" dt="2025-09-01T05:23:30.131" v="1547" actId="20577"/>
          <ac:spMkLst>
            <pc:docMk/>
            <pc:sldMk cId="2034681921" sldId="2147470494"/>
            <ac:spMk id="3" creationId="{CB15F4B8-EED0-F7BE-96C7-D7AAE989A251}"/>
          </ac:spMkLst>
        </pc:spChg>
      </pc:sldChg>
      <pc:sldChg chg="modSp mod modAnim">
        <pc:chgData name="Hetvi Bhora" userId="06166e0c-1a4e-490f-8835-7633c5938692" providerId="ADAL" clId="{EB9F35C8-1422-4DA3-948B-8F652EA65F2C}" dt="2025-09-01T05:20:24.161" v="1514" actId="113"/>
        <pc:sldMkLst>
          <pc:docMk/>
          <pc:sldMk cId="860765087" sldId="2147470495"/>
        </pc:sldMkLst>
        <pc:spChg chg="mod">
          <ac:chgData name="Hetvi Bhora" userId="06166e0c-1a4e-490f-8835-7633c5938692" providerId="ADAL" clId="{EB9F35C8-1422-4DA3-948B-8F652EA65F2C}" dt="2025-09-01T05:20:24.161" v="1514" actId="113"/>
          <ac:spMkLst>
            <pc:docMk/>
            <pc:sldMk cId="860765087" sldId="2147470495"/>
            <ac:spMk id="2" creationId="{DB433ECB-8EAD-0AB5-1D66-62BCF658AA2C}"/>
          </ac:spMkLst>
        </pc:spChg>
        <pc:spChg chg="mod">
          <ac:chgData name="Hetvi Bhora" userId="06166e0c-1a4e-490f-8835-7633c5938692" providerId="ADAL" clId="{EB9F35C8-1422-4DA3-948B-8F652EA65F2C}" dt="2025-08-31T08:12:25.355" v="973" actId="20577"/>
          <ac:spMkLst>
            <pc:docMk/>
            <pc:sldMk cId="860765087" sldId="2147470495"/>
            <ac:spMk id="3" creationId="{DAB3663C-4C71-EB2A-170D-22878BAC4C68}"/>
          </ac:spMkLst>
        </pc:spChg>
      </pc:sldChg>
      <pc:sldChg chg="modSp mod modAnim">
        <pc:chgData name="Hetvi Bhora" userId="06166e0c-1a4e-490f-8835-7633c5938692" providerId="ADAL" clId="{EB9F35C8-1422-4DA3-948B-8F652EA65F2C}" dt="2025-08-31T09:57:07.272" v="1024" actId="20577"/>
        <pc:sldMkLst>
          <pc:docMk/>
          <pc:sldMk cId="4084703370" sldId="2147470496"/>
        </pc:sldMkLst>
        <pc:spChg chg="mod">
          <ac:chgData name="Hetvi Bhora" userId="06166e0c-1a4e-490f-8835-7633c5938692" providerId="ADAL" clId="{EB9F35C8-1422-4DA3-948B-8F652EA65F2C}" dt="2025-08-31T09:56:51.525" v="1006" actId="113"/>
          <ac:spMkLst>
            <pc:docMk/>
            <pc:sldMk cId="4084703370" sldId="2147470496"/>
            <ac:spMk id="2" creationId="{A364AF3A-1BAA-BB19-865F-8604C4E3B859}"/>
          </ac:spMkLst>
        </pc:spChg>
        <pc:spChg chg="mod">
          <ac:chgData name="Hetvi Bhora" userId="06166e0c-1a4e-490f-8835-7633c5938692" providerId="ADAL" clId="{EB9F35C8-1422-4DA3-948B-8F652EA65F2C}" dt="2025-08-31T09:57:07.272" v="1024" actId="20577"/>
          <ac:spMkLst>
            <pc:docMk/>
            <pc:sldMk cId="4084703370" sldId="2147470496"/>
            <ac:spMk id="3" creationId="{C7C2521A-B8A4-7818-FEB4-0309182DBECF}"/>
          </ac:spMkLst>
        </pc:spChg>
      </pc:sldChg>
      <pc:sldChg chg="addSp delSp modSp mod delAnim modAnim">
        <pc:chgData name="Hetvi Bhora" userId="06166e0c-1a4e-490f-8835-7633c5938692" providerId="ADAL" clId="{EB9F35C8-1422-4DA3-948B-8F652EA65F2C}" dt="2025-09-01T05:20:39.839" v="1516" actId="14100"/>
        <pc:sldMkLst>
          <pc:docMk/>
          <pc:sldMk cId="679362563" sldId="2147470497"/>
        </pc:sldMkLst>
        <pc:spChg chg="del mod">
          <ac:chgData name="Hetvi Bhora" userId="06166e0c-1a4e-490f-8835-7633c5938692" providerId="ADAL" clId="{EB9F35C8-1422-4DA3-948B-8F652EA65F2C}" dt="2025-08-31T10:15:24.517" v="1426" actId="478"/>
          <ac:spMkLst>
            <pc:docMk/>
            <pc:sldMk cId="679362563" sldId="2147470497"/>
            <ac:spMk id="2" creationId="{30F88864-2E71-2992-AD53-E8948837272B}"/>
          </ac:spMkLst>
        </pc:spChg>
        <pc:spChg chg="mod">
          <ac:chgData name="Hetvi Bhora" userId="06166e0c-1a4e-490f-8835-7633c5938692" providerId="ADAL" clId="{EB9F35C8-1422-4DA3-948B-8F652EA65F2C}" dt="2025-08-31T10:05:34.804" v="1065" actId="20577"/>
          <ac:spMkLst>
            <pc:docMk/>
            <pc:sldMk cId="679362563" sldId="2147470497"/>
            <ac:spMk id="3" creationId="{3411E118-0427-BF72-3B78-1707B0D6E382}"/>
          </ac:spMkLst>
        </pc:spChg>
        <pc:spChg chg="add del mod">
          <ac:chgData name="Hetvi Bhora" userId="06166e0c-1a4e-490f-8835-7633c5938692" providerId="ADAL" clId="{EB9F35C8-1422-4DA3-948B-8F652EA65F2C}" dt="2025-08-31T10:14:45.898" v="1422" actId="478"/>
          <ac:spMkLst>
            <pc:docMk/>
            <pc:sldMk cId="679362563" sldId="2147470497"/>
            <ac:spMk id="7" creationId="{CD55E9FD-8583-9169-63FA-A2508E9FDEA8}"/>
          </ac:spMkLst>
        </pc:spChg>
        <pc:graphicFrameChg chg="add del mod modGraphic">
          <ac:chgData name="Hetvi Bhora" userId="06166e0c-1a4e-490f-8835-7633c5938692" providerId="ADAL" clId="{EB9F35C8-1422-4DA3-948B-8F652EA65F2C}" dt="2025-08-31T10:14:40.201" v="1421" actId="478"/>
          <ac:graphicFrameMkLst>
            <pc:docMk/>
            <pc:sldMk cId="679362563" sldId="2147470497"/>
            <ac:graphicFrameMk id="6" creationId="{5998B465-42C1-DC6C-4000-D3008913A742}"/>
          </ac:graphicFrameMkLst>
        </pc:graphicFrameChg>
        <pc:graphicFrameChg chg="add mod modGraphic">
          <ac:chgData name="Hetvi Bhora" userId="06166e0c-1a4e-490f-8835-7633c5938692" providerId="ADAL" clId="{EB9F35C8-1422-4DA3-948B-8F652EA65F2C}" dt="2025-09-01T05:20:39.839" v="1516" actId="14100"/>
          <ac:graphicFrameMkLst>
            <pc:docMk/>
            <pc:sldMk cId="679362563" sldId="2147470497"/>
            <ac:graphicFrameMk id="8" creationId="{9DA18997-EBCD-7962-E91C-418D211C7575}"/>
          </ac:graphicFrameMkLst>
        </pc:graphicFrameChg>
        <pc:picChg chg="add del mod">
          <ac:chgData name="Hetvi Bhora" userId="06166e0c-1a4e-490f-8835-7633c5938692" providerId="ADAL" clId="{EB9F35C8-1422-4DA3-948B-8F652EA65F2C}" dt="2025-08-31T10:14:49.428" v="1423" actId="478"/>
          <ac:picMkLst>
            <pc:docMk/>
            <pc:sldMk cId="679362563" sldId="2147470497"/>
            <ac:picMk id="3074" creationId="{286DF326-D927-DD61-D577-435FFEA2103D}"/>
          </ac:picMkLst>
        </pc:picChg>
      </pc:sldChg>
      <pc:sldChg chg="addSp modSp new del mod ord">
        <pc:chgData name="Hetvi Bhora" userId="06166e0c-1a4e-490f-8835-7633c5938692" providerId="ADAL" clId="{EB9F35C8-1422-4DA3-948B-8F652EA65F2C}" dt="2025-09-01T05:21:51.825" v="1524" actId="47"/>
        <pc:sldMkLst>
          <pc:docMk/>
          <pc:sldMk cId="830503417" sldId="2147470498"/>
        </pc:sldMkLst>
        <pc:spChg chg="mod">
          <ac:chgData name="Hetvi Bhora" userId="06166e0c-1a4e-490f-8835-7633c5938692" providerId="ADAL" clId="{EB9F35C8-1422-4DA3-948B-8F652EA65F2C}" dt="2025-09-01T05:21:45.859" v="1523" actId="20577"/>
          <ac:spMkLst>
            <pc:docMk/>
            <pc:sldMk cId="830503417" sldId="2147470498"/>
            <ac:spMk id="2" creationId="{73DD82D0-07BB-CD6E-D308-7C3F5ED0DA5D}"/>
          </ac:spMkLst>
        </pc:spChg>
        <pc:spChg chg="mod">
          <ac:chgData name="Hetvi Bhora" userId="06166e0c-1a4e-490f-8835-7633c5938692" providerId="ADAL" clId="{EB9F35C8-1422-4DA3-948B-8F652EA65F2C}" dt="2025-08-31T07:52:36.386" v="423" actId="20577"/>
          <ac:spMkLst>
            <pc:docMk/>
            <pc:sldMk cId="830503417" sldId="2147470498"/>
            <ac:spMk id="3" creationId="{761B3882-281C-F5AD-2F11-871E8F42B7F4}"/>
          </ac:spMkLst>
        </pc:spChg>
        <pc:spChg chg="add">
          <ac:chgData name="Hetvi Bhora" userId="06166e0c-1a4e-490f-8835-7633c5938692" providerId="ADAL" clId="{EB9F35C8-1422-4DA3-948B-8F652EA65F2C}" dt="2025-08-31T07:52:47.052" v="425"/>
          <ac:spMkLst>
            <pc:docMk/>
            <pc:sldMk cId="830503417" sldId="2147470498"/>
            <ac:spMk id="4" creationId="{20AB723C-436F-BCF2-5026-9BBF323A2B68}"/>
          </ac:spMkLst>
        </pc:sp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28" creationId="{48345C0C-B89B-D64A-74CA-4A9AEF0EFCBF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29" creationId="{C8317780-1267-822C-E5A4-447BB8C20CD6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0" creationId="{9AD35DFC-C0C2-94BD-8EC1-80C3379DB860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3" creationId="{862226A6-A470-405C-B689-2EED94C5E304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4" creationId="{03E4326C-6592-ABDE-1411-9C4ACA379D0A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5" creationId="{7FB8533D-BA42-D1A9-A8CD-5DAEAD5ED576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6" creationId="{9C6B9E55-E0F9-9F54-FFB5-15D42718A064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7" creationId="{7C87EFD4-619B-B9B7-5CE5-323E0871E53B}"/>
          </ac:picMkLst>
        </pc:picChg>
        <pc:picChg chg="add">
          <ac:chgData name="Hetvi Bhora" userId="06166e0c-1a4e-490f-8835-7633c5938692" providerId="ADAL" clId="{EB9F35C8-1422-4DA3-948B-8F652EA65F2C}" dt="2025-08-31T07:52:47.052" v="425"/>
          <ac:picMkLst>
            <pc:docMk/>
            <pc:sldMk cId="830503417" sldId="2147470498"/>
            <ac:picMk id="1038" creationId="{F2CDB58F-39FC-E352-D501-F251CA1EA6C7}"/>
          </ac:picMkLst>
        </pc:picChg>
      </pc:sldChg>
      <pc:sldChg chg="addSp delSp modSp new mod ord modClrScheme chgLayout">
        <pc:chgData name="Hetvi Bhora" userId="06166e0c-1a4e-490f-8835-7633c5938692" providerId="ADAL" clId="{EB9F35C8-1422-4DA3-948B-8F652EA65F2C}" dt="2025-09-01T04:40:03.691" v="1509" actId="14100"/>
        <pc:sldMkLst>
          <pc:docMk/>
          <pc:sldMk cId="2617949779" sldId="2147470499"/>
        </pc:sldMkLst>
        <pc:spChg chg="del">
          <ac:chgData name="Hetvi Bhora" userId="06166e0c-1a4e-490f-8835-7633c5938692" providerId="ADAL" clId="{EB9F35C8-1422-4DA3-948B-8F652EA65F2C}" dt="2025-08-31T07:56:29.434" v="471" actId="478"/>
          <ac:spMkLst>
            <pc:docMk/>
            <pc:sldMk cId="2617949779" sldId="2147470499"/>
            <ac:spMk id="2" creationId="{D0FD7C80-B50A-4845-F0A4-5F8CF1021EB9}"/>
          </ac:spMkLst>
        </pc:spChg>
        <pc:spChg chg="mod ord">
          <ac:chgData name="Hetvi Bhora" userId="06166e0c-1a4e-490f-8835-7633c5938692" providerId="ADAL" clId="{EB9F35C8-1422-4DA3-948B-8F652EA65F2C}" dt="2025-09-01T04:40:03.691" v="1509" actId="14100"/>
          <ac:spMkLst>
            <pc:docMk/>
            <pc:sldMk cId="2617949779" sldId="2147470499"/>
            <ac:spMk id="3" creationId="{DF0A9E7B-5623-AF94-F3EE-782A111D63FD}"/>
          </ac:spMkLst>
        </pc:spChg>
        <pc:spChg chg="add del mod ord">
          <ac:chgData name="Hetvi Bhora" userId="06166e0c-1a4e-490f-8835-7633c5938692" providerId="ADAL" clId="{EB9F35C8-1422-4DA3-948B-8F652EA65F2C}" dt="2025-08-31T10:02:28.114" v="1038" actId="700"/>
          <ac:spMkLst>
            <pc:docMk/>
            <pc:sldMk cId="2617949779" sldId="2147470499"/>
            <ac:spMk id="8" creationId="{293FE4EC-5311-6530-B437-6A2345C5F8F6}"/>
          </ac:spMkLst>
        </pc:spChg>
        <pc:spChg chg="add del mod">
          <ac:chgData name="Hetvi Bhora" userId="06166e0c-1a4e-490f-8835-7633c5938692" providerId="ADAL" clId="{EB9F35C8-1422-4DA3-948B-8F652EA65F2C}" dt="2025-08-31T10:03:53.002" v="1049" actId="478"/>
          <ac:spMkLst>
            <pc:docMk/>
            <pc:sldMk cId="2617949779" sldId="2147470499"/>
            <ac:spMk id="9" creationId="{DC1ABC73-A246-C02A-69D8-B45F7BB1950C}"/>
          </ac:spMkLst>
        </pc:spChg>
        <pc:picChg chg="add mod">
          <ac:chgData name="Hetvi Bhora" userId="06166e0c-1a4e-490f-8835-7633c5938692" providerId="ADAL" clId="{EB9F35C8-1422-4DA3-948B-8F652EA65F2C}" dt="2025-09-01T04:39:42.479" v="1508" actId="1076"/>
          <ac:picMkLst>
            <pc:docMk/>
            <pc:sldMk cId="2617949779" sldId="2147470499"/>
            <ac:picMk id="4" creationId="{509CE173-C101-E69A-7EA8-0A075F3BC640}"/>
          </ac:picMkLst>
        </pc:picChg>
        <pc:picChg chg="add del mod">
          <ac:chgData name="Hetvi Bhora" userId="06166e0c-1a4e-490f-8835-7633c5938692" providerId="ADAL" clId="{EB9F35C8-1422-4DA3-948B-8F652EA65F2C}" dt="2025-08-31T10:00:20.686" v="1027" actId="478"/>
          <ac:picMkLst>
            <pc:docMk/>
            <pc:sldMk cId="2617949779" sldId="2147470499"/>
            <ac:picMk id="5" creationId="{97B74759-DF73-29D8-6B30-F417A427CE2F}"/>
          </ac:picMkLst>
        </pc:picChg>
        <pc:picChg chg="add del mod">
          <ac:chgData name="Hetvi Bhora" userId="06166e0c-1a4e-490f-8835-7633c5938692" providerId="ADAL" clId="{EB9F35C8-1422-4DA3-948B-8F652EA65F2C}" dt="2025-09-01T04:39:11.015" v="1501" actId="478"/>
          <ac:picMkLst>
            <pc:docMk/>
            <pc:sldMk cId="2617949779" sldId="2147470499"/>
            <ac:picMk id="7" creationId="{BD7C78EA-3B09-9A67-7D50-63C1045D7977}"/>
          </ac:picMkLst>
        </pc:picChg>
        <pc:cxnChg chg="add mod">
          <ac:chgData name="Hetvi Bhora" userId="06166e0c-1a4e-490f-8835-7633c5938692" providerId="ADAL" clId="{EB9F35C8-1422-4DA3-948B-8F652EA65F2C}" dt="2025-08-31T10:03:57.998" v="1050" actId="1076"/>
          <ac:cxnSpMkLst>
            <pc:docMk/>
            <pc:sldMk cId="2617949779" sldId="2147470499"/>
            <ac:cxnSpMk id="10" creationId="{D18C0CFE-CB7E-84CF-B2CB-A68F7A6AEA26}"/>
          </ac:cxnSpMkLst>
        </pc:cxnChg>
      </pc:sldChg>
      <pc:sldChg chg="addSp delSp modSp new mod ord">
        <pc:chgData name="Hetvi Bhora" userId="06166e0c-1a4e-490f-8835-7633c5938692" providerId="ADAL" clId="{EB9F35C8-1422-4DA3-948B-8F652EA65F2C}" dt="2025-09-01T03:59:14.416" v="1463" actId="478"/>
        <pc:sldMkLst>
          <pc:docMk/>
          <pc:sldMk cId="500310746" sldId="2147470500"/>
        </pc:sldMkLst>
        <pc:spChg chg="del mod">
          <ac:chgData name="Hetvi Bhora" userId="06166e0c-1a4e-490f-8835-7633c5938692" providerId="ADAL" clId="{EB9F35C8-1422-4DA3-948B-8F652EA65F2C}" dt="2025-08-31T10:17:02.838" v="1436" actId="478"/>
          <ac:spMkLst>
            <pc:docMk/>
            <pc:sldMk cId="500310746" sldId="2147470500"/>
            <ac:spMk id="2" creationId="{15B87C94-BB0A-A17A-7065-05836A29DF55}"/>
          </ac:spMkLst>
        </pc:spChg>
        <pc:spChg chg="add del mod">
          <ac:chgData name="Hetvi Bhora" userId="06166e0c-1a4e-490f-8835-7633c5938692" providerId="ADAL" clId="{EB9F35C8-1422-4DA3-948B-8F652EA65F2C}" dt="2025-08-31T10:17:48.546" v="1455" actId="20577"/>
          <ac:spMkLst>
            <pc:docMk/>
            <pc:sldMk cId="500310746" sldId="2147470500"/>
            <ac:spMk id="3" creationId="{18B98F70-4E00-7B3B-8ED9-7C08CF3D2B7D}"/>
          </ac:spMkLst>
        </pc:spChg>
        <pc:spChg chg="add del mod">
          <ac:chgData name="Hetvi Bhora" userId="06166e0c-1a4e-490f-8835-7633c5938692" providerId="ADAL" clId="{EB9F35C8-1422-4DA3-948B-8F652EA65F2C}" dt="2025-09-01T03:59:14.416" v="1463" actId="478"/>
          <ac:spMkLst>
            <pc:docMk/>
            <pc:sldMk cId="500310746" sldId="2147470500"/>
            <ac:spMk id="4" creationId="{8921AFDF-C38E-F906-F349-183643AAFFCE}"/>
          </ac:spMkLst>
        </pc:spChg>
        <pc:spChg chg="add del mod">
          <ac:chgData name="Hetvi Bhora" userId="06166e0c-1a4e-490f-8835-7633c5938692" providerId="ADAL" clId="{EB9F35C8-1422-4DA3-948B-8F652EA65F2C}" dt="2025-08-31T07:59:59.713" v="586" actId="478"/>
          <ac:spMkLst>
            <pc:docMk/>
            <pc:sldMk cId="500310746" sldId="2147470500"/>
            <ac:spMk id="6" creationId="{EE867602-BE5A-A779-63B2-F5780007B916}"/>
          </ac:spMkLst>
        </pc:spChg>
        <pc:graphicFrameChg chg="add del mod">
          <ac:chgData name="Hetvi Bhora" userId="06166e0c-1a4e-490f-8835-7633c5938692" providerId="ADAL" clId="{EB9F35C8-1422-4DA3-948B-8F652EA65F2C}" dt="2025-08-31T08:00:03.494" v="587" actId="478"/>
          <ac:graphicFrameMkLst>
            <pc:docMk/>
            <pc:sldMk cId="500310746" sldId="2147470500"/>
            <ac:graphicFrameMk id="5" creationId="{0FF51C2A-80D5-5655-5C7C-28999C1BDAC9}"/>
          </ac:graphicFrameMkLst>
        </pc:graphicFrameChg>
        <pc:picChg chg="add mod">
          <ac:chgData name="Hetvi Bhora" userId="06166e0c-1a4e-490f-8835-7633c5938692" providerId="ADAL" clId="{EB9F35C8-1422-4DA3-948B-8F652EA65F2C}" dt="2025-08-31T10:17:55.587" v="1456" actId="14100"/>
          <ac:picMkLst>
            <pc:docMk/>
            <pc:sldMk cId="500310746" sldId="2147470500"/>
            <ac:picMk id="8" creationId="{A35DBC39-5863-CFF5-F0AB-D971C47E7DCB}"/>
          </ac:picMkLst>
        </pc:picChg>
        <pc:picChg chg="add mod">
          <ac:chgData name="Hetvi Bhora" userId="06166e0c-1a4e-490f-8835-7633c5938692" providerId="ADAL" clId="{EB9F35C8-1422-4DA3-948B-8F652EA65F2C}" dt="2025-08-31T07:59:42.796" v="583"/>
          <ac:picMkLst>
            <pc:docMk/>
            <pc:sldMk cId="500310746" sldId="2147470500"/>
            <ac:picMk id="2051" creationId="{AD7A3D14-50F0-CB33-12CB-30F9AF3B6A72}"/>
          </ac:picMkLst>
        </pc:picChg>
        <pc:picChg chg="add mod">
          <ac:chgData name="Hetvi Bhora" userId="06166e0c-1a4e-490f-8835-7633c5938692" providerId="ADAL" clId="{EB9F35C8-1422-4DA3-948B-8F652EA65F2C}" dt="2025-08-31T07:59:42.796" v="583"/>
          <ac:picMkLst>
            <pc:docMk/>
            <pc:sldMk cId="500310746" sldId="2147470500"/>
            <ac:picMk id="2052" creationId="{419AB5BF-E067-C595-8CEC-FE552C21B71E}"/>
          </ac:picMkLst>
        </pc:picChg>
      </pc:sldChg>
      <pc:sldChg chg="delSp modSp new mod">
        <pc:chgData name="Hetvi Bhora" userId="06166e0c-1a4e-490f-8835-7633c5938692" providerId="ADAL" clId="{EB9F35C8-1422-4DA3-948B-8F652EA65F2C}" dt="2025-09-01T05:31:36.869" v="1563" actId="14100"/>
        <pc:sldMkLst>
          <pc:docMk/>
          <pc:sldMk cId="2023526428" sldId="2147470501"/>
        </pc:sldMkLst>
        <pc:spChg chg="del">
          <ac:chgData name="Hetvi Bhora" userId="06166e0c-1a4e-490f-8835-7633c5938692" providerId="ADAL" clId="{EB9F35C8-1422-4DA3-948B-8F652EA65F2C}" dt="2025-09-01T05:31:08.496" v="1560" actId="478"/>
          <ac:spMkLst>
            <pc:docMk/>
            <pc:sldMk cId="2023526428" sldId="2147470501"/>
            <ac:spMk id="2" creationId="{2EB76BC0-597D-C98A-683C-2D173211704B}"/>
          </ac:spMkLst>
        </pc:spChg>
        <pc:spChg chg="mod">
          <ac:chgData name="Hetvi Bhora" userId="06166e0c-1a4e-490f-8835-7633c5938692" providerId="ADAL" clId="{EB9F35C8-1422-4DA3-948B-8F652EA65F2C}" dt="2025-09-01T05:31:36.869" v="1563" actId="14100"/>
          <ac:spMkLst>
            <pc:docMk/>
            <pc:sldMk cId="2023526428" sldId="2147470501"/>
            <ac:spMk id="3" creationId="{FBECB155-EFDE-CA4D-A9BA-FE84355F69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Flight Delay Predictor &amp; Analyzer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Hetvi Bhora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TID : T8576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CB155-EFDE-CA4D-A9BA-FE84355F69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6417" y="2490410"/>
            <a:ext cx="10624338" cy="814264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235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b="0" dirty="0"/>
              <a:t>Flight delays are a major operational and customer satisfaction issue in the aviation industry.</a:t>
            </a:r>
          </a:p>
          <a:p>
            <a:r>
              <a:rPr lang="en-US" b="0" dirty="0"/>
              <a:t>This project aims to predict average flight delays for specific carriers, airports, and months.</a:t>
            </a:r>
          </a:p>
          <a:p>
            <a:r>
              <a:rPr lang="en-US" b="0" dirty="0"/>
              <a:t>It uses a combination of forecasting algorithms and machine learning models to analyze historical and operational data.</a:t>
            </a:r>
          </a:p>
          <a:p>
            <a:r>
              <a:rPr lang="en-US" b="0" dirty="0"/>
              <a:t>A Large Language Model (LLM) is integrated to generate natural language explanations of the predictions.</a:t>
            </a:r>
          </a:p>
          <a:p>
            <a:r>
              <a:rPr lang="en-US" b="0" dirty="0"/>
              <a:t>Designed to support airlines, airports, and travel platforms in making data-driven decisions.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578035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Data Collection using APIs, Scraping etc.. </a:t>
            </a:r>
          </a:p>
          <a:p>
            <a:r>
              <a:rPr lang="en-US" b="0" dirty="0">
                <a:latin typeface="+mn-lt"/>
              </a:rPr>
              <a:t>Predict average flight delay for a given carrier, airport, and month.</a:t>
            </a:r>
          </a:p>
          <a:p>
            <a:r>
              <a:rPr lang="en-US" b="0" dirty="0">
                <a:latin typeface="+mn-lt"/>
              </a:rPr>
              <a:t>Break down delay causes into categories: Carrier, Weather, NAS (National Airspace System), and Late Aircraft.</a:t>
            </a:r>
          </a:p>
          <a:p>
            <a:r>
              <a:rPr lang="en-US" b="0" dirty="0">
                <a:latin typeface="+mn-lt"/>
              </a:rPr>
              <a:t>Generate human-readable explanations using LLMs to support decision-making.</a:t>
            </a:r>
          </a:p>
          <a:p>
            <a:r>
              <a:rPr lang="en-US" b="0" dirty="0">
                <a:latin typeface="+mn-lt"/>
              </a:rPr>
              <a:t>Provide an interactive UI for users to input parameters and view predictions.</a:t>
            </a:r>
          </a:p>
          <a:p>
            <a:r>
              <a:rPr lang="en-US" b="0" dirty="0">
                <a:latin typeface="+mn-lt"/>
              </a:rPr>
              <a:t>Enable future scalability to real-time predictions and broader airport coverage.</a:t>
            </a:r>
          </a:p>
          <a:p>
            <a:endParaRPr lang="en-IN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10266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Project Setup &amp; Data Collection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Data Cleaning &amp; preprocessing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Exploratory Data Analysis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Forecasting Model Development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Delay Attribution Model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LLM Integration &amp; Explanation Generation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Evaluation &amp; refinement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User Interface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b="0" dirty="0">
                <a:latin typeface="+mn-lt"/>
              </a:rPr>
              <a:t>Deployment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 ( Project flow 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3950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+mn-lt"/>
              </a:rPr>
              <a:t>Paper 1:</a:t>
            </a:r>
            <a:r>
              <a:rPr lang="en-US" sz="2400" b="0" dirty="0">
                <a:latin typeface="+mn-lt"/>
              </a:rPr>
              <a:t> Integrating multiple data sources for improved flight delay prediction using explainable machine learning ( ScienceDirect ) </a:t>
            </a:r>
          </a:p>
          <a:p>
            <a:pPr marL="0" indent="0">
              <a:buNone/>
            </a:pPr>
            <a:r>
              <a:rPr lang="en-IN" sz="2400" b="0" dirty="0">
                <a:latin typeface="+mn-lt"/>
              </a:rPr>
              <a:t>Abstract- </a:t>
            </a:r>
            <a:r>
              <a:rPr lang="en-US" sz="2400" b="0" dirty="0">
                <a:latin typeface="+mn-lt"/>
              </a:rPr>
              <a:t>The paper proposes a methodology that integrates multiple data sources to improve flight delay prediction using </a:t>
            </a:r>
            <a:r>
              <a:rPr lang="en-US" sz="2400" dirty="0">
                <a:latin typeface="+mn-lt"/>
              </a:rPr>
              <a:t>explainable artificial intelligence </a:t>
            </a:r>
            <a:r>
              <a:rPr lang="en-US" sz="2400" b="0" dirty="0">
                <a:latin typeface="+mn-lt"/>
              </a:rPr>
              <a:t>(</a:t>
            </a:r>
            <a:r>
              <a:rPr lang="en-US" sz="2400" b="0" dirty="0" err="1">
                <a:latin typeface="+mn-lt"/>
              </a:rPr>
              <a:t>xAI</a:t>
            </a:r>
            <a:r>
              <a:rPr lang="en-US" sz="2400" b="0" dirty="0">
                <a:latin typeface="+mn-lt"/>
              </a:rPr>
              <a:t>). It focuses on identifying key features that influence delays and making the prediction process transparent and interpretable.</a:t>
            </a:r>
            <a:endParaRPr lang="en-IN" sz="2400" b="0" dirty="0">
              <a:latin typeface="+mn-lt"/>
            </a:endParaRPr>
          </a:p>
          <a:p>
            <a:pPr marL="0" indent="0">
              <a:buNone/>
            </a:pPr>
            <a:r>
              <a:rPr lang="en-IN" sz="2400" dirty="0">
                <a:latin typeface="+mn-lt"/>
              </a:rPr>
              <a:t>Paper 2:</a:t>
            </a:r>
            <a:r>
              <a:rPr lang="en-IN" sz="2400" b="0" dirty="0">
                <a:latin typeface="+mn-lt"/>
              </a:rPr>
              <a:t>  </a:t>
            </a:r>
            <a:r>
              <a:rPr lang="en-US" sz="2400" b="0" dirty="0">
                <a:latin typeface="+mn-lt"/>
              </a:rPr>
              <a:t>Dynamically forecasting airline departure delay probability distributions for individual flights using supervised learning </a:t>
            </a:r>
            <a:r>
              <a:rPr lang="en-US" sz="2400" b="0" dirty="0"/>
              <a:t>( ScienceDirect ) </a:t>
            </a:r>
            <a:endParaRPr lang="en-US" sz="2400" b="0" dirty="0">
              <a:latin typeface="+mn-lt"/>
            </a:endParaRPr>
          </a:p>
          <a:p>
            <a:pPr marL="0" indent="0">
              <a:buNone/>
            </a:pPr>
            <a:r>
              <a:rPr lang="en-IN" sz="2400" b="0" dirty="0">
                <a:latin typeface="+mn-lt"/>
              </a:rPr>
              <a:t>Abstract- </a:t>
            </a:r>
            <a:r>
              <a:rPr lang="en-US" sz="2400" b="0" dirty="0">
                <a:latin typeface="+mn-lt"/>
              </a:rPr>
              <a:t>The paper introduces a dynamic and probabilistic approach to forecasting departure delays for individual flights, using </a:t>
            </a:r>
            <a:r>
              <a:rPr lang="en-US" sz="2400" dirty="0">
                <a:latin typeface="+mn-lt"/>
              </a:rPr>
              <a:t>supervised learning</a:t>
            </a:r>
            <a:r>
              <a:rPr lang="en-US" sz="2400" b="0" dirty="0">
                <a:latin typeface="+mn-lt"/>
              </a:rPr>
              <a:t>. The goal is to improve operational efficiency, especially in hub-and-spoke airlines, by enabling better fuel planning and delay management.</a:t>
            </a:r>
            <a:endParaRPr lang="en-IN" sz="2400" b="0" dirty="0"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b="0" dirty="0">
                <a:latin typeface="+mn-lt"/>
              </a:rPr>
              <a:t>FlightAware – Real-time flight tracking and predictive analytics</a:t>
            </a:r>
          </a:p>
          <a:p>
            <a:r>
              <a:rPr lang="en-IN" b="0" dirty="0">
                <a:latin typeface="+mn-lt"/>
              </a:rPr>
              <a:t>Airbus Skywise – Aviation data platform with predictive maintenance and delay analytics</a:t>
            </a:r>
          </a:p>
          <a:p>
            <a:r>
              <a:rPr lang="en-IN" b="0" dirty="0">
                <a:latin typeface="+mn-lt"/>
              </a:rPr>
              <a:t>GE Aviation – Fuel and delay optimization tools</a:t>
            </a:r>
          </a:p>
          <a:p>
            <a:r>
              <a:rPr lang="en-IN" b="0" dirty="0" err="1">
                <a:latin typeface="+mn-lt"/>
              </a:rPr>
              <a:t>Cirium</a:t>
            </a:r>
            <a:r>
              <a:rPr lang="en-IN" b="0" dirty="0">
                <a:latin typeface="+mn-lt"/>
              </a:rPr>
              <a:t> – Flight delay prediction and analytics</a:t>
            </a:r>
          </a:p>
          <a:p>
            <a:r>
              <a:rPr lang="en-IN" b="0" dirty="0">
                <a:latin typeface="+mn-lt"/>
              </a:rPr>
              <a:t>Lumo – Predictive flight delay alerts for </a:t>
            </a:r>
            <a:r>
              <a:rPr lang="en-IN" b="0" dirty="0" err="1">
                <a:latin typeface="+mn-lt"/>
              </a:rPr>
              <a:t>travelers</a:t>
            </a:r>
            <a:r>
              <a:rPr lang="en-IN" b="0" dirty="0">
                <a:latin typeface="+mn-lt"/>
              </a:rPr>
              <a:t> and airlines</a:t>
            </a:r>
          </a:p>
          <a:p>
            <a:r>
              <a:rPr lang="en-IN" b="0" dirty="0">
                <a:latin typeface="+mn-lt"/>
              </a:rPr>
              <a:t>FLYR Labs – AI-driven revenue and operations optimization for airlines</a:t>
            </a:r>
          </a:p>
          <a:p>
            <a:endParaRPr lang="en-IN" b="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Industry Resources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 Stack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A18997-EBCD-7962-E91C-418D211C7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14157"/>
              </p:ext>
            </p:extLst>
          </p:nvPr>
        </p:nvGraphicFramePr>
        <p:xfrm>
          <a:off x="355599" y="1443791"/>
          <a:ext cx="10408654" cy="346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4327">
                  <a:extLst>
                    <a:ext uri="{9D8B030D-6E8A-4147-A177-3AD203B41FA5}">
                      <a16:colId xmlns:a16="http://schemas.microsoft.com/office/drawing/2014/main" val="1144383774"/>
                    </a:ext>
                  </a:extLst>
                </a:gridCol>
                <a:gridCol w="5204327">
                  <a:extLst>
                    <a:ext uri="{9D8B030D-6E8A-4147-A177-3AD203B41FA5}">
                      <a16:colId xmlns:a16="http://schemas.microsoft.com/office/drawing/2014/main" val="2662263483"/>
                    </a:ext>
                  </a:extLst>
                </a:gridCol>
              </a:tblGrid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Tools/Library/Framework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426329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Data Collection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Python, APIs, BTS, NOAA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22278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Forecasting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Prophet / ARIMA / SARIMAX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79637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Attribution Modelling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Multi-output regression model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15093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LLM Explanation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GPT-4, LangChain ( optional 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515523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Streamlit / Flask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359648"/>
                  </a:ext>
                </a:extLst>
              </a:tr>
              <a:tr h="495012">
                <a:tc>
                  <a:txBody>
                    <a:bodyPr/>
                    <a:lstStyle/>
                    <a:p>
                      <a:r>
                        <a:rPr lang="en-US" dirty="0"/>
                        <a:t>Deployment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Docker, AWS, GitHub Actions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91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9E7B-5623-AF94-F3EE-782A111D63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5996" y="629525"/>
            <a:ext cx="10624338" cy="994883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Architecture Diagram : AI-powered Flight Delay Predictor &amp; Analyzer </a:t>
            </a:r>
            <a:endParaRPr lang="en-IN" sz="36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8C0CFE-CB7E-84CF-B2CB-A68F7A6AEA26}"/>
              </a:ext>
            </a:extLst>
          </p:cNvPr>
          <p:cNvCxnSpPr>
            <a:cxnSpLocks/>
          </p:cNvCxnSpPr>
          <p:nvPr/>
        </p:nvCxnSpPr>
        <p:spPr>
          <a:xfrm>
            <a:off x="348274" y="17251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509CE173-C101-E69A-7EA8-0A075F3BC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17" y="1825902"/>
            <a:ext cx="7942583" cy="4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98F70-4E00-7B3B-8ED9-7C08CF3D2B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Gantt Chart: </a:t>
            </a:r>
            <a:endParaRPr lang="en-IN" dirty="0"/>
          </a:p>
        </p:txBody>
      </p:sp>
      <p:pic>
        <p:nvPicPr>
          <p:cNvPr id="2051" name="Picture 3" descr="Attachments">
            <a:extLst>
              <a:ext uri="{FF2B5EF4-FFF2-40B4-BE49-F238E27FC236}">
                <a16:creationId xmlns:a16="http://schemas.microsoft.com/office/drawing/2014/main" id="{AD7A3D14-50F0-CB33-12CB-30F9AF3B6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8003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19AB5BF-E067-C595-8CEC-FE552C21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280035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hart with text on it&#10;&#10;AI-generated content may be incorrect.">
            <a:extLst>
              <a:ext uri="{FF2B5EF4-FFF2-40B4-BE49-F238E27FC236}">
                <a16:creationId xmlns:a16="http://schemas.microsoft.com/office/drawing/2014/main" id="{A35DBC39-5863-CFF5-F0AB-D971C47E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072" y="607773"/>
            <a:ext cx="7494267" cy="56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07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549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Hetvi Bhora</cp:lastModifiedBy>
  <cp:revision>10</cp:revision>
  <dcterms:created xsi:type="dcterms:W3CDTF">2024-05-13T10:33:11Z</dcterms:created>
  <dcterms:modified xsi:type="dcterms:W3CDTF">2025-09-01T05:31:37Z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