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2" r:id="rId4"/>
    <p:sldId id="263" r:id="rId5"/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A7B4-4A2C-98D3-835E-641037C5E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F7B1A-753E-046B-AFAB-53A6CCD91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56175-78A4-F1C2-D15E-16AE6FC8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995F-55AD-D21D-2CE5-9CBD93B7B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257C8-1A24-C8F2-51E8-300220CF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81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13D6-8754-A5D7-3707-4BE356B47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65CF3-6D04-11C1-6B84-B143F29C6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F966B-E6A2-9FFE-7563-F36578FD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BF3F-8B06-8594-0280-25D91CFF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3E68-4A0A-AEA9-5F7A-A6469258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7E05B2-FFB9-B021-3C2D-0F85DAC2D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752D3-6ED8-8661-9EFF-876113AD5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96FD8-A3BA-8B7B-C1ED-BFBD42D0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4CC60-2293-BC9C-6F96-884BDEE0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4F3B7-7C13-936D-CF2B-0865E399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79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510D-AFE0-1E93-19FD-9673A7DAC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4C672-7EDC-61FC-B50C-925D15FB7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0F6EC-E479-F5B7-4883-B0C96B86C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737A2-2153-7B69-2E5D-1EE3D698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07C66-B55B-F40C-483C-6950912E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081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A299-99A7-02F4-FC7A-126D6CBE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3F9B-8B67-56F3-F693-9E3D90E04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50580-DD8B-291A-353E-97E50D01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F1F48-643C-29EE-928C-1700DA10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FA793-7AA8-F2F1-72D5-DA75AD0E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02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6033-48F7-5DEC-B7F9-B5892F8E4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DA7E8-7539-25F7-2287-14BDC46A8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C3AB7-CF5B-27FA-6C70-933F4DAE9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2AF2A-91AF-FADB-F57F-11C1D94B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1AB9B-1683-487F-58FA-B11E711D2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45396-F32A-2F03-CFF4-ACEC2DAB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26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ACF4-2444-9D40-7C9F-D2219627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3D8F2-1E4A-7CD3-82DD-227044EC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10341-04C7-4ACC-C352-28DD697FE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3AA73-A458-D8F3-C27F-61196C9F0F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A523A-61DC-0818-0C15-BA2414375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40D46-FC1C-0A04-840B-B1C799CB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B143E5-755C-ED6E-4FCB-BE81517A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AFA46A-C6FE-9B5F-D98F-0BD63131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75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A9BC-3AF3-2CC7-D623-6D987E711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9D0FFF-3076-1341-252E-71107CAD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E2D65-3E41-E1D4-4F05-271B94DAF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3655D-D848-434A-EE41-7DA76EAC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1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4DE93D-E0E7-E5DE-587E-0DA0FD28D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DF779-EF26-CD34-0305-5F5EABB9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52B55-5B42-66F8-9C76-F8FF45F2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368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D111-1F10-EF49-B0F7-750B1BDA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DC73A-458A-7B27-3D62-739EACC36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20293-A648-00E0-A27E-5AAE6E2DA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9C3B3-676A-7C6C-349D-41908E5F1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07867-C107-A29B-51D6-3EEEA010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8DEA9-00CB-5843-0212-BF8293AF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83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DDE3-F8B1-DBCF-4902-A9C3DD9AB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F9AB0-845C-803E-225E-17E171307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8FDAD-F0F4-63ED-34B6-433046675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F82205-4737-B408-CB2B-DB3ED61B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B4614-5983-66FD-A283-CC7BF37E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8D473-D703-4BE4-55AD-077A8A48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17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24907-6722-9AF9-5C3C-D868F217B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B5045-1101-AB59-AAE5-7898619C1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5B3C-2D0F-C6B7-FA3B-ACB646038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C1CB3-6E00-40A2-AC60-BBC9B8A17DAD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F839-8BE4-0388-89FE-DD2C5F461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F6C7-D8A0-2EA1-FDDF-C8E03249C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11E7CF-D7C6-4349-A973-19B30396C2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8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4D30-8E36-16D2-831A-C7A5A290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Traffic Sign Recognition using GTSRB  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5FF4-E94E-DD77-9DB5-9E94AA736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German Traffic Sign Recognition Benchmark (GTSRB) dataset is a widely used dataset for traffic sign classification tasks in computer vision and deep learning.</a:t>
            </a:r>
          </a:p>
          <a:p>
            <a:r>
              <a:rPr lang="en-US" dirty="0"/>
              <a:t>Traffic Sign Recognition (TSR) plays a crucial role in </a:t>
            </a:r>
            <a:r>
              <a:rPr lang="en-US" b="1" dirty="0"/>
              <a:t>autonomous driving</a:t>
            </a:r>
            <a:r>
              <a:rPr lang="en-US" dirty="0"/>
              <a:t>, </a:t>
            </a:r>
            <a:r>
              <a:rPr lang="en-US" b="1" dirty="0"/>
              <a:t>road safety</a:t>
            </a:r>
            <a:r>
              <a:rPr lang="en-US" dirty="0"/>
              <a:t>, and </a:t>
            </a:r>
            <a:r>
              <a:rPr lang="en-US" b="1" dirty="0"/>
              <a:t>driver assistance systems</a:t>
            </a:r>
            <a:r>
              <a:rPr lang="en-US" dirty="0"/>
              <a:t>. It ensures vehicles can detect and interpret road signs accurately, improving transportation efficiency and reducing accidents.</a:t>
            </a:r>
          </a:p>
          <a:p>
            <a:endParaRPr lang="en-IN" dirty="0"/>
          </a:p>
        </p:txBody>
      </p:sp>
      <p:pic>
        <p:nvPicPr>
          <p:cNvPr id="3074" name="Picture 2" descr="Sample images from GTSRB dataset ...">
            <a:extLst>
              <a:ext uri="{FF2B5EF4-FFF2-40B4-BE49-F238E27FC236}">
                <a16:creationId xmlns:a16="http://schemas.microsoft.com/office/drawing/2014/main" id="{E7A75522-5AE2-093F-96B0-F12E8427D6A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1280" y="1781091"/>
            <a:ext cx="4602480" cy="438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200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737B-8254-CA2B-7AB5-867DD8E0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📌 Key Details about dataset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4EA7-AF77-3B4E-80B9-E827D8CC3E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Purpose: Classify German traffic signs into different categories.</a:t>
            </a:r>
          </a:p>
          <a:p>
            <a:endParaRPr lang="en-US" sz="2400" dirty="0"/>
          </a:p>
          <a:p>
            <a:r>
              <a:rPr lang="en-US" sz="2400" dirty="0"/>
              <a:t>Total Images: 51,839</a:t>
            </a:r>
          </a:p>
          <a:p>
            <a:endParaRPr lang="en-US" sz="2400" dirty="0"/>
          </a:p>
          <a:p>
            <a:r>
              <a:rPr lang="en-US" sz="2400" dirty="0"/>
              <a:t>Number of Classes: 43 (different types of traffic signs)</a:t>
            </a:r>
          </a:p>
          <a:p>
            <a:endParaRPr lang="en-US" sz="2400" dirty="0"/>
          </a:p>
          <a:p>
            <a:r>
              <a:rPr lang="en-US" sz="2400" dirty="0"/>
              <a:t>Image Size: Varies, but typically resized to 30×30 pixels for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59A82-6C1A-58D2-C13C-C34E9D4E8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2720"/>
            <a:ext cx="5181600" cy="473424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Color Format: RGB</a:t>
            </a:r>
          </a:p>
          <a:p>
            <a:endParaRPr lang="en-US" sz="2400" dirty="0"/>
          </a:p>
          <a:p>
            <a:r>
              <a:rPr lang="en-US" sz="2400" dirty="0"/>
              <a:t>Train/Test Split:</a:t>
            </a:r>
          </a:p>
          <a:p>
            <a:endParaRPr lang="en-US" sz="2400" dirty="0"/>
          </a:p>
          <a:p>
            <a:r>
              <a:rPr lang="en-US" sz="2400" dirty="0"/>
              <a:t>Train Set: 39,209 images</a:t>
            </a:r>
          </a:p>
          <a:p>
            <a:endParaRPr lang="en-US" sz="2400" dirty="0"/>
          </a:p>
          <a:p>
            <a:r>
              <a:rPr lang="en-US" sz="2400" dirty="0"/>
              <a:t>Test Set: 12,630 images</a:t>
            </a:r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9375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ED2E-B1CD-2459-5B55-A91C1BCE2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🛑 Label Categories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37E3E-3A4A-AA93-A45B-06CC00A86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Speed limit signs (e.g., 30 km/h, 50 km/h, etc.)</a:t>
            </a:r>
          </a:p>
          <a:p>
            <a:endParaRPr lang="en-US" dirty="0"/>
          </a:p>
          <a:p>
            <a:r>
              <a:rPr lang="en-US" dirty="0"/>
              <a:t>Stop signs</a:t>
            </a:r>
          </a:p>
          <a:p>
            <a:endParaRPr lang="en-US" dirty="0"/>
          </a:p>
          <a:p>
            <a:r>
              <a:rPr lang="en-US" dirty="0"/>
              <a:t>Yield signs</a:t>
            </a:r>
          </a:p>
          <a:p>
            <a:endParaRPr lang="en-US" dirty="0"/>
          </a:p>
          <a:p>
            <a:r>
              <a:rPr lang="en-US" dirty="0"/>
              <a:t>No entry signs</a:t>
            </a:r>
          </a:p>
          <a:p>
            <a:endParaRPr lang="en-US" dirty="0"/>
          </a:p>
          <a:p>
            <a:r>
              <a:rPr lang="en-US" dirty="0"/>
              <a:t>Pedestrian crossings</a:t>
            </a:r>
          </a:p>
          <a:p>
            <a:endParaRPr lang="en-US" dirty="0"/>
          </a:p>
          <a:p>
            <a:r>
              <a:rPr lang="en-US" dirty="0"/>
              <a:t>Right of way signs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32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4B00-B343-38A2-567C-4A94C469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⚙️ 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C776B-35C7-B753-3FB8-BCCD391C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Self-driving cars 🚗</a:t>
            </a:r>
          </a:p>
          <a:p>
            <a:endParaRPr lang="en-US" dirty="0"/>
          </a:p>
          <a:p>
            <a:r>
              <a:rPr lang="en-US" dirty="0"/>
              <a:t>Intelligent transportation systems 🚦</a:t>
            </a:r>
          </a:p>
          <a:p>
            <a:endParaRPr lang="en-US" dirty="0"/>
          </a:p>
          <a:p>
            <a:r>
              <a:rPr lang="en-US" dirty="0"/>
              <a:t>Road safety research</a:t>
            </a:r>
          </a:p>
          <a:p>
            <a:endParaRPr lang="en-US" dirty="0"/>
          </a:p>
          <a:p>
            <a:r>
              <a:rPr lang="en-US" dirty="0"/>
              <a:t>Visually impaired by incorporating with Hardware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1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B4C76-5459-A07A-EC27-1DBC62AB2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290454-CB14-D83A-4248-72AB8144C0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786998"/>
              </p:ext>
            </p:extLst>
          </p:nvPr>
        </p:nvGraphicFramePr>
        <p:xfrm>
          <a:off x="838200" y="1825625"/>
          <a:ext cx="10515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40785278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719750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9349650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386444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4757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Trainable Params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16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Mymodel.h5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epochs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92.8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conv, 2 max pool, 3 dropout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504,379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(early stopping)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ReduceLROnPlateau</a:t>
                      </a:r>
                      <a:r>
                        <a:rPr lang="en-IN" dirty="0"/>
                        <a:t>, early stopping used on pretrained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23,508,032 out of</a:t>
                      </a:r>
                    </a:p>
                    <a:p>
                      <a:r>
                        <a:rPr lang="en-IN" dirty="0"/>
                        <a:t>25,636,712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439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(early stopping)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98.62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ReduceLROnPlateau</a:t>
                      </a:r>
                      <a:r>
                        <a:rPr lang="en-IN" dirty="0"/>
                        <a:t>, early stopping used on pretrained model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14,736,747 - all trainable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80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InceptionV3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 (early stopping)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ReduceLROnPlateau</a:t>
                      </a:r>
                      <a:r>
                        <a:rPr lang="en-IN" dirty="0"/>
                        <a:t>, early stopping used on pretrained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21,856,459 out of total 21,890,891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23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B537D-3694-2D39-CF4F-22D4A1BF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1E2066-A72B-6484-2578-ECD09302D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2713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C8BCD-AE88-6ED7-A537-03BD0EFDF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57" y="3196906"/>
            <a:ext cx="2966916" cy="2317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6E8D4-AF8E-EF63-718E-990A8CED2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0473" y="3196906"/>
            <a:ext cx="2966917" cy="29077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AA76AE-B32F-5127-F2B9-C97BDBD26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2599" y="3573667"/>
            <a:ext cx="4515844" cy="215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6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FD4F56-8BB2-C75A-70A4-9A00183FB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3" y="218077"/>
            <a:ext cx="3950385" cy="54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21EAA-CD7E-7694-AF54-EC32CAB8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330" y="136883"/>
            <a:ext cx="5168044" cy="53495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1AC43-C6FD-CDFF-E904-E37F64163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0210" y="343693"/>
            <a:ext cx="4359628" cy="268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6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267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Traffic Sign Recognition using GTSRB  </vt:lpstr>
      <vt:lpstr>📌 Key Details about dataset</vt:lpstr>
      <vt:lpstr>🛑 Label Categories </vt:lpstr>
      <vt:lpstr>⚙️ Applications</vt:lpstr>
      <vt:lpstr>CNN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Hetvi Bhora</dc:creator>
  <cp:lastModifiedBy>Hetvi Bhora</cp:lastModifiedBy>
  <cp:revision>1</cp:revision>
  <dcterms:created xsi:type="dcterms:W3CDTF">2025-03-27T05:33:26Z</dcterms:created>
  <dcterms:modified xsi:type="dcterms:W3CDTF">2025-03-27T05:56:20Z</dcterms:modified>
</cp:coreProperties>
</file>