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85CA1D-7D4D-4443-A979-7484F3B2F3AA}" v="2" dt="2024-10-17T09:46:41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tvi Patel" userId="1dc587434d354bbe" providerId="LiveId" clId="{4685CA1D-7D4D-4443-A979-7484F3B2F3AA}"/>
    <pc:docChg chg="custSel modSld">
      <pc:chgData name="Hetvi Patel" userId="1dc587434d354bbe" providerId="LiveId" clId="{4685CA1D-7D4D-4443-A979-7484F3B2F3AA}" dt="2024-10-17T09:48:36.891" v="132" actId="20577"/>
      <pc:docMkLst>
        <pc:docMk/>
      </pc:docMkLst>
      <pc:sldChg chg="modSp mod">
        <pc:chgData name="Hetvi Patel" userId="1dc587434d354bbe" providerId="LiveId" clId="{4685CA1D-7D4D-4443-A979-7484F3B2F3AA}" dt="2024-10-17T09:45:58.042" v="0" actId="20577"/>
        <pc:sldMkLst>
          <pc:docMk/>
          <pc:sldMk cId="2221922525" sldId="257"/>
        </pc:sldMkLst>
        <pc:spChg chg="mod">
          <ac:chgData name="Hetvi Patel" userId="1dc587434d354bbe" providerId="LiveId" clId="{4685CA1D-7D4D-4443-A979-7484F3B2F3AA}" dt="2024-10-17T09:45:58.042" v="0" actId="20577"/>
          <ac:spMkLst>
            <pc:docMk/>
            <pc:sldMk cId="2221922525" sldId="257"/>
            <ac:spMk id="3" creationId="{E6597A09-6E15-A7CE-0C6A-92EDD0ACA161}"/>
          </ac:spMkLst>
        </pc:spChg>
      </pc:sldChg>
      <pc:sldChg chg="modSp mod">
        <pc:chgData name="Hetvi Patel" userId="1dc587434d354bbe" providerId="LiveId" clId="{4685CA1D-7D4D-4443-A979-7484F3B2F3AA}" dt="2024-10-17T09:47:03.586" v="9" actId="255"/>
        <pc:sldMkLst>
          <pc:docMk/>
          <pc:sldMk cId="327590935" sldId="258"/>
        </pc:sldMkLst>
        <pc:spChg chg="mod">
          <ac:chgData name="Hetvi Patel" userId="1dc587434d354bbe" providerId="LiveId" clId="{4685CA1D-7D4D-4443-A979-7484F3B2F3AA}" dt="2024-10-17T09:47:03.586" v="9" actId="255"/>
          <ac:spMkLst>
            <pc:docMk/>
            <pc:sldMk cId="327590935" sldId="258"/>
            <ac:spMk id="4" creationId="{95555F19-FD67-397A-0C40-250C0FF83DD1}"/>
          </ac:spMkLst>
        </pc:spChg>
      </pc:sldChg>
      <pc:sldChg chg="modSp mod">
        <pc:chgData name="Hetvi Patel" userId="1dc587434d354bbe" providerId="LiveId" clId="{4685CA1D-7D4D-4443-A979-7484F3B2F3AA}" dt="2024-10-17T09:48:36.891" v="132" actId="20577"/>
        <pc:sldMkLst>
          <pc:docMk/>
          <pc:sldMk cId="943894999" sldId="260"/>
        </pc:sldMkLst>
        <pc:spChg chg="mod">
          <ac:chgData name="Hetvi Patel" userId="1dc587434d354bbe" providerId="LiveId" clId="{4685CA1D-7D4D-4443-A979-7484F3B2F3AA}" dt="2024-10-17T09:48:36.891" v="132" actId="20577"/>
          <ac:spMkLst>
            <pc:docMk/>
            <pc:sldMk cId="943894999" sldId="260"/>
            <ac:spMk id="3" creationId="{13BB964F-856C-7CCE-E94B-680DB43578D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4587-69D2-DDBC-9C8B-2BA7CB96D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PDS Project – 2048 game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DB302-F8FE-167A-A54B-516DC31DE3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Patel Hetvi </a:t>
            </a:r>
            <a:r>
              <a:rPr lang="en-US" dirty="0" err="1"/>
              <a:t>kantibhai</a:t>
            </a:r>
            <a:r>
              <a:rPr lang="en-US" dirty="0"/>
              <a:t> </a:t>
            </a:r>
          </a:p>
          <a:p>
            <a:r>
              <a:rPr lang="en-US" dirty="0"/>
              <a:t>24ce01068</a:t>
            </a:r>
          </a:p>
          <a:p>
            <a:r>
              <a:rPr lang="en-US" dirty="0" err="1"/>
              <a:t>Btech</a:t>
            </a:r>
            <a:r>
              <a:rPr lang="en-US" dirty="0"/>
              <a:t> 1</a:t>
            </a:r>
            <a:r>
              <a:rPr lang="en-US" baseline="30000" dirty="0"/>
              <a:t>st</a:t>
            </a:r>
            <a:r>
              <a:rPr lang="en-US" dirty="0"/>
              <a:t> year Section 6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35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97A09-6E15-A7CE-0C6A-92EDD0ACA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540774"/>
            <a:ext cx="9905999" cy="55060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                               Project report</a:t>
            </a:r>
          </a:p>
          <a:p>
            <a:r>
              <a:rPr lang="en-US" dirty="0"/>
              <a:t>The project is a game that is 2048 game in which we slide values and the similar one add up and wins the game as we get 2048 one.</a:t>
            </a:r>
          </a:p>
          <a:p>
            <a:r>
              <a:rPr lang="en-US" dirty="0"/>
              <a:t>The project motivates to do as there is different use of various algorithms and make us to explore more functions and library in c language.</a:t>
            </a:r>
          </a:p>
          <a:p>
            <a:r>
              <a:rPr lang="en-US" dirty="0"/>
              <a:t>It improves the coding skill with </a:t>
            </a:r>
            <a:r>
              <a:rPr lang="en-IN" dirty="0"/>
              <a:t>memory management and implementing the game’s mechanics </a:t>
            </a:r>
            <a:r>
              <a:rPr lang="en-US" dirty="0"/>
              <a:t> and also improves </a:t>
            </a:r>
            <a:r>
              <a:rPr lang="en-IN" dirty="0"/>
              <a:t>logical thinking .</a:t>
            </a:r>
          </a:p>
          <a:p>
            <a:r>
              <a:rPr lang="en-IN" dirty="0"/>
              <a:t>The project increases the game development thinking ability .</a:t>
            </a:r>
          </a:p>
          <a:p>
            <a:r>
              <a:rPr lang="en-US" dirty="0"/>
              <a:t>This project encourages you to practice modular programming. Breaking your code into functions and files can help you learn about code organization and reusability.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22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CAE34-CAC3-3F9A-A349-5AA47E8CB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12041"/>
            <a:ext cx="9905998" cy="1170953"/>
          </a:xfrm>
        </p:spPr>
        <p:txBody>
          <a:bodyPr/>
          <a:lstStyle/>
          <a:p>
            <a:r>
              <a:rPr lang="en-US" dirty="0"/>
              <a:t> important Highlights of the project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555F19-FD67-397A-0C40-250C0FF83D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5638" y="2046042"/>
            <a:ext cx="12093677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 movement (up, down, left, right).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of  merging and scoring logic.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grid representation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a simple text-based for displaying the game state.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user input handling for controls.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 win/loss conditions and invalid inputs.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random  generation after each move.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modular programming with functions for each game aspect.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 clear and organized code structure for easier debugging and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9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09A6D-FE33-973B-B94F-E56302A30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Learning from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633E7-1141-F68E-D7D1-D11111E6D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Explored the following :</a:t>
            </a:r>
          </a:p>
          <a:p>
            <a:r>
              <a:rPr lang="en-US" dirty="0"/>
              <a:t>How to generate random values and allocate to array.</a:t>
            </a:r>
          </a:p>
          <a:p>
            <a:r>
              <a:rPr lang="en-US" dirty="0"/>
              <a:t>File handling and its various function which help to make this project.</a:t>
            </a:r>
          </a:p>
          <a:p>
            <a:r>
              <a:rPr lang="en-US" dirty="0"/>
              <a:t> Use of dynamic memory  new to explore and </a:t>
            </a:r>
            <a:r>
              <a:rPr lang="en-US" dirty="0" err="1"/>
              <a:t>fuctions</a:t>
            </a:r>
            <a:r>
              <a:rPr lang="en-US" dirty="0"/>
              <a:t> within it .</a:t>
            </a:r>
          </a:p>
          <a:p>
            <a:r>
              <a:rPr lang="en-IN" dirty="0"/>
              <a:t>How to slide the values and there addition in it.</a:t>
            </a:r>
          </a:p>
          <a:p>
            <a:r>
              <a:rPr lang="en-US" dirty="0"/>
              <a:t>Gain experience in planning, executing, and managing a software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84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B964F-856C-7CCE-E94B-680DB4357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767" y="1010621"/>
            <a:ext cx="9905999" cy="5262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It will be very good to see this project getting useful in learning aspect and also fun playing .</a:t>
            </a:r>
          </a:p>
          <a:p>
            <a:pPr marL="0" indent="0">
              <a:buNone/>
            </a:pPr>
            <a:r>
              <a:rPr lang="en-US" sz="3000" dirty="0"/>
              <a:t>A good way to learn and enhance skills of programming with this project.</a:t>
            </a:r>
          </a:p>
          <a:p>
            <a:pPr marL="0" indent="0">
              <a:buNone/>
            </a:pPr>
            <a:r>
              <a:rPr lang="en-US" sz="3000" dirty="0"/>
              <a:t>With this one more game can be added on provided more time.</a:t>
            </a:r>
          </a:p>
          <a:p>
            <a:pPr marL="0" indent="0">
              <a:buNone/>
            </a:pPr>
            <a:r>
              <a:rPr lang="en-US" sz="3000" dirty="0"/>
              <a:t>And with more experience may be a fast compilation programming could be done .</a:t>
            </a:r>
          </a:p>
          <a:p>
            <a:pPr marL="0" indent="0">
              <a:buNone/>
            </a:pPr>
            <a:r>
              <a:rPr lang="en-US" sz="3000" dirty="0"/>
              <a:t>A fun game to play and good in </a:t>
            </a:r>
            <a:r>
              <a:rPr lang="en-US" sz="3000"/>
              <a:t>learning aspect.</a:t>
            </a: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89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E658-78B3-3601-BFE0-F90333836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426" y="2260505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sz="6600" dirty="0"/>
              <a:t>Thank you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268992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42</TotalTime>
  <Words>352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PDS Project – 2048 game</vt:lpstr>
      <vt:lpstr>PowerPoint Presentation</vt:lpstr>
      <vt:lpstr> important Highlights of the project</vt:lpstr>
      <vt:lpstr>   Learning from project</vt:lpstr>
      <vt:lpstr>PowerPoint Presentation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Hetvi Patel</dc:creator>
  <cp:lastModifiedBy>Hetvi Patel</cp:lastModifiedBy>
  <cp:revision>1</cp:revision>
  <dcterms:created xsi:type="dcterms:W3CDTF">2024-10-16T18:18:14Z</dcterms:created>
  <dcterms:modified xsi:type="dcterms:W3CDTF">2024-10-17T09:48:38Z</dcterms:modified>
</cp:coreProperties>
</file>