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Barlow Condensed SemiBold"/>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
      <p:font typeface="Barlow Condensed"/>
      <p:regular r:id="rId29"/>
      <p:bold r:id="rId30"/>
      <p:italic r:id="rId31"/>
      <p:boldItalic r:id="rId32"/>
    </p:embeddedFont>
    <p:embeddedFont>
      <p:font typeface="Barlow"/>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CondensedSemiBold-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Condense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Condensed-italic.fntdata"/><Relationship Id="rId30" Type="http://schemas.openxmlformats.org/officeDocument/2006/relationships/font" Target="fonts/BarlowCondensed-bold.fntdata"/><Relationship Id="rId11" Type="http://schemas.openxmlformats.org/officeDocument/2006/relationships/slide" Target="slides/slide7.xml"/><Relationship Id="rId33" Type="http://schemas.openxmlformats.org/officeDocument/2006/relationships/font" Target="fonts/Barlow-regular.fntdata"/><Relationship Id="rId10" Type="http://schemas.openxmlformats.org/officeDocument/2006/relationships/slide" Target="slides/slide6.xml"/><Relationship Id="rId32" Type="http://schemas.openxmlformats.org/officeDocument/2006/relationships/font" Target="fonts/BarlowCondensed-boldItalic.fntdata"/><Relationship Id="rId13" Type="http://schemas.openxmlformats.org/officeDocument/2006/relationships/slide" Target="slides/slide9.xml"/><Relationship Id="rId35" Type="http://schemas.openxmlformats.org/officeDocument/2006/relationships/font" Target="fonts/Barlow-italic.fntdata"/><Relationship Id="rId12" Type="http://schemas.openxmlformats.org/officeDocument/2006/relationships/slide" Target="slides/slide8.xml"/><Relationship Id="rId34" Type="http://schemas.openxmlformats.org/officeDocument/2006/relationships/font" Target="fonts/Barlow-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Barlow-boldItalic.fntdata"/><Relationship Id="rId17" Type="http://schemas.openxmlformats.org/officeDocument/2006/relationships/font" Target="fonts/BarlowCondensedSemiBold-regular.fntdata"/><Relationship Id="rId16" Type="http://schemas.openxmlformats.org/officeDocument/2006/relationships/slide" Target="slides/slide12.xml"/><Relationship Id="rId19" Type="http://schemas.openxmlformats.org/officeDocument/2006/relationships/font" Target="fonts/BarlowCondensedSemiBold-italic.fntdata"/><Relationship Id="rId18" Type="http://schemas.openxmlformats.org/officeDocument/2006/relationships/font" Target="fonts/BarlowCondensed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1ea18bbc3c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1ea18bbc3c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1ea18bbc3ce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1ea18bbc3ce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1fabcb2273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1fabcb2273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dd0c7d16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dd0c7d16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db0f9523d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db0f9523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db0f9523d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db0f9523d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116f4a803e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116f4a803e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fabcb2273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1fabcb2273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1ea18bbc3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1ea18bbc3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1ea18bbc3c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1ea18bbc3c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1ea18bbc3c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1ea18bbc3c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2"/>
          <p:cNvCxnSpPr/>
          <p:nvPr/>
        </p:nvCxnSpPr>
        <p:spPr>
          <a:xfrm flipH="1" rot="436104">
            <a:off x="7342476" y="-138003"/>
            <a:ext cx="713735" cy="700711"/>
          </a:xfrm>
          <a:prstGeom prst="straightConnector1">
            <a:avLst/>
          </a:prstGeom>
          <a:noFill/>
          <a:ln cap="flat" cmpd="sng" w="9525">
            <a:solidFill>
              <a:schemeClr val="dk1"/>
            </a:solidFill>
            <a:prstDash val="solid"/>
            <a:round/>
            <a:headEnd len="med" w="med" type="none"/>
            <a:tailEnd len="med" w="med" type="none"/>
          </a:ln>
        </p:spPr>
      </p:cxnSp>
      <p:cxnSp>
        <p:nvCxnSpPr>
          <p:cNvPr id="30" name="Google Shape;30;p2"/>
          <p:cNvCxnSpPr/>
          <p:nvPr/>
        </p:nvCxnSpPr>
        <p:spPr>
          <a:xfrm flipH="1" rot="436104">
            <a:off x="7694851" y="-2736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31" name="Google Shape;31;p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txBox="1"/>
          <p:nvPr>
            <p:ph type="ctrTitle"/>
          </p:nvPr>
        </p:nvSpPr>
        <p:spPr>
          <a:xfrm>
            <a:off x="609600" y="1603974"/>
            <a:ext cx="7924800" cy="154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500"/>
              <a:buNone/>
              <a:defRPr sz="48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37" name="Google Shape;37;p2"/>
          <p:cNvSpPr txBox="1"/>
          <p:nvPr>
            <p:ph idx="1" type="subTitle"/>
          </p:nvPr>
        </p:nvSpPr>
        <p:spPr>
          <a:xfrm>
            <a:off x="2125800" y="3428332"/>
            <a:ext cx="4892400" cy="460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4" name="Shape 454"/>
        <p:cNvGrpSpPr/>
        <p:nvPr/>
      </p:nvGrpSpPr>
      <p:grpSpPr>
        <a:xfrm>
          <a:off x="0" y="0"/>
          <a:ext cx="0" cy="0"/>
          <a:chOff x="0" y="0"/>
          <a:chExt cx="0" cy="0"/>
        </a:xfrm>
      </p:grpSpPr>
      <p:sp>
        <p:nvSpPr>
          <p:cNvPr id="455" name="Google Shape;455;p11"/>
          <p:cNvSpPr txBox="1"/>
          <p:nvPr>
            <p:ph hasCustomPrompt="1" type="title"/>
          </p:nvPr>
        </p:nvSpPr>
        <p:spPr>
          <a:xfrm>
            <a:off x="1766700" y="1533875"/>
            <a:ext cx="5610600" cy="1372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p:nvPr>
            <p:ph idx="1" type="subTitle"/>
          </p:nvPr>
        </p:nvSpPr>
        <p:spPr>
          <a:xfrm>
            <a:off x="1766700" y="2906122"/>
            <a:ext cx="5610600" cy="70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7" name="Google Shape;457;p11"/>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8" name="Google Shape;468;p11"/>
          <p:cNvGrpSpPr/>
          <p:nvPr/>
        </p:nvGrpSpPr>
        <p:grpSpPr>
          <a:xfrm flipH="1" rot="10800000">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11"/>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11"/>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11"/>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grpSp>
      <p:sp>
        <p:nvSpPr>
          <p:cNvPr id="478" name="Google Shape;478;p11"/>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0" name="Shape 4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81" name="Shape 481"/>
        <p:cNvGrpSpPr/>
        <p:nvPr/>
      </p:nvGrpSpPr>
      <p:grpSpPr>
        <a:xfrm>
          <a:off x="0" y="0"/>
          <a:ext cx="0" cy="0"/>
          <a:chOff x="0" y="0"/>
          <a:chExt cx="0" cy="0"/>
        </a:xfrm>
      </p:grpSpPr>
      <p:sp>
        <p:nvSpPr>
          <p:cNvPr id="482" name="Google Shape;482;p13"/>
          <p:cNvSpPr txBox="1"/>
          <p:nvPr>
            <p:ph idx="1" type="subTitle"/>
          </p:nvPr>
        </p:nvSpPr>
        <p:spPr>
          <a:xfrm>
            <a:off x="1648275" y="1206225"/>
            <a:ext cx="2907900" cy="393300"/>
          </a:xfrm>
          <a:prstGeom prst="rect">
            <a:avLst/>
          </a:prstGeom>
        </p:spPr>
        <p:txBody>
          <a:bodyPr anchorCtr="0" anchor="b" bIns="91425" lIns="91425" spcFirstLastPara="1" rIns="91425" wrap="square" tIns="91425">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3" name="Google Shape;483;p13"/>
          <p:cNvSpPr txBox="1"/>
          <p:nvPr>
            <p:ph idx="2" type="subTitle"/>
          </p:nvPr>
        </p:nvSpPr>
        <p:spPr>
          <a:xfrm>
            <a:off x="5520925" y="1206225"/>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4" name="Google Shape;484;p13"/>
          <p:cNvSpPr txBox="1"/>
          <p:nvPr>
            <p:ph idx="3" type="subTitle"/>
          </p:nvPr>
        </p:nvSpPr>
        <p:spPr>
          <a:xfrm>
            <a:off x="1648275" y="2300938"/>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5" name="Google Shape;485;p13"/>
          <p:cNvSpPr txBox="1"/>
          <p:nvPr>
            <p:ph idx="4" type="subTitle"/>
          </p:nvPr>
        </p:nvSpPr>
        <p:spPr>
          <a:xfrm>
            <a:off x="5520925" y="2300938"/>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6" name="Google Shape;486;p13"/>
          <p:cNvSpPr txBox="1"/>
          <p:nvPr>
            <p:ph idx="5" type="subTitle"/>
          </p:nvPr>
        </p:nvSpPr>
        <p:spPr>
          <a:xfrm>
            <a:off x="1648275" y="3429713"/>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7" name="Google Shape;487;p13"/>
          <p:cNvSpPr txBox="1"/>
          <p:nvPr>
            <p:ph idx="6" type="subTitle"/>
          </p:nvPr>
        </p:nvSpPr>
        <p:spPr>
          <a:xfrm>
            <a:off x="5520925" y="3429713"/>
            <a:ext cx="29079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88" name="Google Shape;48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9" name="Google Shape;489;p13"/>
          <p:cNvSpPr txBox="1"/>
          <p:nvPr>
            <p:ph idx="7" type="subTitle"/>
          </p:nvPr>
        </p:nvSpPr>
        <p:spPr>
          <a:xfrm>
            <a:off x="1648275" y="1503027"/>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0" name="Google Shape;490;p13"/>
          <p:cNvSpPr txBox="1"/>
          <p:nvPr>
            <p:ph idx="8" type="subTitle"/>
          </p:nvPr>
        </p:nvSpPr>
        <p:spPr>
          <a:xfrm>
            <a:off x="5520925" y="1503027"/>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1" name="Google Shape;491;p13"/>
          <p:cNvSpPr txBox="1"/>
          <p:nvPr>
            <p:ph idx="9" type="subTitle"/>
          </p:nvPr>
        </p:nvSpPr>
        <p:spPr>
          <a:xfrm>
            <a:off x="1648275" y="2646526"/>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2" name="Google Shape;492;p13"/>
          <p:cNvSpPr txBox="1"/>
          <p:nvPr>
            <p:ph idx="13" type="subTitle"/>
          </p:nvPr>
        </p:nvSpPr>
        <p:spPr>
          <a:xfrm>
            <a:off x="5520925" y="2646526"/>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3" name="Google Shape;493;p13"/>
          <p:cNvSpPr txBox="1"/>
          <p:nvPr>
            <p:ph idx="14" type="subTitle"/>
          </p:nvPr>
        </p:nvSpPr>
        <p:spPr>
          <a:xfrm>
            <a:off x="1648275" y="3790025"/>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4" name="Google Shape;494;p13"/>
          <p:cNvSpPr txBox="1"/>
          <p:nvPr>
            <p:ph idx="15" type="subTitle"/>
          </p:nvPr>
        </p:nvSpPr>
        <p:spPr>
          <a:xfrm>
            <a:off x="5520925" y="3790025"/>
            <a:ext cx="2901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95" name="Google Shape;495;p13"/>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13"/>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0" name="Google Shape;510;p13"/>
          <p:cNvGrpSpPr/>
          <p:nvPr/>
        </p:nvGrpSpPr>
        <p:grpSpPr>
          <a:xfrm flipH="1" rot="10800000">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13"/>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13"/>
          <p:cNvCxnSpPr/>
          <p:nvPr/>
        </p:nvCxnSpPr>
        <p:spPr>
          <a:xfrm flipH="1" rot="436104">
            <a:off x="8926501" y="4361228"/>
            <a:ext cx="713735" cy="700711"/>
          </a:xfrm>
          <a:prstGeom prst="straightConnector1">
            <a:avLst/>
          </a:prstGeom>
          <a:noFill/>
          <a:ln cap="flat" cmpd="sng" w="9525">
            <a:solidFill>
              <a:schemeClr val="dk1"/>
            </a:solidFill>
            <a:prstDash val="solid"/>
            <a:round/>
            <a:headEnd len="med" w="med" type="none"/>
            <a:tailEnd len="med" w="med" type="none"/>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13"/>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556" name="Shape 556"/>
        <p:cNvGrpSpPr/>
        <p:nvPr/>
      </p:nvGrpSpPr>
      <p:grpSpPr>
        <a:xfrm>
          <a:off x="0" y="0"/>
          <a:ext cx="0" cy="0"/>
          <a:chOff x="0" y="0"/>
          <a:chExt cx="0" cy="0"/>
        </a:xfrm>
      </p:grpSpPr>
      <p:sp>
        <p:nvSpPr>
          <p:cNvPr id="557" name="Google Shape;557;p14"/>
          <p:cNvSpPr txBox="1"/>
          <p:nvPr>
            <p:ph type="title"/>
          </p:nvPr>
        </p:nvSpPr>
        <p:spPr>
          <a:xfrm>
            <a:off x="1963275" y="3220825"/>
            <a:ext cx="5217300" cy="490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558" name="Google Shape;558;p14"/>
          <p:cNvSpPr txBox="1"/>
          <p:nvPr>
            <p:ph idx="1" type="subTitle"/>
          </p:nvPr>
        </p:nvSpPr>
        <p:spPr>
          <a:xfrm>
            <a:off x="1498700" y="1686125"/>
            <a:ext cx="6146700" cy="13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23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59" name="Google Shape;559;p14"/>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14"/>
          <p:cNvGrpSpPr/>
          <p:nvPr/>
        </p:nvGrpSpPr>
        <p:grpSpPr>
          <a:xfrm>
            <a:off x="-1229162" y="1461657"/>
            <a:ext cx="1942494" cy="2022980"/>
            <a:chOff x="4445625" y="1829838"/>
            <a:chExt cx="739125" cy="769750"/>
          </a:xfrm>
        </p:grpSpPr>
        <p:sp>
          <p:nvSpPr>
            <p:cNvPr id="562" name="Google Shape;562;p1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14"/>
          <p:cNvGrpSpPr/>
          <p:nvPr/>
        </p:nvGrpSpPr>
        <p:grpSpPr>
          <a:xfrm rot="-5400000">
            <a:off x="8470913" y="1461657"/>
            <a:ext cx="1942494" cy="2022980"/>
            <a:chOff x="4445625" y="1829838"/>
            <a:chExt cx="739125" cy="769750"/>
          </a:xfrm>
        </p:grpSpPr>
        <p:sp>
          <p:nvSpPr>
            <p:cNvPr id="571" name="Google Shape;571;p1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579" name="Shape 579"/>
        <p:cNvGrpSpPr/>
        <p:nvPr/>
      </p:nvGrpSpPr>
      <p:grpSpPr>
        <a:xfrm>
          <a:off x="0" y="0"/>
          <a:ext cx="0" cy="0"/>
          <a:chOff x="0" y="0"/>
          <a:chExt cx="0" cy="0"/>
        </a:xfrm>
      </p:grpSpPr>
      <p:sp>
        <p:nvSpPr>
          <p:cNvPr id="580" name="Google Shape;580;p15"/>
          <p:cNvSpPr txBox="1"/>
          <p:nvPr>
            <p:ph hasCustomPrompt="1" type="title"/>
          </p:nvPr>
        </p:nvSpPr>
        <p:spPr>
          <a:xfrm>
            <a:off x="1234750" y="790425"/>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1" name="Google Shape;581;p15"/>
          <p:cNvSpPr txBox="1"/>
          <p:nvPr>
            <p:ph idx="1" type="subTitle"/>
          </p:nvPr>
        </p:nvSpPr>
        <p:spPr>
          <a:xfrm>
            <a:off x="1234753" y="1631066"/>
            <a:ext cx="29934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2" name="Google Shape;582;p15"/>
          <p:cNvSpPr txBox="1"/>
          <p:nvPr>
            <p:ph hasCustomPrompt="1" idx="2" type="title"/>
          </p:nvPr>
        </p:nvSpPr>
        <p:spPr>
          <a:xfrm>
            <a:off x="4915800" y="790450"/>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3" name="Google Shape;583;p15"/>
          <p:cNvSpPr txBox="1"/>
          <p:nvPr>
            <p:ph idx="3" type="subTitle"/>
          </p:nvPr>
        </p:nvSpPr>
        <p:spPr>
          <a:xfrm>
            <a:off x="4915800" y="1631077"/>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4" name="Google Shape;584;p15"/>
          <p:cNvSpPr txBox="1"/>
          <p:nvPr>
            <p:ph hasCustomPrompt="1" idx="4" type="title"/>
          </p:nvPr>
        </p:nvSpPr>
        <p:spPr>
          <a:xfrm>
            <a:off x="4915800" y="2761426"/>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5" name="Google Shape;585;p15"/>
          <p:cNvSpPr txBox="1"/>
          <p:nvPr>
            <p:ph idx="5" type="subTitle"/>
          </p:nvPr>
        </p:nvSpPr>
        <p:spPr>
          <a:xfrm>
            <a:off x="4915800" y="3602053"/>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6" name="Google Shape;586;p15"/>
          <p:cNvSpPr txBox="1"/>
          <p:nvPr>
            <p:ph hasCustomPrompt="1" idx="6" type="title"/>
          </p:nvPr>
        </p:nvSpPr>
        <p:spPr>
          <a:xfrm>
            <a:off x="1234753" y="2761420"/>
            <a:ext cx="2993400" cy="82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0000"/>
              <a:buNone/>
              <a:defRPr sz="48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87" name="Google Shape;587;p15"/>
          <p:cNvSpPr txBox="1"/>
          <p:nvPr>
            <p:ph idx="7" type="subTitle"/>
          </p:nvPr>
        </p:nvSpPr>
        <p:spPr>
          <a:xfrm>
            <a:off x="1234753" y="3602051"/>
            <a:ext cx="2993400" cy="393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88" name="Google Shape;588;p15"/>
          <p:cNvSpPr txBox="1"/>
          <p:nvPr>
            <p:ph idx="8" type="subTitle"/>
          </p:nvPr>
        </p:nvSpPr>
        <p:spPr>
          <a:xfrm>
            <a:off x="1234753" y="1988490"/>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89" name="Google Shape;589;p15"/>
          <p:cNvSpPr txBox="1"/>
          <p:nvPr>
            <p:ph idx="9" type="subTitle"/>
          </p:nvPr>
        </p:nvSpPr>
        <p:spPr>
          <a:xfrm>
            <a:off x="4915800" y="1988499"/>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0" name="Google Shape;590;p15"/>
          <p:cNvSpPr txBox="1"/>
          <p:nvPr>
            <p:ph idx="13" type="subTitle"/>
          </p:nvPr>
        </p:nvSpPr>
        <p:spPr>
          <a:xfrm>
            <a:off x="4915800" y="3959475"/>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1" name="Google Shape;591;p15"/>
          <p:cNvSpPr txBox="1"/>
          <p:nvPr>
            <p:ph idx="14" type="subTitle"/>
          </p:nvPr>
        </p:nvSpPr>
        <p:spPr>
          <a:xfrm>
            <a:off x="1234753" y="3959475"/>
            <a:ext cx="29934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None/>
              <a:defRPr>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592" name="Google Shape;592;p15"/>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15"/>
          <p:cNvGrpSpPr/>
          <p:nvPr/>
        </p:nvGrpSpPr>
        <p:grpSpPr>
          <a:xfrm>
            <a:off x="247775" y="4241825"/>
            <a:ext cx="315575" cy="366750"/>
            <a:chOff x="8558925" y="4522650"/>
            <a:chExt cx="315575" cy="366750"/>
          </a:xfrm>
        </p:grpSpPr>
        <p:grpSp>
          <p:nvGrpSpPr>
            <p:cNvPr id="595" name="Google Shape;595;p15"/>
            <p:cNvGrpSpPr/>
            <p:nvPr/>
          </p:nvGrpSpPr>
          <p:grpSpPr>
            <a:xfrm>
              <a:off x="8558925" y="4629825"/>
              <a:ext cx="107200" cy="107175"/>
              <a:chOff x="4125350" y="1946513"/>
              <a:chExt cx="107200" cy="107175"/>
            </a:xfrm>
          </p:grpSpPr>
          <p:sp>
            <p:nvSpPr>
              <p:cNvPr id="596" name="Google Shape;596;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5"/>
            <p:cNvGrpSpPr/>
            <p:nvPr/>
          </p:nvGrpSpPr>
          <p:grpSpPr>
            <a:xfrm>
              <a:off x="8711325" y="4782225"/>
              <a:ext cx="107200" cy="107175"/>
              <a:chOff x="4125350" y="1946513"/>
              <a:chExt cx="107200" cy="107175"/>
            </a:xfrm>
          </p:grpSpPr>
          <p:sp>
            <p:nvSpPr>
              <p:cNvPr id="599" name="Google Shape;599;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15"/>
            <p:cNvGrpSpPr/>
            <p:nvPr/>
          </p:nvGrpSpPr>
          <p:grpSpPr>
            <a:xfrm>
              <a:off x="8767300" y="4522650"/>
              <a:ext cx="107200" cy="107175"/>
              <a:chOff x="4125350" y="1946513"/>
              <a:chExt cx="107200" cy="107175"/>
            </a:xfrm>
          </p:grpSpPr>
          <p:sp>
            <p:nvSpPr>
              <p:cNvPr id="602" name="Google Shape;602;p1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15"/>
          <p:cNvGrpSpPr/>
          <p:nvPr/>
        </p:nvGrpSpPr>
        <p:grpSpPr>
          <a:xfrm flipH="1">
            <a:off x="8729625" y="951866"/>
            <a:ext cx="194400" cy="112209"/>
            <a:chOff x="265900" y="3852516"/>
            <a:chExt cx="194400" cy="112209"/>
          </a:xfrm>
        </p:grpSpPr>
        <p:sp>
          <p:nvSpPr>
            <p:cNvPr id="605" name="Google Shape;605;p1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15"/>
          <p:cNvGrpSpPr/>
          <p:nvPr/>
        </p:nvGrpSpPr>
        <p:grpSpPr>
          <a:xfrm>
            <a:off x="-763675" y="-500525"/>
            <a:ext cx="1476900" cy="1476900"/>
            <a:chOff x="8632950" y="-311150"/>
            <a:chExt cx="1476900" cy="1476900"/>
          </a:xfrm>
        </p:grpSpPr>
        <p:sp>
          <p:nvSpPr>
            <p:cNvPr id="608" name="Google Shape;608;p1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15"/>
          <p:cNvGrpSpPr/>
          <p:nvPr/>
        </p:nvGrpSpPr>
        <p:grpSpPr>
          <a:xfrm>
            <a:off x="8430775" y="4167100"/>
            <a:ext cx="1476900" cy="1476900"/>
            <a:chOff x="8632950" y="-311150"/>
            <a:chExt cx="1476900" cy="1476900"/>
          </a:xfrm>
        </p:grpSpPr>
        <p:sp>
          <p:nvSpPr>
            <p:cNvPr id="611" name="Google Shape;611;p1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5"/>
          <p:cNvGrpSpPr/>
          <p:nvPr/>
        </p:nvGrpSpPr>
        <p:grpSpPr>
          <a:xfrm>
            <a:off x="3529283" y="4464921"/>
            <a:ext cx="1540684" cy="1387652"/>
            <a:chOff x="3632834" y="4464921"/>
            <a:chExt cx="1540684" cy="1387652"/>
          </a:xfrm>
        </p:grpSpPr>
        <p:sp>
          <p:nvSpPr>
            <p:cNvPr id="614" name="Google Shape;614;p1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5" name="Google Shape;615;p1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16" name="Shape 616"/>
        <p:cNvGrpSpPr/>
        <p:nvPr/>
      </p:nvGrpSpPr>
      <p:grpSpPr>
        <a:xfrm>
          <a:off x="0" y="0"/>
          <a:ext cx="0" cy="0"/>
          <a:chOff x="0" y="0"/>
          <a:chExt cx="0" cy="0"/>
        </a:xfrm>
      </p:grpSpPr>
      <p:grpSp>
        <p:nvGrpSpPr>
          <p:cNvPr id="617" name="Google Shape;617;p16"/>
          <p:cNvGrpSpPr/>
          <p:nvPr/>
        </p:nvGrpSpPr>
        <p:grpSpPr>
          <a:xfrm>
            <a:off x="8064938" y="-1041168"/>
            <a:ext cx="1942494" cy="2022980"/>
            <a:chOff x="4445625" y="1829838"/>
            <a:chExt cx="739125" cy="769750"/>
          </a:xfrm>
        </p:grpSpPr>
        <p:sp>
          <p:nvSpPr>
            <p:cNvPr id="618" name="Google Shape;618;p1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6"/>
          <p:cNvGrpSpPr/>
          <p:nvPr/>
        </p:nvGrpSpPr>
        <p:grpSpPr>
          <a:xfrm>
            <a:off x="-858537" y="-1041168"/>
            <a:ext cx="1942494" cy="2022980"/>
            <a:chOff x="4445625" y="1829838"/>
            <a:chExt cx="739125" cy="769750"/>
          </a:xfrm>
        </p:grpSpPr>
        <p:sp>
          <p:nvSpPr>
            <p:cNvPr id="627" name="Google Shape;627;p1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6" name="Google Shape;636;p16"/>
          <p:cNvSpPr/>
          <p:nvPr/>
        </p:nvSpPr>
        <p:spPr>
          <a:xfrm rot="-152928">
            <a:off x="6925193" y="4175288"/>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
          <p:cNvSpPr/>
          <p:nvPr/>
        </p:nvSpPr>
        <p:spPr>
          <a:xfrm rot="3635839">
            <a:off x="-1640952" y="3754337"/>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16"/>
          <p:cNvGrpSpPr/>
          <p:nvPr/>
        </p:nvGrpSpPr>
        <p:grpSpPr>
          <a:xfrm flipH="1">
            <a:off x="493849" y="4222131"/>
            <a:ext cx="438754" cy="772904"/>
            <a:chOff x="4950175" y="2998438"/>
            <a:chExt cx="88725" cy="156300"/>
          </a:xfrm>
        </p:grpSpPr>
        <p:sp>
          <p:nvSpPr>
            <p:cNvPr id="639" name="Google Shape;639;p1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6"/>
          <p:cNvGrpSpPr/>
          <p:nvPr/>
        </p:nvGrpSpPr>
        <p:grpSpPr>
          <a:xfrm>
            <a:off x="8626226" y="3746559"/>
            <a:ext cx="361129" cy="3106418"/>
            <a:chOff x="6317900" y="1197313"/>
            <a:chExt cx="180700" cy="1554375"/>
          </a:xfrm>
        </p:grpSpPr>
        <p:sp>
          <p:nvSpPr>
            <p:cNvPr id="676" name="Google Shape;676;p1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16"/>
          <p:cNvSpPr/>
          <p:nvPr/>
        </p:nvSpPr>
        <p:spPr>
          <a:xfrm flipH="1" rot="-5400000">
            <a:off x="307075" y="2259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16"/>
          <p:cNvGrpSpPr/>
          <p:nvPr/>
        </p:nvGrpSpPr>
        <p:grpSpPr>
          <a:xfrm flipH="1">
            <a:off x="8671988" y="2252416"/>
            <a:ext cx="194400" cy="112209"/>
            <a:chOff x="265900" y="3852516"/>
            <a:chExt cx="194400" cy="112209"/>
          </a:xfrm>
        </p:grpSpPr>
        <p:sp>
          <p:nvSpPr>
            <p:cNvPr id="684" name="Google Shape;684;p1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86" name="Shape 686"/>
        <p:cNvGrpSpPr/>
        <p:nvPr/>
      </p:nvGrpSpPr>
      <p:grpSpPr>
        <a:xfrm>
          <a:off x="0" y="0"/>
          <a:ext cx="0" cy="0"/>
          <a:chOff x="0" y="0"/>
          <a:chExt cx="0" cy="0"/>
        </a:xfrm>
      </p:grpSpPr>
      <p:grpSp>
        <p:nvGrpSpPr>
          <p:cNvPr id="687" name="Google Shape;687;p17"/>
          <p:cNvGrpSpPr/>
          <p:nvPr/>
        </p:nvGrpSpPr>
        <p:grpSpPr>
          <a:xfrm rot="8100000">
            <a:off x="8064682" y="3952435"/>
            <a:ext cx="1942549" cy="2023037"/>
            <a:chOff x="4445625" y="1829838"/>
            <a:chExt cx="739125" cy="769750"/>
          </a:xfrm>
        </p:grpSpPr>
        <p:sp>
          <p:nvSpPr>
            <p:cNvPr id="688" name="Google Shape;688;p1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a:off x="-858537" y="3952469"/>
            <a:ext cx="1942494" cy="2022980"/>
            <a:chOff x="4445625" y="1829838"/>
            <a:chExt cx="739125" cy="769750"/>
          </a:xfrm>
        </p:grpSpPr>
        <p:sp>
          <p:nvSpPr>
            <p:cNvPr id="697" name="Google Shape;697;p1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6" name="Google Shape;706;p17"/>
          <p:cNvSpPr/>
          <p:nvPr/>
        </p:nvSpPr>
        <p:spPr>
          <a:xfrm flipH="1" rot="-10647072">
            <a:off x="6925193" y="-1707780"/>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flipH="1" rot="7164161">
            <a:off x="-1640952" y="-1604719"/>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17"/>
          <p:cNvGrpSpPr/>
          <p:nvPr/>
        </p:nvGrpSpPr>
        <p:grpSpPr>
          <a:xfrm rot="10800000">
            <a:off x="493849" y="-156096"/>
            <a:ext cx="438754" cy="772904"/>
            <a:chOff x="4950175" y="2998438"/>
            <a:chExt cx="88725" cy="156300"/>
          </a:xfrm>
        </p:grpSpPr>
        <p:sp>
          <p:nvSpPr>
            <p:cNvPr id="709" name="Google Shape;709;p1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17"/>
          <p:cNvGrpSpPr/>
          <p:nvPr/>
        </p:nvGrpSpPr>
        <p:grpSpPr>
          <a:xfrm flipH="1" rot="10800000">
            <a:off x="8626226" y="-2014039"/>
            <a:ext cx="361129" cy="3106418"/>
            <a:chOff x="6317900" y="1197313"/>
            <a:chExt cx="180700" cy="1554375"/>
          </a:xfrm>
        </p:grpSpPr>
        <p:sp>
          <p:nvSpPr>
            <p:cNvPr id="746" name="Google Shape;746;p17"/>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7"/>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7"/>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7"/>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7"/>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7"/>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17"/>
          <p:cNvSpPr/>
          <p:nvPr/>
        </p:nvSpPr>
        <p:spPr>
          <a:xfrm rot="-5400000">
            <a:off x="307075" y="248182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17"/>
          <p:cNvGrpSpPr/>
          <p:nvPr/>
        </p:nvGrpSpPr>
        <p:grpSpPr>
          <a:xfrm rot="10800000">
            <a:off x="8671988" y="2474314"/>
            <a:ext cx="194400" cy="112209"/>
            <a:chOff x="265900" y="3852516"/>
            <a:chExt cx="194400" cy="112209"/>
          </a:xfrm>
        </p:grpSpPr>
        <p:sp>
          <p:nvSpPr>
            <p:cNvPr id="754" name="Google Shape;754;p1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17"/>
          <p:cNvSpPr/>
          <p:nvPr/>
        </p:nvSpPr>
        <p:spPr>
          <a:xfrm rot="-7199972">
            <a:off x="3156319" y="3826224"/>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757" name="Shape 757"/>
        <p:cNvGrpSpPr/>
        <p:nvPr/>
      </p:nvGrpSpPr>
      <p:grpSpPr>
        <a:xfrm>
          <a:off x="0" y="0"/>
          <a:ext cx="0" cy="0"/>
          <a:chOff x="0" y="0"/>
          <a:chExt cx="0" cy="0"/>
        </a:xfrm>
      </p:grpSpPr>
      <p:sp>
        <p:nvSpPr>
          <p:cNvPr id="758" name="Google Shape;758;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59" name="Google Shape;759;p18"/>
          <p:cNvSpPr txBox="1"/>
          <p:nvPr>
            <p:ph idx="1" type="subTitle"/>
          </p:nvPr>
        </p:nvSpPr>
        <p:spPr>
          <a:xfrm>
            <a:off x="720000" y="1905475"/>
            <a:ext cx="7704000" cy="8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60" name="Google Shape;760;p18"/>
          <p:cNvSpPr txBox="1"/>
          <p:nvPr>
            <p:ph idx="2" type="subTitle"/>
          </p:nvPr>
        </p:nvSpPr>
        <p:spPr>
          <a:xfrm>
            <a:off x="720000" y="13191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61" name="Google Shape;761;p18"/>
          <p:cNvSpPr/>
          <p:nvPr/>
        </p:nvSpPr>
        <p:spPr>
          <a:xfrm rot="-152928">
            <a:off x="6925193" y="4175288"/>
            <a:ext cx="3763193" cy="237143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8"/>
          <p:cNvSpPr/>
          <p:nvPr/>
        </p:nvSpPr>
        <p:spPr>
          <a:xfrm rot="3635839">
            <a:off x="-1640952" y="3754337"/>
            <a:ext cx="4267648" cy="268932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18"/>
          <p:cNvGrpSpPr/>
          <p:nvPr/>
        </p:nvGrpSpPr>
        <p:grpSpPr>
          <a:xfrm flipH="1">
            <a:off x="493849" y="4222131"/>
            <a:ext cx="438754" cy="772904"/>
            <a:chOff x="4950175" y="2998438"/>
            <a:chExt cx="88725" cy="156300"/>
          </a:xfrm>
        </p:grpSpPr>
        <p:sp>
          <p:nvSpPr>
            <p:cNvPr id="764" name="Google Shape;764;p1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18"/>
          <p:cNvGrpSpPr/>
          <p:nvPr/>
        </p:nvGrpSpPr>
        <p:grpSpPr>
          <a:xfrm>
            <a:off x="8626226" y="3746559"/>
            <a:ext cx="361129" cy="3106418"/>
            <a:chOff x="6317900" y="1197313"/>
            <a:chExt cx="180700" cy="1554375"/>
          </a:xfrm>
        </p:grpSpPr>
        <p:sp>
          <p:nvSpPr>
            <p:cNvPr id="801" name="Google Shape;801;p1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7" name="Google Shape;807;p18"/>
          <p:cNvSpPr/>
          <p:nvPr/>
        </p:nvSpPr>
        <p:spPr>
          <a:xfrm flipH="1" rot="-5400000">
            <a:off x="307075" y="22599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8" name="Google Shape;808;p18"/>
          <p:cNvGrpSpPr/>
          <p:nvPr/>
        </p:nvGrpSpPr>
        <p:grpSpPr>
          <a:xfrm flipH="1">
            <a:off x="8671988" y="2252416"/>
            <a:ext cx="194400" cy="112209"/>
            <a:chOff x="265900" y="3852516"/>
            <a:chExt cx="194400" cy="112209"/>
          </a:xfrm>
        </p:grpSpPr>
        <p:sp>
          <p:nvSpPr>
            <p:cNvPr id="809" name="Google Shape;809;p1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18"/>
          <p:cNvGrpSpPr/>
          <p:nvPr/>
        </p:nvGrpSpPr>
        <p:grpSpPr>
          <a:xfrm rot="5400000">
            <a:off x="8064938" y="-1041181"/>
            <a:ext cx="1942494" cy="2022980"/>
            <a:chOff x="4445625" y="1829838"/>
            <a:chExt cx="739125" cy="769750"/>
          </a:xfrm>
        </p:grpSpPr>
        <p:sp>
          <p:nvSpPr>
            <p:cNvPr id="812" name="Google Shape;812;p1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18"/>
          <p:cNvGrpSpPr/>
          <p:nvPr/>
        </p:nvGrpSpPr>
        <p:grpSpPr>
          <a:xfrm>
            <a:off x="-858537" y="-1041181"/>
            <a:ext cx="1942494" cy="2022980"/>
            <a:chOff x="4445625" y="1829838"/>
            <a:chExt cx="739125" cy="769750"/>
          </a:xfrm>
        </p:grpSpPr>
        <p:sp>
          <p:nvSpPr>
            <p:cNvPr id="821" name="Google Shape;821;p1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_1">
    <p:spTree>
      <p:nvGrpSpPr>
        <p:cNvPr id="829" name="Shape 829"/>
        <p:cNvGrpSpPr/>
        <p:nvPr/>
      </p:nvGrpSpPr>
      <p:grpSpPr>
        <a:xfrm>
          <a:off x="0" y="0"/>
          <a:ext cx="0" cy="0"/>
          <a:chOff x="0" y="0"/>
          <a:chExt cx="0" cy="0"/>
        </a:xfrm>
      </p:grpSpPr>
      <p:sp>
        <p:nvSpPr>
          <p:cNvPr id="830" name="Google Shape;830;p19"/>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1" name="Google Shape;831;p19"/>
          <p:cNvSpPr txBox="1"/>
          <p:nvPr/>
        </p:nvSpPr>
        <p:spPr>
          <a:xfrm>
            <a:off x="720000" y="1901952"/>
            <a:ext cx="3852000" cy="26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191919"/>
              </a:solidFill>
              <a:latin typeface="Montserrat"/>
              <a:ea typeface="Montserrat"/>
              <a:cs typeface="Montserrat"/>
              <a:sym typeface="Montserrat"/>
            </a:endParaRPr>
          </a:p>
        </p:txBody>
      </p:sp>
      <p:sp>
        <p:nvSpPr>
          <p:cNvPr id="832" name="Google Shape;832;p19"/>
          <p:cNvSpPr txBox="1"/>
          <p:nvPr/>
        </p:nvSpPr>
        <p:spPr>
          <a:xfrm>
            <a:off x="720000" y="1325550"/>
            <a:ext cx="77040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91919"/>
              </a:solidFill>
              <a:latin typeface="Montserrat"/>
              <a:ea typeface="Montserrat"/>
              <a:cs typeface="Montserrat"/>
              <a:sym typeface="Montserrat"/>
            </a:endParaRPr>
          </a:p>
        </p:txBody>
      </p:sp>
      <p:sp>
        <p:nvSpPr>
          <p:cNvPr id="833" name="Google Shape;833;p19"/>
          <p:cNvSpPr txBox="1"/>
          <p:nvPr/>
        </p:nvSpPr>
        <p:spPr>
          <a:xfrm>
            <a:off x="4572000" y="1901952"/>
            <a:ext cx="3852000" cy="26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191919"/>
              </a:solidFill>
              <a:latin typeface="Montserrat"/>
              <a:ea typeface="Montserrat"/>
              <a:cs typeface="Montserrat"/>
              <a:sym typeface="Montserrat"/>
            </a:endParaRPr>
          </a:p>
        </p:txBody>
      </p:sp>
      <p:sp>
        <p:nvSpPr>
          <p:cNvPr id="834" name="Google Shape;834;p19"/>
          <p:cNvSpPr txBox="1"/>
          <p:nvPr>
            <p:ph idx="1" type="subTitle"/>
          </p:nvPr>
        </p:nvSpPr>
        <p:spPr>
          <a:xfrm>
            <a:off x="720000" y="1905475"/>
            <a:ext cx="3852000" cy="27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35" name="Google Shape;835;p19"/>
          <p:cNvSpPr txBox="1"/>
          <p:nvPr>
            <p:ph idx="2" type="subTitle"/>
          </p:nvPr>
        </p:nvSpPr>
        <p:spPr>
          <a:xfrm>
            <a:off x="4572000" y="1905475"/>
            <a:ext cx="3852000" cy="27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36" name="Google Shape;836;p19"/>
          <p:cNvSpPr/>
          <p:nvPr/>
        </p:nvSpPr>
        <p:spPr>
          <a:xfrm rot="-3599986">
            <a:off x="7364768"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flipH="1" rot="3599986">
            <a:off x="-2713057"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19"/>
          <p:cNvGrpSpPr/>
          <p:nvPr/>
        </p:nvGrpSpPr>
        <p:grpSpPr>
          <a:xfrm>
            <a:off x="8601699" y="3997293"/>
            <a:ext cx="438754" cy="772904"/>
            <a:chOff x="4950175" y="2998438"/>
            <a:chExt cx="88725" cy="156300"/>
          </a:xfrm>
        </p:grpSpPr>
        <p:sp>
          <p:nvSpPr>
            <p:cNvPr id="839" name="Google Shape;839;p1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9"/>
          <p:cNvGrpSpPr/>
          <p:nvPr/>
        </p:nvGrpSpPr>
        <p:grpSpPr>
          <a:xfrm>
            <a:off x="3789809" y="4520733"/>
            <a:ext cx="1391222" cy="1387652"/>
            <a:chOff x="4010510" y="4522646"/>
            <a:chExt cx="1391222" cy="1387652"/>
          </a:xfrm>
        </p:grpSpPr>
        <p:sp>
          <p:nvSpPr>
            <p:cNvPr id="876" name="Google Shape;876;p19"/>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7" name="Google Shape;877;p19"/>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878" name="Google Shape;878;p19"/>
          <p:cNvGrpSpPr/>
          <p:nvPr/>
        </p:nvGrpSpPr>
        <p:grpSpPr>
          <a:xfrm>
            <a:off x="1772900" y="4810116"/>
            <a:ext cx="194400" cy="112209"/>
            <a:chOff x="265900" y="3852516"/>
            <a:chExt cx="194400" cy="112209"/>
          </a:xfrm>
        </p:grpSpPr>
        <p:sp>
          <p:nvSpPr>
            <p:cNvPr id="879" name="Google Shape;879;p1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19"/>
          <p:cNvGrpSpPr/>
          <p:nvPr/>
        </p:nvGrpSpPr>
        <p:grpSpPr>
          <a:xfrm>
            <a:off x="216575" y="1666525"/>
            <a:ext cx="315575" cy="366750"/>
            <a:chOff x="8558925" y="4522650"/>
            <a:chExt cx="315575" cy="366750"/>
          </a:xfrm>
        </p:grpSpPr>
        <p:grpSp>
          <p:nvGrpSpPr>
            <p:cNvPr id="882" name="Google Shape;882;p19"/>
            <p:cNvGrpSpPr/>
            <p:nvPr/>
          </p:nvGrpSpPr>
          <p:grpSpPr>
            <a:xfrm>
              <a:off x="8558925" y="4629825"/>
              <a:ext cx="107200" cy="107175"/>
              <a:chOff x="4125350" y="1946513"/>
              <a:chExt cx="107200" cy="107175"/>
            </a:xfrm>
          </p:grpSpPr>
          <p:sp>
            <p:nvSpPr>
              <p:cNvPr id="883" name="Google Shape;883;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19"/>
            <p:cNvGrpSpPr/>
            <p:nvPr/>
          </p:nvGrpSpPr>
          <p:grpSpPr>
            <a:xfrm>
              <a:off x="8711325" y="4782225"/>
              <a:ext cx="107200" cy="107175"/>
              <a:chOff x="4125350" y="1946513"/>
              <a:chExt cx="107200" cy="107175"/>
            </a:xfrm>
          </p:grpSpPr>
          <p:sp>
            <p:nvSpPr>
              <p:cNvPr id="886" name="Google Shape;886;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19"/>
            <p:cNvGrpSpPr/>
            <p:nvPr/>
          </p:nvGrpSpPr>
          <p:grpSpPr>
            <a:xfrm>
              <a:off x="8767300" y="4522650"/>
              <a:ext cx="107200" cy="107175"/>
              <a:chOff x="4125350" y="1946513"/>
              <a:chExt cx="107200" cy="107175"/>
            </a:xfrm>
          </p:grpSpPr>
          <p:sp>
            <p:nvSpPr>
              <p:cNvPr id="889" name="Google Shape;889;p1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1" name="Google Shape;891;p19"/>
          <p:cNvSpPr/>
          <p:nvPr/>
        </p:nvSpPr>
        <p:spPr>
          <a:xfrm rot="5400000">
            <a:off x="7093213" y="48176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9"/>
          <p:cNvGrpSpPr/>
          <p:nvPr/>
        </p:nvGrpSpPr>
        <p:grpSpPr>
          <a:xfrm>
            <a:off x="-756900" y="-937412"/>
            <a:ext cx="1476900" cy="1476900"/>
            <a:chOff x="8632950" y="-311150"/>
            <a:chExt cx="1476900" cy="1476900"/>
          </a:xfrm>
        </p:grpSpPr>
        <p:sp>
          <p:nvSpPr>
            <p:cNvPr id="893" name="Google Shape;893;p1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9"/>
          <p:cNvGrpSpPr/>
          <p:nvPr/>
        </p:nvGrpSpPr>
        <p:grpSpPr>
          <a:xfrm>
            <a:off x="8424000" y="-937412"/>
            <a:ext cx="1476900" cy="1476900"/>
            <a:chOff x="8632950" y="-311150"/>
            <a:chExt cx="1476900" cy="1476900"/>
          </a:xfrm>
        </p:grpSpPr>
        <p:sp>
          <p:nvSpPr>
            <p:cNvPr id="896" name="Google Shape;896;p1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898" name="Shape 898"/>
        <p:cNvGrpSpPr/>
        <p:nvPr/>
      </p:nvGrpSpPr>
      <p:grpSpPr>
        <a:xfrm>
          <a:off x="0" y="0"/>
          <a:ext cx="0" cy="0"/>
          <a:chOff x="0" y="0"/>
          <a:chExt cx="0" cy="0"/>
        </a:xfrm>
      </p:grpSpPr>
      <p:sp>
        <p:nvSpPr>
          <p:cNvPr id="899" name="Google Shape;899;p20"/>
          <p:cNvSpPr txBox="1"/>
          <p:nvPr>
            <p:ph idx="1" type="subTitle"/>
          </p:nvPr>
        </p:nvSpPr>
        <p:spPr>
          <a:xfrm>
            <a:off x="869400" y="1551800"/>
            <a:ext cx="2282400" cy="4218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0" name="Google Shape;900;p20"/>
          <p:cNvSpPr txBox="1"/>
          <p:nvPr>
            <p:ph idx="2" type="subTitle"/>
          </p:nvPr>
        </p:nvSpPr>
        <p:spPr>
          <a:xfrm>
            <a:off x="3430818" y="1551800"/>
            <a:ext cx="2282400" cy="42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1" name="Google Shape;901;p20"/>
          <p:cNvSpPr txBox="1"/>
          <p:nvPr>
            <p:ph idx="3" type="subTitle"/>
          </p:nvPr>
        </p:nvSpPr>
        <p:spPr>
          <a:xfrm>
            <a:off x="5992249" y="1551800"/>
            <a:ext cx="2282400" cy="42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902" name="Google Shape;902;p20"/>
          <p:cNvSpPr txBox="1"/>
          <p:nvPr>
            <p:ph idx="4" type="subTitle"/>
          </p:nvPr>
        </p:nvSpPr>
        <p:spPr>
          <a:xfrm>
            <a:off x="869400" y="1973758"/>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3" name="Google Shape;903;p20"/>
          <p:cNvSpPr txBox="1"/>
          <p:nvPr>
            <p:ph idx="5" type="subTitle"/>
          </p:nvPr>
        </p:nvSpPr>
        <p:spPr>
          <a:xfrm>
            <a:off x="3430810" y="1973600"/>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4" name="Google Shape;904;p20"/>
          <p:cNvSpPr txBox="1"/>
          <p:nvPr>
            <p:ph idx="6" type="subTitle"/>
          </p:nvPr>
        </p:nvSpPr>
        <p:spPr>
          <a:xfrm>
            <a:off x="5992225" y="1973642"/>
            <a:ext cx="2282400" cy="194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rtl="0" algn="ctr">
              <a:spcBef>
                <a:spcPts val="0"/>
              </a:spcBef>
              <a:spcAft>
                <a:spcPts val="0"/>
              </a:spcAft>
              <a:buClr>
                <a:schemeClr val="dk1"/>
              </a:buClr>
              <a:buSzPts val="1400"/>
              <a:buChar char="○"/>
              <a:defRPr>
                <a:solidFill>
                  <a:schemeClr val="dk1"/>
                </a:solidFill>
              </a:defRPr>
            </a:lvl2pPr>
            <a:lvl3pPr lvl="2" rtl="0" algn="ctr">
              <a:spcBef>
                <a:spcPts val="0"/>
              </a:spcBef>
              <a:spcAft>
                <a:spcPts val="0"/>
              </a:spcAft>
              <a:buClr>
                <a:schemeClr val="dk1"/>
              </a:buClr>
              <a:buSzPts val="1400"/>
              <a:buChar char="■"/>
              <a:defRPr>
                <a:solidFill>
                  <a:schemeClr val="dk1"/>
                </a:solidFill>
              </a:defRPr>
            </a:lvl3pPr>
            <a:lvl4pPr lvl="3" rtl="0" algn="ctr">
              <a:spcBef>
                <a:spcPts val="0"/>
              </a:spcBef>
              <a:spcAft>
                <a:spcPts val="0"/>
              </a:spcAft>
              <a:buClr>
                <a:schemeClr val="dk1"/>
              </a:buClr>
              <a:buSzPts val="1400"/>
              <a:buChar char="●"/>
              <a:defRPr>
                <a:solidFill>
                  <a:schemeClr val="dk1"/>
                </a:solidFill>
              </a:defRPr>
            </a:lvl4pPr>
            <a:lvl5pPr lvl="4" rtl="0" algn="ctr">
              <a:spcBef>
                <a:spcPts val="0"/>
              </a:spcBef>
              <a:spcAft>
                <a:spcPts val="0"/>
              </a:spcAft>
              <a:buClr>
                <a:schemeClr val="dk1"/>
              </a:buClr>
              <a:buSzPts val="1400"/>
              <a:buChar char="○"/>
              <a:defRPr>
                <a:solidFill>
                  <a:schemeClr val="dk1"/>
                </a:solidFill>
              </a:defRPr>
            </a:lvl5pPr>
            <a:lvl6pPr lvl="5" rtl="0" algn="ctr">
              <a:spcBef>
                <a:spcPts val="0"/>
              </a:spcBef>
              <a:spcAft>
                <a:spcPts val="0"/>
              </a:spcAft>
              <a:buClr>
                <a:schemeClr val="dk1"/>
              </a:buClr>
              <a:buSzPts val="1400"/>
              <a:buChar char="■"/>
              <a:defRPr>
                <a:solidFill>
                  <a:schemeClr val="dk1"/>
                </a:solidFill>
              </a:defRPr>
            </a:lvl6pPr>
            <a:lvl7pPr lvl="6" rtl="0" algn="ctr">
              <a:spcBef>
                <a:spcPts val="0"/>
              </a:spcBef>
              <a:spcAft>
                <a:spcPts val="0"/>
              </a:spcAft>
              <a:buClr>
                <a:schemeClr val="dk1"/>
              </a:buClr>
              <a:buSzPts val="1400"/>
              <a:buChar char="●"/>
              <a:defRPr>
                <a:solidFill>
                  <a:schemeClr val="dk1"/>
                </a:solidFill>
              </a:defRPr>
            </a:lvl7pPr>
            <a:lvl8pPr lvl="7" rtl="0" algn="ctr">
              <a:spcBef>
                <a:spcPts val="0"/>
              </a:spcBef>
              <a:spcAft>
                <a:spcPts val="0"/>
              </a:spcAft>
              <a:buClr>
                <a:schemeClr val="dk1"/>
              </a:buClr>
              <a:buSzPts val="1400"/>
              <a:buChar char="○"/>
              <a:defRPr>
                <a:solidFill>
                  <a:schemeClr val="dk1"/>
                </a:solidFill>
              </a:defRPr>
            </a:lvl8pPr>
            <a:lvl9pPr lvl="8" rtl="0" algn="ctr">
              <a:spcBef>
                <a:spcPts val="0"/>
              </a:spcBef>
              <a:spcAft>
                <a:spcPts val="0"/>
              </a:spcAft>
              <a:buClr>
                <a:schemeClr val="dk1"/>
              </a:buClr>
              <a:buSzPts val="1400"/>
              <a:buChar char="■"/>
              <a:defRPr>
                <a:solidFill>
                  <a:schemeClr val="dk1"/>
                </a:solidFill>
              </a:defRPr>
            </a:lvl9pPr>
          </a:lstStyle>
          <a:p/>
        </p:txBody>
      </p:sp>
      <p:sp>
        <p:nvSpPr>
          <p:cNvPr id="905" name="Google Shape;90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6" name="Google Shape;906;p20"/>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8" name="Google Shape;908;p20"/>
          <p:cNvGrpSpPr/>
          <p:nvPr/>
        </p:nvGrpSpPr>
        <p:grpSpPr>
          <a:xfrm rot="5400000">
            <a:off x="4483925" y="4608575"/>
            <a:ext cx="315575" cy="366750"/>
            <a:chOff x="8558925" y="4522650"/>
            <a:chExt cx="315575" cy="366750"/>
          </a:xfrm>
        </p:grpSpPr>
        <p:grpSp>
          <p:nvGrpSpPr>
            <p:cNvPr id="909" name="Google Shape;909;p20"/>
            <p:cNvGrpSpPr/>
            <p:nvPr/>
          </p:nvGrpSpPr>
          <p:grpSpPr>
            <a:xfrm>
              <a:off x="8558925" y="4629825"/>
              <a:ext cx="107200" cy="107175"/>
              <a:chOff x="4125350" y="1946513"/>
              <a:chExt cx="107200" cy="107175"/>
            </a:xfrm>
          </p:grpSpPr>
          <p:sp>
            <p:nvSpPr>
              <p:cNvPr id="910" name="Google Shape;910;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20"/>
            <p:cNvGrpSpPr/>
            <p:nvPr/>
          </p:nvGrpSpPr>
          <p:grpSpPr>
            <a:xfrm>
              <a:off x="8711325" y="4782225"/>
              <a:ext cx="107200" cy="107175"/>
              <a:chOff x="4125350" y="1946513"/>
              <a:chExt cx="107200" cy="107175"/>
            </a:xfrm>
          </p:grpSpPr>
          <p:sp>
            <p:nvSpPr>
              <p:cNvPr id="913" name="Google Shape;913;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20"/>
            <p:cNvGrpSpPr/>
            <p:nvPr/>
          </p:nvGrpSpPr>
          <p:grpSpPr>
            <a:xfrm>
              <a:off x="8767300" y="4522650"/>
              <a:ext cx="107200" cy="107175"/>
              <a:chOff x="4125350" y="1946513"/>
              <a:chExt cx="107200" cy="107175"/>
            </a:xfrm>
          </p:grpSpPr>
          <p:sp>
            <p:nvSpPr>
              <p:cNvPr id="916" name="Google Shape;916;p2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8" name="Google Shape;918;p20"/>
          <p:cNvGrpSpPr/>
          <p:nvPr/>
        </p:nvGrpSpPr>
        <p:grpSpPr>
          <a:xfrm flipH="1" rot="10800000">
            <a:off x="208200" y="783266"/>
            <a:ext cx="194400" cy="112209"/>
            <a:chOff x="265900" y="3852516"/>
            <a:chExt cx="194400" cy="112209"/>
          </a:xfrm>
        </p:grpSpPr>
        <p:sp>
          <p:nvSpPr>
            <p:cNvPr id="919" name="Google Shape;919;p2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flipH="1">
            <a:off x="208198" y="4114456"/>
            <a:ext cx="438754" cy="772904"/>
            <a:chOff x="4950175" y="2998438"/>
            <a:chExt cx="88725" cy="156300"/>
          </a:xfrm>
        </p:grpSpPr>
        <p:sp>
          <p:nvSpPr>
            <p:cNvPr id="922" name="Google Shape;922;p2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20"/>
          <p:cNvGrpSpPr/>
          <p:nvPr/>
        </p:nvGrpSpPr>
        <p:grpSpPr>
          <a:xfrm>
            <a:off x="8027788" y="-937400"/>
            <a:ext cx="1476900" cy="1476900"/>
            <a:chOff x="8632950" y="-311150"/>
            <a:chExt cx="1476900" cy="1476900"/>
          </a:xfrm>
        </p:grpSpPr>
        <p:sp>
          <p:nvSpPr>
            <p:cNvPr id="959" name="Google Shape;959;p20"/>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20"/>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2" name="Google Shape;962;p20"/>
          <p:cNvCxnSpPr/>
          <p:nvPr/>
        </p:nvCxnSpPr>
        <p:spPr>
          <a:xfrm flipH="1" rot="436104">
            <a:off x="7796151" y="4685478"/>
            <a:ext cx="713735" cy="700711"/>
          </a:xfrm>
          <a:prstGeom prst="straightConnector1">
            <a:avLst/>
          </a:prstGeom>
          <a:noFill/>
          <a:ln cap="flat" cmpd="sng" w="9525">
            <a:solidFill>
              <a:schemeClr val="dk1"/>
            </a:solidFill>
            <a:prstDash val="solid"/>
            <a:round/>
            <a:headEnd len="med" w="med" type="none"/>
            <a:tailEnd len="med" w="med" type="none"/>
          </a:ln>
        </p:spPr>
      </p:cxnSp>
      <p:sp>
        <p:nvSpPr>
          <p:cNvPr id="963" name="Google Shape;963;p20"/>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txBox="1"/>
          <p:nvPr>
            <p:ph type="title"/>
          </p:nvPr>
        </p:nvSpPr>
        <p:spPr>
          <a:xfrm>
            <a:off x="1640000" y="2554200"/>
            <a:ext cx="5864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0" name="Google Shape;40;p3"/>
          <p:cNvSpPr txBox="1"/>
          <p:nvPr>
            <p:ph hasCustomPrompt="1"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41" name="Google Shape;41;p3"/>
          <p:cNvSpPr txBox="1"/>
          <p:nvPr>
            <p:ph idx="1" type="subTitle"/>
          </p:nvPr>
        </p:nvSpPr>
        <p:spPr>
          <a:xfrm>
            <a:off x="2144550" y="3396000"/>
            <a:ext cx="4854600" cy="59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2" name="Google Shape;42;p3"/>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3"/>
          <p:cNvGrpSpPr/>
          <p:nvPr/>
        </p:nvGrpSpPr>
        <p:grpSpPr>
          <a:xfrm flipH="1" rot="10800000">
            <a:off x="-827467" y="-741529"/>
            <a:ext cx="1540684" cy="1387652"/>
            <a:chOff x="3632834" y="4464921"/>
            <a:chExt cx="1540684" cy="1387652"/>
          </a:xfrm>
        </p:grpSpPr>
        <p:sp>
          <p:nvSpPr>
            <p:cNvPr id="45" name="Google Shape;45;p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47" name="Google Shape;47;p3"/>
          <p:cNvGrpSpPr/>
          <p:nvPr/>
        </p:nvGrpSpPr>
        <p:grpSpPr>
          <a:xfrm flipH="1" rot="10800000">
            <a:off x="7893908" y="-741529"/>
            <a:ext cx="1540684" cy="1387652"/>
            <a:chOff x="3632834" y="4464921"/>
            <a:chExt cx="1540684" cy="1387652"/>
          </a:xfrm>
        </p:grpSpPr>
        <p:sp>
          <p:nvSpPr>
            <p:cNvPr id="48" name="Google Shape;48;p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flipH="1" rot="-5400000">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964" name="Shape 964"/>
        <p:cNvGrpSpPr/>
        <p:nvPr/>
      </p:nvGrpSpPr>
      <p:grpSpPr>
        <a:xfrm>
          <a:off x="0" y="0"/>
          <a:ext cx="0" cy="0"/>
          <a:chOff x="0" y="0"/>
          <a:chExt cx="0" cy="0"/>
        </a:xfrm>
      </p:grpSpPr>
      <p:sp>
        <p:nvSpPr>
          <p:cNvPr id="965" name="Google Shape;965;p21"/>
          <p:cNvSpPr txBox="1"/>
          <p:nvPr>
            <p:ph type="ctrTitle"/>
          </p:nvPr>
        </p:nvSpPr>
        <p:spPr>
          <a:xfrm>
            <a:off x="2918300" y="540000"/>
            <a:ext cx="3307500" cy="102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500"/>
              <a:buNone/>
              <a:defRPr sz="6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966" name="Google Shape;966;p21"/>
          <p:cNvSpPr txBox="1"/>
          <p:nvPr>
            <p:ph idx="1" type="subTitle"/>
          </p:nvPr>
        </p:nvSpPr>
        <p:spPr>
          <a:xfrm>
            <a:off x="2918200" y="1676300"/>
            <a:ext cx="3307500" cy="399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lt1"/>
                </a:solidFill>
                <a:latin typeface="Barlow Condensed SemiBold"/>
                <a:ea typeface="Barlow Condensed SemiBold"/>
                <a:cs typeface="Barlow Condensed SemiBold"/>
                <a:sym typeface="Barlow Condensed SemiBold"/>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967" name="Google Shape;967;p21"/>
          <p:cNvSpPr txBox="1"/>
          <p:nvPr>
            <p:ph idx="2" type="subTitle"/>
          </p:nvPr>
        </p:nvSpPr>
        <p:spPr>
          <a:xfrm>
            <a:off x="2918200" y="2080833"/>
            <a:ext cx="3307500" cy="74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968" name="Google Shape;968;p21"/>
          <p:cNvSpPr txBox="1"/>
          <p:nvPr/>
        </p:nvSpPr>
        <p:spPr>
          <a:xfrm>
            <a:off x="1702675" y="3536525"/>
            <a:ext cx="5738700" cy="5541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Barlow"/>
                <a:ea typeface="Barlow"/>
                <a:cs typeface="Barlow"/>
                <a:sym typeface="Barlow"/>
              </a:rPr>
              <a:t>Credits: </a:t>
            </a:r>
            <a:r>
              <a:rPr lang="en" sz="1200">
                <a:solidFill>
                  <a:schemeClr val="dk1"/>
                </a:solidFill>
                <a:latin typeface="Barlow"/>
                <a:ea typeface="Barlow"/>
                <a:cs typeface="Barlow"/>
                <a:sym typeface="Barlow"/>
              </a:rPr>
              <a:t>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a:ea typeface="Barlow"/>
                <a:cs typeface="Barlow"/>
                <a:sym typeface="Barlow"/>
              </a:rPr>
              <a:t>, and includes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a:ea typeface="Barlow"/>
                <a:cs typeface="Barlow"/>
                <a:sym typeface="Barlow"/>
              </a:rPr>
              <a:t>, and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200">
              <a:solidFill>
                <a:schemeClr val="dk1"/>
              </a:solidFill>
              <a:latin typeface="Barlow"/>
              <a:ea typeface="Barlow"/>
              <a:cs typeface="Barlow"/>
              <a:sym typeface="Barlow"/>
            </a:endParaRPr>
          </a:p>
        </p:txBody>
      </p:sp>
      <p:sp>
        <p:nvSpPr>
          <p:cNvPr id="969" name="Google Shape;969;p21"/>
          <p:cNvSpPr/>
          <p:nvPr/>
        </p:nvSpPr>
        <p:spPr>
          <a:xfrm rot="-9899986">
            <a:off x="7763302" y="2137980"/>
            <a:ext cx="3365104" cy="3705151"/>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flipH="1" rot="3600027">
            <a:off x="-1547130" y="780284"/>
            <a:ext cx="4131850" cy="2603746"/>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21"/>
          <p:cNvGrpSpPr/>
          <p:nvPr/>
        </p:nvGrpSpPr>
        <p:grpSpPr>
          <a:xfrm flipH="1" rot="10800000">
            <a:off x="4345700" y="4832766"/>
            <a:ext cx="194400" cy="112209"/>
            <a:chOff x="265900" y="3852516"/>
            <a:chExt cx="194400" cy="112209"/>
          </a:xfrm>
        </p:grpSpPr>
        <p:sp>
          <p:nvSpPr>
            <p:cNvPr id="972" name="Google Shape;972;p2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21"/>
          <p:cNvSpPr/>
          <p:nvPr/>
        </p:nvSpPr>
        <p:spPr>
          <a:xfrm rot="435267">
            <a:off x="741449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5" name="Google Shape;975;p21"/>
          <p:cNvGrpSpPr/>
          <p:nvPr/>
        </p:nvGrpSpPr>
        <p:grpSpPr>
          <a:xfrm>
            <a:off x="8650138" y="4120884"/>
            <a:ext cx="361129" cy="3106418"/>
            <a:chOff x="6317900" y="1197313"/>
            <a:chExt cx="180700" cy="1554375"/>
          </a:xfrm>
        </p:grpSpPr>
        <p:sp>
          <p:nvSpPr>
            <p:cNvPr id="976" name="Google Shape;976;p2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2" name="Google Shape;982;p21"/>
          <p:cNvCxnSpPr/>
          <p:nvPr/>
        </p:nvCxnSpPr>
        <p:spPr>
          <a:xfrm flipH="1" rot="436104">
            <a:off x="7939026" y="-138003"/>
            <a:ext cx="713735" cy="700711"/>
          </a:xfrm>
          <a:prstGeom prst="straightConnector1">
            <a:avLst/>
          </a:prstGeom>
          <a:noFill/>
          <a:ln cap="flat" cmpd="sng" w="9525">
            <a:solidFill>
              <a:schemeClr val="dk1"/>
            </a:solidFill>
            <a:prstDash val="solid"/>
            <a:round/>
            <a:headEnd len="med" w="med" type="none"/>
            <a:tailEnd len="med" w="med" type="none"/>
          </a:ln>
        </p:spPr>
      </p:cxnSp>
      <p:sp>
        <p:nvSpPr>
          <p:cNvPr id="983" name="Google Shape;983;p21"/>
          <p:cNvSpPr/>
          <p:nvPr/>
        </p:nvSpPr>
        <p:spPr>
          <a:xfrm rot="435267">
            <a:off x="751009" y="46821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4" name="Google Shape;984;p21"/>
          <p:cNvCxnSpPr/>
          <p:nvPr/>
        </p:nvCxnSpPr>
        <p:spPr>
          <a:xfrm flipH="1" rot="436104">
            <a:off x="789539" y="4875122"/>
            <a:ext cx="713735" cy="700711"/>
          </a:xfrm>
          <a:prstGeom prst="straightConnector1">
            <a:avLst/>
          </a:prstGeom>
          <a:noFill/>
          <a:ln cap="flat" cmpd="sng" w="9525">
            <a:solidFill>
              <a:schemeClr val="dk1"/>
            </a:solidFill>
            <a:prstDash val="solid"/>
            <a:round/>
            <a:headEnd len="med" w="med" type="none"/>
            <a:tailEnd len="med" w="med" type="none"/>
          </a:ln>
        </p:spPr>
      </p:cxnSp>
      <p:grpSp>
        <p:nvGrpSpPr>
          <p:cNvPr id="985" name="Google Shape;985;p21"/>
          <p:cNvGrpSpPr/>
          <p:nvPr/>
        </p:nvGrpSpPr>
        <p:grpSpPr>
          <a:xfrm rot="10800000">
            <a:off x="154663" y="-1652004"/>
            <a:ext cx="361129" cy="3106418"/>
            <a:chOff x="6317900" y="1197313"/>
            <a:chExt cx="180700" cy="1554375"/>
          </a:xfrm>
        </p:grpSpPr>
        <p:sp>
          <p:nvSpPr>
            <p:cNvPr id="986" name="Google Shape;986;p2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992"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2"/>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22"/>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017"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3"/>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2" name="Google Shape;1022;p2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5" name="Google Shape;1025;p23"/>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026" name="Google Shape;1026;p23"/>
          <p:cNvGrpSpPr/>
          <p:nvPr/>
        </p:nvGrpSpPr>
        <p:grpSpPr>
          <a:xfrm flipH="1" rot="10800000">
            <a:off x="8625038" y="-1089991"/>
            <a:ext cx="361129" cy="3106418"/>
            <a:chOff x="6317900" y="1197313"/>
            <a:chExt cx="180700" cy="1554375"/>
          </a:xfrm>
        </p:grpSpPr>
        <p:sp>
          <p:nvSpPr>
            <p:cNvPr id="1027" name="Google Shape;1027;p2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0" name="Google Shape;1050;p23"/>
          <p:cNvGrpSpPr/>
          <p:nvPr/>
        </p:nvGrpSpPr>
        <p:grpSpPr>
          <a:xfrm flipH="1" rot="10800000">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4"/>
          <p:cNvSpPr txBox="1"/>
          <p:nvPr>
            <p:ph type="title"/>
          </p:nvPr>
        </p:nvSpPr>
        <p:spPr>
          <a:xfrm>
            <a:off x="720000" y="448056"/>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9" name="Google Shape;79;p4"/>
          <p:cNvSpPr txBox="1"/>
          <p:nvPr>
            <p:ph idx="1" type="body"/>
          </p:nvPr>
        </p:nvSpPr>
        <p:spPr>
          <a:xfrm>
            <a:off x="720000" y="1127000"/>
            <a:ext cx="7704000" cy="346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AutoNum type="arabicPeriod"/>
              <a:defRPr/>
            </a:lvl1pPr>
            <a:lvl2pPr indent="-304800" lvl="1" marL="914400">
              <a:spcBef>
                <a:spcPts val="0"/>
              </a:spcBef>
              <a:spcAft>
                <a:spcPts val="0"/>
              </a:spcAft>
              <a:buSzPts val="1200"/>
              <a:buFont typeface="Roboto Condensed Light"/>
              <a:buAutoNum type="alphaLcPeriod"/>
              <a:defRPr/>
            </a:lvl2pPr>
            <a:lvl3pPr indent="-304800" lvl="2" marL="1371600">
              <a:spcBef>
                <a:spcPts val="0"/>
              </a:spcBef>
              <a:spcAft>
                <a:spcPts val="0"/>
              </a:spcAft>
              <a:buSzPts val="1200"/>
              <a:buFont typeface="Roboto Condensed Light"/>
              <a:buAutoNum type="romanLcPeriod"/>
              <a:defRPr/>
            </a:lvl3pPr>
            <a:lvl4pPr indent="-304800" lvl="3" marL="1828800">
              <a:spcBef>
                <a:spcPts val="0"/>
              </a:spcBef>
              <a:spcAft>
                <a:spcPts val="0"/>
              </a:spcAft>
              <a:buSzPts val="1200"/>
              <a:buFont typeface="Roboto Condensed Light"/>
              <a:buAutoNum type="arabicPeriod"/>
              <a:defRPr/>
            </a:lvl4pPr>
            <a:lvl5pPr indent="-304800" lvl="4" marL="2286000">
              <a:spcBef>
                <a:spcPts val="0"/>
              </a:spcBef>
              <a:spcAft>
                <a:spcPts val="0"/>
              </a:spcAft>
              <a:buSzPts val="1200"/>
              <a:buFont typeface="Roboto Condensed Light"/>
              <a:buAutoNum type="alphaLcPeriod"/>
              <a:defRPr/>
            </a:lvl5pPr>
            <a:lvl6pPr indent="-304800" lvl="5" marL="2743200">
              <a:spcBef>
                <a:spcPts val="0"/>
              </a:spcBef>
              <a:spcAft>
                <a:spcPts val="0"/>
              </a:spcAft>
              <a:buSzPts val="1200"/>
              <a:buFont typeface="Roboto Condensed Light"/>
              <a:buAutoNum type="romanLcPeriod"/>
              <a:defRPr/>
            </a:lvl6pPr>
            <a:lvl7pPr indent="-304800" lvl="6" marL="3200400">
              <a:spcBef>
                <a:spcPts val="0"/>
              </a:spcBef>
              <a:spcAft>
                <a:spcPts val="0"/>
              </a:spcAft>
              <a:buSzPts val="1200"/>
              <a:buFont typeface="Roboto Condensed Light"/>
              <a:buAutoNum type="arabicPeriod"/>
              <a:defRPr/>
            </a:lvl7pPr>
            <a:lvl8pPr indent="-304800" lvl="7" marL="3657600">
              <a:spcBef>
                <a:spcPts val="0"/>
              </a:spcBef>
              <a:spcAft>
                <a:spcPts val="0"/>
              </a:spcAft>
              <a:buSzPts val="1200"/>
              <a:buFont typeface="Roboto Condensed Light"/>
              <a:buAutoNum type="alphaLcPeriod"/>
              <a:defRPr/>
            </a:lvl8pPr>
            <a:lvl9pPr indent="-304800" lvl="8" marL="4114800">
              <a:spcBef>
                <a:spcPts val="0"/>
              </a:spcBef>
              <a:spcAft>
                <a:spcPts val="0"/>
              </a:spcAft>
              <a:buSzPts val="1200"/>
              <a:buFont typeface="Roboto Condensed Light"/>
              <a:buAutoNum type="romanLcPeriod"/>
              <a:defRPr/>
            </a:lvl9pPr>
          </a:lstStyle>
          <a:p/>
        </p:txBody>
      </p:sp>
      <p:sp>
        <p:nvSpPr>
          <p:cNvPr id="80" name="Google Shape;80;p4"/>
          <p:cNvSpPr/>
          <p:nvPr/>
        </p:nvSpPr>
        <p:spPr>
          <a:xfrm rot="-5400000">
            <a:off x="7165362" y="-774010"/>
            <a:ext cx="2984498" cy="188072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rot="900032">
            <a:off x="-1298549" y="-641129"/>
            <a:ext cx="2144560" cy="2361269"/>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4"/>
          <p:cNvGrpSpPr/>
          <p:nvPr/>
        </p:nvGrpSpPr>
        <p:grpSpPr>
          <a:xfrm>
            <a:off x="8558925" y="4522650"/>
            <a:ext cx="315575" cy="366750"/>
            <a:chOff x="8558925" y="4522650"/>
            <a:chExt cx="315575" cy="366750"/>
          </a:xfrm>
        </p:grpSpPr>
        <p:grpSp>
          <p:nvGrpSpPr>
            <p:cNvPr id="83" name="Google Shape;83;p4"/>
            <p:cNvGrpSpPr/>
            <p:nvPr/>
          </p:nvGrpSpPr>
          <p:grpSpPr>
            <a:xfrm>
              <a:off x="8558925" y="4629825"/>
              <a:ext cx="107200" cy="107175"/>
              <a:chOff x="4125350" y="1946513"/>
              <a:chExt cx="107200" cy="107175"/>
            </a:xfrm>
          </p:grpSpPr>
          <p:sp>
            <p:nvSpPr>
              <p:cNvPr id="84" name="Google Shape;84;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4"/>
            <p:cNvGrpSpPr/>
            <p:nvPr/>
          </p:nvGrpSpPr>
          <p:grpSpPr>
            <a:xfrm>
              <a:off x="8711325" y="4782225"/>
              <a:ext cx="107200" cy="107175"/>
              <a:chOff x="4125350" y="1946513"/>
              <a:chExt cx="107200" cy="107175"/>
            </a:xfrm>
          </p:grpSpPr>
          <p:sp>
            <p:nvSpPr>
              <p:cNvPr id="87" name="Google Shape;87;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4"/>
            <p:cNvGrpSpPr/>
            <p:nvPr/>
          </p:nvGrpSpPr>
          <p:grpSpPr>
            <a:xfrm>
              <a:off x="8767300" y="4522650"/>
              <a:ext cx="107200" cy="107175"/>
              <a:chOff x="4125350" y="1946513"/>
              <a:chExt cx="107200" cy="107175"/>
            </a:xfrm>
          </p:grpSpPr>
          <p:sp>
            <p:nvSpPr>
              <p:cNvPr id="90" name="Google Shape;90;p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4"/>
          <p:cNvSpPr/>
          <p:nvPr/>
        </p:nvSpPr>
        <p:spPr>
          <a:xfrm rot="5400000">
            <a:off x="8769800" y="25428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4"/>
          <p:cNvGrpSpPr/>
          <p:nvPr/>
        </p:nvGrpSpPr>
        <p:grpSpPr>
          <a:xfrm>
            <a:off x="280275" y="246791"/>
            <a:ext cx="194400" cy="112209"/>
            <a:chOff x="265900" y="3852516"/>
            <a:chExt cx="194400" cy="112209"/>
          </a:xfrm>
        </p:grpSpPr>
        <p:sp>
          <p:nvSpPr>
            <p:cNvPr id="94" name="Google Shape;94;p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4"/>
          <p:cNvGrpSpPr/>
          <p:nvPr/>
        </p:nvGrpSpPr>
        <p:grpSpPr>
          <a:xfrm>
            <a:off x="158099" y="4189781"/>
            <a:ext cx="438754" cy="772904"/>
            <a:chOff x="4950175" y="2998438"/>
            <a:chExt cx="88725" cy="156300"/>
          </a:xfrm>
        </p:grpSpPr>
        <p:sp>
          <p:nvSpPr>
            <p:cNvPr id="97" name="Google Shape;97;p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4"/>
          <p:cNvGrpSpPr/>
          <p:nvPr/>
        </p:nvGrpSpPr>
        <p:grpSpPr>
          <a:xfrm>
            <a:off x="3876381" y="4522646"/>
            <a:ext cx="1391239" cy="1387652"/>
            <a:chOff x="4010494" y="4522646"/>
            <a:chExt cx="1391239" cy="1387652"/>
          </a:xfrm>
        </p:grpSpPr>
        <p:sp>
          <p:nvSpPr>
            <p:cNvPr id="134" name="Google Shape;134;p4"/>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4"/>
            <p:cNvCxnSpPr/>
            <p:nvPr/>
          </p:nvCxnSpPr>
          <p:spPr>
            <a:xfrm flipH="1" rot="436104">
              <a:off x="4646601" y="4866128"/>
              <a:ext cx="713735" cy="700711"/>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4"/>
            <p:cNvCxnSpPr/>
            <p:nvPr/>
          </p:nvCxnSpPr>
          <p:spPr>
            <a:xfrm flipH="1" rot="436104">
              <a:off x="4051876" y="4866128"/>
              <a:ext cx="713735" cy="700711"/>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7" name="Shape 137"/>
        <p:cNvGrpSpPr/>
        <p:nvPr/>
      </p:nvGrpSpPr>
      <p:grpSpPr>
        <a:xfrm>
          <a:off x="0" y="0"/>
          <a:ext cx="0" cy="0"/>
          <a:chOff x="0" y="0"/>
          <a:chExt cx="0" cy="0"/>
        </a:xfrm>
      </p:grpSpPr>
      <p:sp>
        <p:nvSpPr>
          <p:cNvPr id="138" name="Google Shape;138;p5"/>
          <p:cNvSpPr txBox="1"/>
          <p:nvPr>
            <p:ph idx="1" type="subTitle"/>
          </p:nvPr>
        </p:nvSpPr>
        <p:spPr>
          <a:xfrm>
            <a:off x="739300" y="1483850"/>
            <a:ext cx="3522300" cy="409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5"/>
          <p:cNvSpPr txBox="1"/>
          <p:nvPr>
            <p:ph idx="2" type="subTitle"/>
          </p:nvPr>
        </p:nvSpPr>
        <p:spPr>
          <a:xfrm>
            <a:off x="4901700" y="1483850"/>
            <a:ext cx="3522300" cy="409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1" name="Google Shape;141;p5"/>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p:txBody>
      </p:sp>
      <p:sp>
        <p:nvSpPr>
          <p:cNvPr id="142" name="Google Shape;142;p5"/>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rtl="0" algn="ctr">
              <a:spcBef>
                <a:spcPts val="0"/>
              </a:spcBef>
              <a:spcAft>
                <a:spcPts val="0"/>
              </a:spcAft>
              <a:buClr>
                <a:schemeClr val="dk1"/>
              </a:buClr>
              <a:buSzPts val="1400"/>
              <a:buFont typeface="Arial"/>
              <a:buChar char="○"/>
              <a:defRPr>
                <a:solidFill>
                  <a:schemeClr val="dk1"/>
                </a:solidFill>
              </a:defRPr>
            </a:lvl2pPr>
            <a:lvl3pPr lvl="2" rtl="0" algn="ctr">
              <a:spcBef>
                <a:spcPts val="0"/>
              </a:spcBef>
              <a:spcAft>
                <a:spcPts val="0"/>
              </a:spcAft>
              <a:buClr>
                <a:schemeClr val="dk1"/>
              </a:buClr>
              <a:buSzPts val="1400"/>
              <a:buFont typeface="Arial"/>
              <a:buChar char="■"/>
              <a:defRPr>
                <a:solidFill>
                  <a:schemeClr val="dk1"/>
                </a:solidFill>
              </a:defRPr>
            </a:lvl3pPr>
            <a:lvl4pPr lvl="3" rtl="0" algn="ctr">
              <a:spcBef>
                <a:spcPts val="0"/>
              </a:spcBef>
              <a:spcAft>
                <a:spcPts val="0"/>
              </a:spcAft>
              <a:buClr>
                <a:schemeClr val="dk1"/>
              </a:buClr>
              <a:buSzPts val="1400"/>
              <a:buFont typeface="Arial"/>
              <a:buChar char="●"/>
              <a:defRPr>
                <a:solidFill>
                  <a:schemeClr val="dk1"/>
                </a:solidFill>
              </a:defRPr>
            </a:lvl4pPr>
            <a:lvl5pPr lvl="4" rtl="0" algn="ctr">
              <a:spcBef>
                <a:spcPts val="0"/>
              </a:spcBef>
              <a:spcAft>
                <a:spcPts val="0"/>
              </a:spcAft>
              <a:buClr>
                <a:schemeClr val="dk1"/>
              </a:buClr>
              <a:buSzPts val="1400"/>
              <a:buFont typeface="Arial"/>
              <a:buChar char="○"/>
              <a:defRPr>
                <a:solidFill>
                  <a:schemeClr val="dk1"/>
                </a:solidFill>
              </a:defRPr>
            </a:lvl5pPr>
            <a:lvl6pPr lvl="5" rtl="0" algn="ctr">
              <a:spcBef>
                <a:spcPts val="0"/>
              </a:spcBef>
              <a:spcAft>
                <a:spcPts val="0"/>
              </a:spcAft>
              <a:buClr>
                <a:schemeClr val="dk1"/>
              </a:buClr>
              <a:buSzPts val="1400"/>
              <a:buFont typeface="Arial"/>
              <a:buChar char="■"/>
              <a:defRPr>
                <a:solidFill>
                  <a:schemeClr val="dk1"/>
                </a:solidFill>
              </a:defRPr>
            </a:lvl6pPr>
            <a:lvl7pPr lvl="6" rtl="0" algn="ctr">
              <a:spcBef>
                <a:spcPts val="0"/>
              </a:spcBef>
              <a:spcAft>
                <a:spcPts val="0"/>
              </a:spcAft>
              <a:buClr>
                <a:schemeClr val="dk1"/>
              </a:buClr>
              <a:buSzPts val="1400"/>
              <a:buFont typeface="Arial"/>
              <a:buChar char="●"/>
              <a:defRPr>
                <a:solidFill>
                  <a:schemeClr val="dk1"/>
                </a:solidFill>
              </a:defRPr>
            </a:lvl7pPr>
            <a:lvl8pPr lvl="7" rtl="0" algn="ctr">
              <a:spcBef>
                <a:spcPts val="0"/>
              </a:spcBef>
              <a:spcAft>
                <a:spcPts val="0"/>
              </a:spcAft>
              <a:buClr>
                <a:schemeClr val="dk1"/>
              </a:buClr>
              <a:buSzPts val="1400"/>
              <a:buFont typeface="Arial"/>
              <a:buChar char="○"/>
              <a:defRPr>
                <a:solidFill>
                  <a:schemeClr val="dk1"/>
                </a:solidFill>
              </a:defRPr>
            </a:lvl8pPr>
            <a:lvl9pPr lvl="8" rtl="0" algn="ctr">
              <a:spcBef>
                <a:spcPts val="0"/>
              </a:spcBef>
              <a:spcAft>
                <a:spcPts val="0"/>
              </a:spcAft>
              <a:buClr>
                <a:schemeClr val="dk1"/>
              </a:buClr>
              <a:buSzPts val="1400"/>
              <a:buFont typeface="Arial"/>
              <a:buChar char="■"/>
              <a:defRPr>
                <a:solidFill>
                  <a:schemeClr val="dk1"/>
                </a:solidFill>
              </a:defRPr>
            </a:lvl9pPr>
          </a:lstStyle>
          <a:p/>
        </p:txBody>
      </p:sp>
      <p:sp>
        <p:nvSpPr>
          <p:cNvPr id="143" name="Google Shape;143;p5"/>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5"/>
            <p:cNvCxnSpPr/>
            <p:nvPr/>
          </p:nvCxnSpPr>
          <p:spPr>
            <a:xfrm flipH="1" rot="436104">
              <a:off x="4418401" y="46854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151" name="Google Shape;151;p5"/>
          <p:cNvGrpSpPr/>
          <p:nvPr/>
        </p:nvGrpSpPr>
        <p:grpSpPr>
          <a:xfrm flipH="1" rot="10800000">
            <a:off x="8625038" y="-1089991"/>
            <a:ext cx="361129" cy="3106418"/>
            <a:chOff x="6317900" y="1197313"/>
            <a:chExt cx="180700" cy="1554375"/>
          </a:xfrm>
        </p:grpSpPr>
        <p:sp>
          <p:nvSpPr>
            <p:cNvPr id="152" name="Google Shape;152;p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5" name="Google Shape;175;p5"/>
          <p:cNvGrpSpPr/>
          <p:nvPr/>
        </p:nvGrpSpPr>
        <p:grpSpPr>
          <a:xfrm flipH="1" rot="10800000">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8" name="Shape 178"/>
        <p:cNvGrpSpPr/>
        <p:nvPr/>
      </p:nvGrpSpPr>
      <p:grpSpPr>
        <a:xfrm>
          <a:off x="0" y="0"/>
          <a:ext cx="0" cy="0"/>
          <a:chOff x="0" y="0"/>
          <a:chExt cx="0" cy="0"/>
        </a:xfrm>
      </p:grpSpPr>
      <p:sp>
        <p:nvSpPr>
          <p:cNvPr id="179" name="Google Shape;17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6"/>
          <p:cNvSpPr/>
          <p:nvPr/>
        </p:nvSpPr>
        <p:spPr>
          <a:xfrm rot="-3599986">
            <a:off x="7364768"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flipH="1" rot="3599986">
            <a:off x="-2713057" y="717262"/>
            <a:ext cx="4319099" cy="272174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6"/>
          <p:cNvGrpSpPr/>
          <p:nvPr/>
        </p:nvGrpSpPr>
        <p:grpSpPr>
          <a:xfrm>
            <a:off x="8601699" y="3997293"/>
            <a:ext cx="438754" cy="772904"/>
            <a:chOff x="4950175" y="2998438"/>
            <a:chExt cx="88725" cy="156300"/>
          </a:xfrm>
        </p:grpSpPr>
        <p:sp>
          <p:nvSpPr>
            <p:cNvPr id="183" name="Google Shape;183;p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6"/>
          <p:cNvGrpSpPr/>
          <p:nvPr/>
        </p:nvGrpSpPr>
        <p:grpSpPr>
          <a:xfrm>
            <a:off x="3789809" y="4520733"/>
            <a:ext cx="1391222" cy="1387652"/>
            <a:chOff x="4010510" y="4522646"/>
            <a:chExt cx="1391222" cy="1387652"/>
          </a:xfrm>
        </p:grpSpPr>
        <p:sp>
          <p:nvSpPr>
            <p:cNvPr id="220" name="Google Shape;220;p6"/>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6"/>
            <p:cNvCxnSpPr/>
            <p:nvPr/>
          </p:nvCxnSpPr>
          <p:spPr>
            <a:xfrm flipH="1" rot="436104">
              <a:off x="4223501" y="4695678"/>
              <a:ext cx="713735" cy="700711"/>
            </a:xfrm>
            <a:prstGeom prst="straightConnector1">
              <a:avLst/>
            </a:prstGeom>
            <a:noFill/>
            <a:ln cap="flat" cmpd="sng" w="9525">
              <a:solidFill>
                <a:schemeClr val="dk1"/>
              </a:solidFill>
              <a:prstDash val="solid"/>
              <a:round/>
              <a:headEnd len="med" w="med" type="none"/>
              <a:tailEnd len="med" w="med" type="none"/>
            </a:ln>
          </p:spPr>
        </p:cxnSp>
      </p:grpSp>
      <p:grpSp>
        <p:nvGrpSpPr>
          <p:cNvPr id="222" name="Google Shape;222;p6"/>
          <p:cNvGrpSpPr/>
          <p:nvPr/>
        </p:nvGrpSpPr>
        <p:grpSpPr>
          <a:xfrm>
            <a:off x="1772900" y="4810116"/>
            <a:ext cx="194400" cy="112209"/>
            <a:chOff x="265900" y="3852516"/>
            <a:chExt cx="194400" cy="112209"/>
          </a:xfrm>
        </p:grpSpPr>
        <p:sp>
          <p:nvSpPr>
            <p:cNvPr id="223" name="Google Shape;223;p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6"/>
          <p:cNvGrpSpPr/>
          <p:nvPr/>
        </p:nvGrpSpPr>
        <p:grpSpPr>
          <a:xfrm>
            <a:off x="216575" y="1666525"/>
            <a:ext cx="315575" cy="366750"/>
            <a:chOff x="8558925" y="4522650"/>
            <a:chExt cx="315575" cy="366750"/>
          </a:xfrm>
        </p:grpSpPr>
        <p:grpSp>
          <p:nvGrpSpPr>
            <p:cNvPr id="226" name="Google Shape;226;p6"/>
            <p:cNvGrpSpPr/>
            <p:nvPr/>
          </p:nvGrpSpPr>
          <p:grpSpPr>
            <a:xfrm>
              <a:off x="8558925" y="4629825"/>
              <a:ext cx="107200" cy="107175"/>
              <a:chOff x="4125350" y="1946513"/>
              <a:chExt cx="107200" cy="107175"/>
            </a:xfrm>
          </p:grpSpPr>
          <p:sp>
            <p:nvSpPr>
              <p:cNvPr id="227" name="Google Shape;227;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6"/>
            <p:cNvGrpSpPr/>
            <p:nvPr/>
          </p:nvGrpSpPr>
          <p:grpSpPr>
            <a:xfrm>
              <a:off x="8711325" y="4782225"/>
              <a:ext cx="107200" cy="107175"/>
              <a:chOff x="4125350" y="1946513"/>
              <a:chExt cx="107200" cy="107175"/>
            </a:xfrm>
          </p:grpSpPr>
          <p:sp>
            <p:nvSpPr>
              <p:cNvPr id="230" name="Google Shape;230;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6"/>
            <p:cNvGrpSpPr/>
            <p:nvPr/>
          </p:nvGrpSpPr>
          <p:grpSpPr>
            <a:xfrm>
              <a:off x="8767300" y="4522650"/>
              <a:ext cx="107200" cy="107175"/>
              <a:chOff x="4125350" y="1946513"/>
              <a:chExt cx="107200" cy="107175"/>
            </a:xfrm>
          </p:grpSpPr>
          <p:sp>
            <p:nvSpPr>
              <p:cNvPr id="233" name="Google Shape;233;p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5" name="Google Shape;235;p6"/>
          <p:cNvSpPr/>
          <p:nvPr/>
        </p:nvSpPr>
        <p:spPr>
          <a:xfrm rot="5400000">
            <a:off x="7093213" y="4817613"/>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6"/>
          <p:cNvGrpSpPr/>
          <p:nvPr/>
        </p:nvGrpSpPr>
        <p:grpSpPr>
          <a:xfrm>
            <a:off x="-756900" y="-937412"/>
            <a:ext cx="1476900" cy="1476900"/>
            <a:chOff x="8632950" y="-311150"/>
            <a:chExt cx="1476900" cy="1476900"/>
          </a:xfrm>
        </p:grpSpPr>
        <p:sp>
          <p:nvSpPr>
            <p:cNvPr id="237" name="Google Shape;237;p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6"/>
          <p:cNvGrpSpPr/>
          <p:nvPr/>
        </p:nvGrpSpPr>
        <p:grpSpPr>
          <a:xfrm>
            <a:off x="8424000" y="-937412"/>
            <a:ext cx="1476900" cy="1476900"/>
            <a:chOff x="8632950" y="-311150"/>
            <a:chExt cx="1476900" cy="1476900"/>
          </a:xfrm>
        </p:grpSpPr>
        <p:sp>
          <p:nvSpPr>
            <p:cNvPr id="240" name="Google Shape;240;p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2" name="Shape 242"/>
        <p:cNvGrpSpPr/>
        <p:nvPr/>
      </p:nvGrpSpPr>
      <p:grpSpPr>
        <a:xfrm>
          <a:off x="0" y="0"/>
          <a:ext cx="0" cy="0"/>
          <a:chOff x="0" y="0"/>
          <a:chExt cx="0" cy="0"/>
        </a:xfrm>
      </p:grpSpPr>
      <p:sp>
        <p:nvSpPr>
          <p:cNvPr id="243" name="Google Shape;243;p7"/>
          <p:cNvSpPr txBox="1"/>
          <p:nvPr>
            <p:ph type="title"/>
          </p:nvPr>
        </p:nvSpPr>
        <p:spPr>
          <a:xfrm>
            <a:off x="1569600" y="1268375"/>
            <a:ext cx="6004800" cy="8484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4" name="Google Shape;244;p7"/>
          <p:cNvSpPr txBox="1"/>
          <p:nvPr>
            <p:ph idx="1" type="subTitle"/>
          </p:nvPr>
        </p:nvSpPr>
        <p:spPr>
          <a:xfrm>
            <a:off x="1569600" y="2400023"/>
            <a:ext cx="6004800" cy="1263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7"/>
          <p:cNvSpPr/>
          <p:nvPr/>
        </p:nvSpPr>
        <p:spPr>
          <a:xfrm rot="-6012810">
            <a:off x="6446180" y="-972564"/>
            <a:ext cx="4319100" cy="2721744"/>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rot="435267">
            <a:off x="3845984" y="-60591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7"/>
          <p:cNvCxnSpPr/>
          <p:nvPr/>
        </p:nvCxnSpPr>
        <p:spPr>
          <a:xfrm flipH="1" rot="436104">
            <a:off x="4188239" y="-1377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248" name="Google Shape;248;p7"/>
          <p:cNvSpPr/>
          <p:nvPr/>
        </p:nvSpPr>
        <p:spPr>
          <a:xfrm flipH="1" rot="-5400000">
            <a:off x="30707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7"/>
          <p:cNvGrpSpPr/>
          <p:nvPr/>
        </p:nvGrpSpPr>
        <p:grpSpPr>
          <a:xfrm flipH="1">
            <a:off x="8671988" y="3199241"/>
            <a:ext cx="194400" cy="112209"/>
            <a:chOff x="265900" y="3852516"/>
            <a:chExt cx="194400" cy="112209"/>
          </a:xfrm>
        </p:grpSpPr>
        <p:sp>
          <p:nvSpPr>
            <p:cNvPr id="250" name="Google Shape;250;p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2" name="Google Shape;252;p7"/>
          <p:cNvCxnSpPr/>
          <p:nvPr/>
        </p:nvCxnSpPr>
        <p:spPr>
          <a:xfrm flipH="1" rot="436104">
            <a:off x="4616239" y="-250922"/>
            <a:ext cx="713735" cy="700711"/>
          </a:xfrm>
          <a:prstGeom prst="straightConnector1">
            <a:avLst/>
          </a:prstGeom>
          <a:noFill/>
          <a:ln cap="flat" cmpd="sng" w="9525">
            <a:solidFill>
              <a:schemeClr val="dk1"/>
            </a:solidFill>
            <a:prstDash val="solid"/>
            <a:round/>
            <a:headEnd len="med" w="med" type="none"/>
            <a:tailEnd len="med" w="med" type="none"/>
          </a:ln>
        </p:spPr>
      </p:cxnSp>
      <p:sp>
        <p:nvSpPr>
          <p:cNvPr id="253" name="Google Shape;253;p7"/>
          <p:cNvSpPr/>
          <p:nvPr/>
        </p:nvSpPr>
        <p:spPr>
          <a:xfrm>
            <a:off x="-1348900" y="4016737"/>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7"/>
          <p:cNvGrpSpPr/>
          <p:nvPr/>
        </p:nvGrpSpPr>
        <p:grpSpPr>
          <a:xfrm rot="-5400000">
            <a:off x="8064938" y="4172419"/>
            <a:ext cx="1942494" cy="2022980"/>
            <a:chOff x="4445625" y="1829838"/>
            <a:chExt cx="739125" cy="769750"/>
          </a:xfrm>
        </p:grpSpPr>
        <p:sp>
          <p:nvSpPr>
            <p:cNvPr id="255" name="Google Shape;255;p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7"/>
          <p:cNvGrpSpPr/>
          <p:nvPr/>
        </p:nvGrpSpPr>
        <p:grpSpPr>
          <a:xfrm>
            <a:off x="-459175" y="-350137"/>
            <a:ext cx="1476900" cy="1476900"/>
            <a:chOff x="8632950" y="-311150"/>
            <a:chExt cx="1476900" cy="1476900"/>
          </a:xfrm>
        </p:grpSpPr>
        <p:sp>
          <p:nvSpPr>
            <p:cNvPr id="264" name="Google Shape;264;p7"/>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6" name="Shape 266"/>
        <p:cNvGrpSpPr/>
        <p:nvPr/>
      </p:nvGrpSpPr>
      <p:grpSpPr>
        <a:xfrm>
          <a:off x="0" y="0"/>
          <a:ext cx="0" cy="0"/>
          <a:chOff x="0" y="0"/>
          <a:chExt cx="0" cy="0"/>
        </a:xfrm>
      </p:grpSpPr>
      <p:sp>
        <p:nvSpPr>
          <p:cNvPr id="267" name="Google Shape;267;p8"/>
          <p:cNvSpPr txBox="1"/>
          <p:nvPr>
            <p:ph type="title"/>
          </p:nvPr>
        </p:nvSpPr>
        <p:spPr>
          <a:xfrm>
            <a:off x="1695150" y="833975"/>
            <a:ext cx="5753700" cy="347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8" name="Google Shape;268;p8"/>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0" name="Google Shape;280;p8"/>
          <p:cNvGrpSpPr/>
          <p:nvPr/>
        </p:nvGrpSpPr>
        <p:grpSpPr>
          <a:xfrm flipH="1" rot="10800000">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8"/>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8"/>
          <p:cNvCxnSpPr/>
          <p:nvPr/>
        </p:nvCxnSpPr>
        <p:spPr>
          <a:xfrm flipH="1" rot="436104">
            <a:off x="7796151" y="4685478"/>
            <a:ext cx="713735" cy="700711"/>
          </a:xfrm>
          <a:prstGeom prst="straightConnector1">
            <a:avLst/>
          </a:prstGeom>
          <a:noFill/>
          <a:ln cap="flat" cmpd="sng" w="9525">
            <a:solidFill>
              <a:schemeClr val="dk1"/>
            </a:solidFill>
            <a:prstDash val="solid"/>
            <a:round/>
            <a:headEnd len="med" w="med" type="none"/>
            <a:tailEnd len="med" w="med" type="none"/>
          </a:ln>
        </p:spPr>
      </p:cxnSp>
      <p:sp>
        <p:nvSpPr>
          <p:cNvPr id="325" name="Google Shape;325;p8"/>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6" name="Shape 326"/>
        <p:cNvGrpSpPr/>
        <p:nvPr/>
      </p:nvGrpSpPr>
      <p:grpSpPr>
        <a:xfrm>
          <a:off x="0" y="0"/>
          <a:ext cx="0" cy="0"/>
          <a:chOff x="0" y="0"/>
          <a:chExt cx="0" cy="0"/>
        </a:xfrm>
      </p:grpSpPr>
      <p:sp>
        <p:nvSpPr>
          <p:cNvPr id="327" name="Google Shape;327;p9"/>
          <p:cNvSpPr txBox="1"/>
          <p:nvPr>
            <p:ph type="title"/>
          </p:nvPr>
        </p:nvSpPr>
        <p:spPr>
          <a:xfrm>
            <a:off x="716100" y="1169250"/>
            <a:ext cx="3594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8" name="Google Shape;328;p9"/>
          <p:cNvSpPr txBox="1"/>
          <p:nvPr>
            <p:ph idx="1" type="subTitle"/>
          </p:nvPr>
        </p:nvSpPr>
        <p:spPr>
          <a:xfrm>
            <a:off x="716100" y="2739150"/>
            <a:ext cx="35946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rt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329" name="Google Shape;329;p9"/>
          <p:cNvSpPr txBox="1"/>
          <p:nvPr>
            <p:ph idx="2" type="body"/>
          </p:nvPr>
        </p:nvSpPr>
        <p:spPr>
          <a:xfrm>
            <a:off x="45720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30" name="Google Shape;330;p9"/>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9"/>
          <p:cNvGrpSpPr/>
          <p:nvPr/>
        </p:nvGrpSpPr>
        <p:grpSpPr>
          <a:xfrm flipH="1" rot="-5400000">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9"/>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9"/>
          <p:cNvCxnSpPr/>
          <p:nvPr/>
        </p:nvCxnSpPr>
        <p:spPr>
          <a:xfrm rot="-436104">
            <a:off x="702073" y="5009728"/>
            <a:ext cx="713735" cy="700711"/>
          </a:xfrm>
          <a:prstGeom prst="straightConnector1">
            <a:avLst/>
          </a:prstGeom>
          <a:noFill/>
          <a:ln cap="flat" cmpd="sng" w="9525">
            <a:solidFill>
              <a:schemeClr val="dk1"/>
            </a:solidFill>
            <a:prstDash val="solid"/>
            <a:round/>
            <a:headEnd len="med" w="med" type="none"/>
            <a:tailEnd len="med" w="med" type="none"/>
          </a:ln>
        </p:spPr>
      </p:cxnSp>
      <p:sp>
        <p:nvSpPr>
          <p:cNvPr id="387" name="Google Shape;387;p9"/>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10"/>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408" name="Google Shape;408;p10"/>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github.com/rounaccc/Loan-Risk-Analysis" TargetMode="External"/><Relationship Id="rId4" Type="http://schemas.openxmlformats.org/officeDocument/2006/relationships/hyperlink" Target="https://public.tableau.com/app/profile/hetvi.gandhi2501/viz/LoanRiskAnalysis_16745696721300/LoanRiskAnalysis?publish=y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drive.google.com/file/d/1_Z_Eb9o89PhHzqSPwords7_i81Aj2Ypd/view"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24"/>
          <p:cNvSpPr txBox="1"/>
          <p:nvPr>
            <p:ph type="ctrTitle"/>
          </p:nvPr>
        </p:nvSpPr>
        <p:spPr>
          <a:xfrm>
            <a:off x="609600" y="1603974"/>
            <a:ext cx="7924800" cy="15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MLZilla</a:t>
            </a:r>
            <a:r>
              <a:rPr lang="en" sz="5000"/>
              <a:t> - Loan Risk Analysis</a:t>
            </a:r>
            <a:br>
              <a:rPr lang="en"/>
            </a:br>
            <a:r>
              <a:rPr lang="en" sz="4000">
                <a:solidFill>
                  <a:schemeClr val="lt1"/>
                </a:solidFill>
                <a:latin typeface="Barlow Condensed"/>
                <a:ea typeface="Barlow Condensed"/>
                <a:cs typeface="Barlow Condensed"/>
                <a:sym typeface="Barlow Condensed"/>
              </a:rPr>
              <a:t>Team Alpha</a:t>
            </a:r>
            <a:endParaRPr/>
          </a:p>
        </p:txBody>
      </p:sp>
      <p:grpSp>
        <p:nvGrpSpPr>
          <p:cNvPr id="1058" name="Google Shape;1058;p24"/>
          <p:cNvGrpSpPr/>
          <p:nvPr/>
        </p:nvGrpSpPr>
        <p:grpSpPr>
          <a:xfrm>
            <a:off x="1117899" y="676118"/>
            <a:ext cx="438754" cy="772904"/>
            <a:chOff x="4950175" y="2998438"/>
            <a:chExt cx="88725" cy="156300"/>
          </a:xfrm>
        </p:grpSpPr>
        <p:sp>
          <p:nvSpPr>
            <p:cNvPr id="1059" name="Google Shape;1059;p2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95" name="Google Shape;1095;p24"/>
          <p:cNvCxnSpPr/>
          <p:nvPr/>
        </p:nvCxnSpPr>
        <p:spPr>
          <a:xfrm>
            <a:off x="3964350" y="33021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096" name="Google Shape;1096;p24"/>
          <p:cNvGrpSpPr/>
          <p:nvPr/>
        </p:nvGrpSpPr>
        <p:grpSpPr>
          <a:xfrm>
            <a:off x="6143125" y="4405925"/>
            <a:ext cx="315575" cy="366750"/>
            <a:chOff x="6143125" y="4405925"/>
            <a:chExt cx="315575" cy="366750"/>
          </a:xfrm>
        </p:grpSpPr>
        <p:grpSp>
          <p:nvGrpSpPr>
            <p:cNvPr id="1097" name="Google Shape;1097;p24"/>
            <p:cNvGrpSpPr/>
            <p:nvPr/>
          </p:nvGrpSpPr>
          <p:grpSpPr>
            <a:xfrm>
              <a:off x="6351500" y="4405925"/>
              <a:ext cx="107200" cy="107175"/>
              <a:chOff x="4125350" y="1946513"/>
              <a:chExt cx="107200" cy="107175"/>
            </a:xfrm>
          </p:grpSpPr>
          <p:sp>
            <p:nvSpPr>
              <p:cNvPr id="1098" name="Google Shape;1098;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0" name="Google Shape;1100;p24"/>
            <p:cNvGrpSpPr/>
            <p:nvPr/>
          </p:nvGrpSpPr>
          <p:grpSpPr>
            <a:xfrm>
              <a:off x="6143125" y="4513100"/>
              <a:ext cx="107200" cy="107175"/>
              <a:chOff x="4125350" y="1946513"/>
              <a:chExt cx="107200" cy="107175"/>
            </a:xfrm>
          </p:grpSpPr>
          <p:sp>
            <p:nvSpPr>
              <p:cNvPr id="1101" name="Google Shape;1101;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24"/>
            <p:cNvGrpSpPr/>
            <p:nvPr/>
          </p:nvGrpSpPr>
          <p:grpSpPr>
            <a:xfrm>
              <a:off x="6295525" y="4665500"/>
              <a:ext cx="107200" cy="107175"/>
              <a:chOff x="4125350" y="1946513"/>
              <a:chExt cx="107200" cy="107175"/>
            </a:xfrm>
          </p:grpSpPr>
          <p:sp>
            <p:nvSpPr>
              <p:cNvPr id="1104" name="Google Shape;1104;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33"/>
          <p:cNvSpPr txBox="1"/>
          <p:nvPr>
            <p:ph type="title"/>
          </p:nvPr>
        </p:nvSpPr>
        <p:spPr>
          <a:xfrm>
            <a:off x="1139625" y="440825"/>
            <a:ext cx="65109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Creation</a:t>
            </a:r>
            <a:endParaRPr>
              <a:solidFill>
                <a:schemeClr val="lt1"/>
              </a:solidFill>
              <a:latin typeface="Barlow Condensed"/>
              <a:ea typeface="Barlow Condensed"/>
              <a:cs typeface="Barlow Condensed"/>
              <a:sym typeface="Barlow Condensed"/>
            </a:endParaRPr>
          </a:p>
        </p:txBody>
      </p:sp>
      <p:sp>
        <p:nvSpPr>
          <p:cNvPr id="1483" name="Google Shape;1483;p33"/>
          <p:cNvSpPr txBox="1"/>
          <p:nvPr>
            <p:ph idx="1" type="subTitle"/>
          </p:nvPr>
        </p:nvSpPr>
        <p:spPr>
          <a:xfrm>
            <a:off x="858525" y="1252900"/>
            <a:ext cx="7627800" cy="3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292100" lvl="0" marL="457200" rtl="0" algn="l">
              <a:spcBef>
                <a:spcPts val="0"/>
              </a:spcBef>
              <a:spcAft>
                <a:spcPts val="0"/>
              </a:spcAft>
              <a:buSzPts val="1000"/>
              <a:buChar char="●"/>
            </a:pPr>
            <a:r>
              <a:rPr lang="en" sz="1400"/>
              <a:t>Random Forest Classifier:</a:t>
            </a:r>
            <a:endParaRPr sz="1400"/>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292100" lvl="0" marL="457200" rtl="0" algn="l">
              <a:spcBef>
                <a:spcPts val="0"/>
              </a:spcBef>
              <a:spcAft>
                <a:spcPts val="0"/>
              </a:spcAft>
              <a:buSzPts val="1000"/>
              <a:buChar char="●"/>
            </a:pPr>
            <a:r>
              <a:rPr lang="en" sz="1400"/>
              <a:t>XGBoost Classifier</a:t>
            </a:r>
            <a:r>
              <a:rPr lang="en" sz="1400"/>
              <a:t>:</a:t>
            </a:r>
            <a:endParaRPr sz="1400"/>
          </a:p>
          <a:p>
            <a:pPr indent="0" lvl="0" marL="914400" rtl="0" algn="l">
              <a:spcBef>
                <a:spcPts val="0"/>
              </a:spcBef>
              <a:spcAft>
                <a:spcPts val="0"/>
              </a:spcAft>
              <a:buNone/>
            </a:pPr>
            <a:r>
              <a:t/>
            </a:r>
            <a:endParaRPr/>
          </a:p>
        </p:txBody>
      </p:sp>
      <p:cxnSp>
        <p:nvCxnSpPr>
          <p:cNvPr id="1484" name="Google Shape;1484;p33"/>
          <p:cNvCxnSpPr/>
          <p:nvPr/>
        </p:nvCxnSpPr>
        <p:spPr>
          <a:xfrm>
            <a:off x="3829875" y="12892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485" name="Google Shape;1485;p33"/>
          <p:cNvGrpSpPr/>
          <p:nvPr/>
        </p:nvGrpSpPr>
        <p:grpSpPr>
          <a:xfrm>
            <a:off x="4522375" y="4341025"/>
            <a:ext cx="315575" cy="366750"/>
            <a:chOff x="8558925" y="4522650"/>
            <a:chExt cx="315575" cy="366750"/>
          </a:xfrm>
        </p:grpSpPr>
        <p:grpSp>
          <p:nvGrpSpPr>
            <p:cNvPr id="1486" name="Google Shape;1486;p33"/>
            <p:cNvGrpSpPr/>
            <p:nvPr/>
          </p:nvGrpSpPr>
          <p:grpSpPr>
            <a:xfrm>
              <a:off x="8558925" y="4629825"/>
              <a:ext cx="107200" cy="107175"/>
              <a:chOff x="4125350" y="1946513"/>
              <a:chExt cx="107200" cy="107175"/>
            </a:xfrm>
          </p:grpSpPr>
          <p:sp>
            <p:nvSpPr>
              <p:cNvPr id="1487" name="Google Shape;1487;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9" name="Google Shape;1489;p33"/>
            <p:cNvGrpSpPr/>
            <p:nvPr/>
          </p:nvGrpSpPr>
          <p:grpSpPr>
            <a:xfrm>
              <a:off x="8711325" y="4782225"/>
              <a:ext cx="107200" cy="107175"/>
              <a:chOff x="4125350" y="1946513"/>
              <a:chExt cx="107200" cy="107175"/>
            </a:xfrm>
          </p:grpSpPr>
          <p:sp>
            <p:nvSpPr>
              <p:cNvPr id="1490" name="Google Shape;1490;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33"/>
            <p:cNvGrpSpPr/>
            <p:nvPr/>
          </p:nvGrpSpPr>
          <p:grpSpPr>
            <a:xfrm>
              <a:off x="8767300" y="4522650"/>
              <a:ext cx="107200" cy="107175"/>
              <a:chOff x="4125350" y="1946513"/>
              <a:chExt cx="107200" cy="107175"/>
            </a:xfrm>
          </p:grpSpPr>
          <p:sp>
            <p:nvSpPr>
              <p:cNvPr id="1493" name="Google Shape;1493;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5" name="Google Shape;1495;p33"/>
          <p:cNvGrpSpPr/>
          <p:nvPr/>
        </p:nvGrpSpPr>
        <p:grpSpPr>
          <a:xfrm>
            <a:off x="7732699" y="299993"/>
            <a:ext cx="438754" cy="772904"/>
            <a:chOff x="4950175" y="2998438"/>
            <a:chExt cx="88725" cy="156300"/>
          </a:xfrm>
        </p:grpSpPr>
        <p:sp>
          <p:nvSpPr>
            <p:cNvPr id="1496" name="Google Shape;1496;p3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2" name="Google Shape;1532;p33"/>
          <p:cNvGrpSpPr/>
          <p:nvPr/>
        </p:nvGrpSpPr>
        <p:grpSpPr>
          <a:xfrm flipH="1">
            <a:off x="713213" y="3824384"/>
            <a:ext cx="361129" cy="3106418"/>
            <a:chOff x="6317900" y="1197313"/>
            <a:chExt cx="180700" cy="1554375"/>
          </a:xfrm>
        </p:grpSpPr>
        <p:sp>
          <p:nvSpPr>
            <p:cNvPr id="1533" name="Google Shape;1533;p33"/>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3"/>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3"/>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3"/>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3"/>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3"/>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39" name="Google Shape;1539;p33"/>
          <p:cNvPicPr preferRelativeResize="0"/>
          <p:nvPr/>
        </p:nvPicPr>
        <p:blipFill>
          <a:blip r:embed="rId3">
            <a:alphaModFix/>
          </a:blip>
          <a:stretch>
            <a:fillRect/>
          </a:stretch>
        </p:blipFill>
        <p:spPr>
          <a:xfrm>
            <a:off x="1384596" y="1872913"/>
            <a:ext cx="2869975" cy="1205000"/>
          </a:xfrm>
          <a:prstGeom prst="rect">
            <a:avLst/>
          </a:prstGeom>
          <a:noFill/>
          <a:ln>
            <a:noFill/>
          </a:ln>
        </p:spPr>
      </p:pic>
      <p:pic>
        <p:nvPicPr>
          <p:cNvPr id="1540" name="Google Shape;1540;p33"/>
          <p:cNvPicPr preferRelativeResize="0"/>
          <p:nvPr/>
        </p:nvPicPr>
        <p:blipFill>
          <a:blip r:embed="rId4">
            <a:alphaModFix/>
          </a:blip>
          <a:stretch>
            <a:fillRect/>
          </a:stretch>
        </p:blipFill>
        <p:spPr>
          <a:xfrm>
            <a:off x="1341896" y="3502775"/>
            <a:ext cx="2826160" cy="1205000"/>
          </a:xfrm>
          <a:prstGeom prst="rect">
            <a:avLst/>
          </a:prstGeom>
          <a:noFill/>
          <a:ln>
            <a:noFill/>
          </a:ln>
        </p:spPr>
      </p:pic>
      <p:pic>
        <p:nvPicPr>
          <p:cNvPr id="1541" name="Google Shape;1541;p33"/>
          <p:cNvPicPr preferRelativeResize="0"/>
          <p:nvPr/>
        </p:nvPicPr>
        <p:blipFill>
          <a:blip r:embed="rId5">
            <a:alphaModFix/>
          </a:blip>
          <a:stretch>
            <a:fillRect/>
          </a:stretch>
        </p:blipFill>
        <p:spPr>
          <a:xfrm>
            <a:off x="4756299" y="1721425"/>
            <a:ext cx="1959875" cy="1441525"/>
          </a:xfrm>
          <a:prstGeom prst="rect">
            <a:avLst/>
          </a:prstGeom>
          <a:noFill/>
          <a:ln>
            <a:noFill/>
          </a:ln>
        </p:spPr>
      </p:pic>
      <p:pic>
        <p:nvPicPr>
          <p:cNvPr id="1542" name="Google Shape;1542;p33"/>
          <p:cNvPicPr preferRelativeResize="0"/>
          <p:nvPr/>
        </p:nvPicPr>
        <p:blipFill>
          <a:blip r:embed="rId6">
            <a:alphaModFix/>
          </a:blip>
          <a:stretch>
            <a:fillRect/>
          </a:stretch>
        </p:blipFill>
        <p:spPr>
          <a:xfrm>
            <a:off x="4747050" y="3384513"/>
            <a:ext cx="1978375" cy="144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34"/>
          <p:cNvSpPr txBox="1"/>
          <p:nvPr>
            <p:ph idx="1" type="subTitle"/>
          </p:nvPr>
        </p:nvSpPr>
        <p:spPr>
          <a:xfrm>
            <a:off x="858525" y="795700"/>
            <a:ext cx="7627800" cy="28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292100" lvl="0" marL="457200" rtl="0" algn="l">
              <a:spcBef>
                <a:spcPts val="0"/>
              </a:spcBef>
              <a:spcAft>
                <a:spcPts val="0"/>
              </a:spcAft>
              <a:buSzPts val="1000"/>
              <a:buChar char="●"/>
            </a:pPr>
            <a:r>
              <a:rPr lang="en" sz="1400"/>
              <a:t>Our Analysis</a:t>
            </a:r>
            <a:endParaRPr sz="1400"/>
          </a:p>
          <a:p>
            <a:pPr indent="-292100" lvl="1" marL="914400" rtl="0" algn="l">
              <a:lnSpc>
                <a:spcPct val="115000"/>
              </a:lnSpc>
              <a:spcBef>
                <a:spcPts val="0"/>
              </a:spcBef>
              <a:spcAft>
                <a:spcPts val="0"/>
              </a:spcAft>
              <a:buSzPts val="1000"/>
              <a:buChar char="○"/>
            </a:pPr>
            <a:r>
              <a:rPr lang="en"/>
              <a:t>The model predicted few of the ‘Current’ labels as Defaulters.</a:t>
            </a:r>
            <a:endParaRPr/>
          </a:p>
          <a:p>
            <a:pPr indent="-292100" lvl="1" marL="914400" rtl="0" algn="l">
              <a:lnSpc>
                <a:spcPct val="115000"/>
              </a:lnSpc>
              <a:spcBef>
                <a:spcPts val="0"/>
              </a:spcBef>
              <a:spcAft>
                <a:spcPts val="0"/>
              </a:spcAft>
              <a:buSzPts val="1000"/>
              <a:buChar char="○"/>
            </a:pPr>
            <a:r>
              <a:rPr lang="en"/>
              <a:t>There can be two POV:</a:t>
            </a:r>
            <a:endParaRPr/>
          </a:p>
          <a:p>
            <a:pPr indent="-292100" lvl="1" marL="914400" rtl="0" algn="l">
              <a:lnSpc>
                <a:spcPct val="115000"/>
              </a:lnSpc>
              <a:spcBef>
                <a:spcPts val="0"/>
              </a:spcBef>
              <a:spcAft>
                <a:spcPts val="0"/>
              </a:spcAft>
              <a:buSzPts val="1000"/>
              <a:buChar char="○"/>
            </a:pPr>
            <a:r>
              <a:rPr lang="en"/>
              <a:t>23 could be potential number of defaulters who won’t be able to repay the loan. Thus a good note to prevent loss by not giving them the loan.</a:t>
            </a:r>
            <a:endParaRPr/>
          </a:p>
          <a:p>
            <a:pPr indent="-292100" lvl="1" marL="914400" rtl="0" algn="l">
              <a:lnSpc>
                <a:spcPct val="115000"/>
              </a:lnSpc>
              <a:spcBef>
                <a:spcPts val="0"/>
              </a:spcBef>
              <a:spcAft>
                <a:spcPts val="0"/>
              </a:spcAft>
              <a:buSzPts val="1000"/>
              <a:buChar char="○"/>
            </a:pPr>
            <a:r>
              <a:rPr lang="en"/>
              <a:t>There could be a minor precision error in the model but it won’t affect much since it predicted only 23 labels as defaulters which is not even 0.1% of the dataset.</a:t>
            </a:r>
            <a:endParaRPr/>
          </a:p>
          <a:p>
            <a:pPr indent="0" lvl="0" marL="0" rtl="0" algn="l">
              <a:lnSpc>
                <a:spcPct val="115000"/>
              </a:lnSpc>
              <a:spcBef>
                <a:spcPts val="12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grpSp>
        <p:nvGrpSpPr>
          <p:cNvPr id="1548" name="Google Shape;1548;p34"/>
          <p:cNvGrpSpPr/>
          <p:nvPr/>
        </p:nvGrpSpPr>
        <p:grpSpPr>
          <a:xfrm>
            <a:off x="7732699" y="299993"/>
            <a:ext cx="438754" cy="772904"/>
            <a:chOff x="4950175" y="2998438"/>
            <a:chExt cx="88725" cy="156300"/>
          </a:xfrm>
        </p:grpSpPr>
        <p:sp>
          <p:nvSpPr>
            <p:cNvPr id="1549" name="Google Shape;1549;p3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5" name="Google Shape;1585;p34"/>
          <p:cNvGrpSpPr/>
          <p:nvPr/>
        </p:nvGrpSpPr>
        <p:grpSpPr>
          <a:xfrm flipH="1">
            <a:off x="713213" y="3824384"/>
            <a:ext cx="361129" cy="3106418"/>
            <a:chOff x="6317900" y="1197313"/>
            <a:chExt cx="180700" cy="1554375"/>
          </a:xfrm>
        </p:grpSpPr>
        <p:sp>
          <p:nvSpPr>
            <p:cNvPr id="1586" name="Google Shape;1586;p3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grpSp>
        <p:nvGrpSpPr>
          <p:cNvPr id="1596" name="Google Shape;1596;p35"/>
          <p:cNvGrpSpPr/>
          <p:nvPr/>
        </p:nvGrpSpPr>
        <p:grpSpPr>
          <a:xfrm>
            <a:off x="1088100" y="925950"/>
            <a:ext cx="315575" cy="366750"/>
            <a:chOff x="8558925" y="4522650"/>
            <a:chExt cx="315575" cy="366750"/>
          </a:xfrm>
        </p:grpSpPr>
        <p:grpSp>
          <p:nvGrpSpPr>
            <p:cNvPr id="1597" name="Google Shape;1597;p35"/>
            <p:cNvGrpSpPr/>
            <p:nvPr/>
          </p:nvGrpSpPr>
          <p:grpSpPr>
            <a:xfrm>
              <a:off x="8558925" y="4629825"/>
              <a:ext cx="107200" cy="107175"/>
              <a:chOff x="4125350" y="1946513"/>
              <a:chExt cx="107200" cy="107175"/>
            </a:xfrm>
          </p:grpSpPr>
          <p:sp>
            <p:nvSpPr>
              <p:cNvPr id="1598" name="Google Shape;1598;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35"/>
            <p:cNvGrpSpPr/>
            <p:nvPr/>
          </p:nvGrpSpPr>
          <p:grpSpPr>
            <a:xfrm>
              <a:off x="8711325" y="4782225"/>
              <a:ext cx="107200" cy="107175"/>
              <a:chOff x="4125350" y="1946513"/>
              <a:chExt cx="107200" cy="107175"/>
            </a:xfrm>
          </p:grpSpPr>
          <p:sp>
            <p:nvSpPr>
              <p:cNvPr id="1601" name="Google Shape;1601;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35"/>
            <p:cNvGrpSpPr/>
            <p:nvPr/>
          </p:nvGrpSpPr>
          <p:grpSpPr>
            <a:xfrm>
              <a:off x="8767300" y="4522650"/>
              <a:ext cx="107200" cy="107175"/>
              <a:chOff x="4125350" y="1946513"/>
              <a:chExt cx="107200" cy="107175"/>
            </a:xfrm>
          </p:grpSpPr>
          <p:sp>
            <p:nvSpPr>
              <p:cNvPr id="1604" name="Google Shape;1604;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06" name="Google Shape;1606;p35"/>
          <p:cNvGrpSpPr/>
          <p:nvPr/>
        </p:nvGrpSpPr>
        <p:grpSpPr>
          <a:xfrm flipH="1">
            <a:off x="7380725" y="925941"/>
            <a:ext cx="194400" cy="112209"/>
            <a:chOff x="265900" y="3852516"/>
            <a:chExt cx="194400" cy="112209"/>
          </a:xfrm>
        </p:grpSpPr>
        <p:sp>
          <p:nvSpPr>
            <p:cNvPr id="1607" name="Google Shape;1607;p3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9" name="Google Shape;1609;p35"/>
          <p:cNvGrpSpPr/>
          <p:nvPr/>
        </p:nvGrpSpPr>
        <p:grpSpPr>
          <a:xfrm rot="5400000">
            <a:off x="7456475" y="3761175"/>
            <a:ext cx="315575" cy="366750"/>
            <a:chOff x="8558925" y="4522650"/>
            <a:chExt cx="315575" cy="366750"/>
          </a:xfrm>
        </p:grpSpPr>
        <p:grpSp>
          <p:nvGrpSpPr>
            <p:cNvPr id="1610" name="Google Shape;1610;p35"/>
            <p:cNvGrpSpPr/>
            <p:nvPr/>
          </p:nvGrpSpPr>
          <p:grpSpPr>
            <a:xfrm>
              <a:off x="8558925" y="4629825"/>
              <a:ext cx="107200" cy="107175"/>
              <a:chOff x="4125350" y="1946513"/>
              <a:chExt cx="107200" cy="107175"/>
            </a:xfrm>
          </p:grpSpPr>
          <p:sp>
            <p:nvSpPr>
              <p:cNvPr id="1611" name="Google Shape;1611;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3" name="Google Shape;1613;p35"/>
            <p:cNvGrpSpPr/>
            <p:nvPr/>
          </p:nvGrpSpPr>
          <p:grpSpPr>
            <a:xfrm>
              <a:off x="8711325" y="4782225"/>
              <a:ext cx="107200" cy="107175"/>
              <a:chOff x="4125350" y="1946513"/>
              <a:chExt cx="107200" cy="107175"/>
            </a:xfrm>
          </p:grpSpPr>
          <p:sp>
            <p:nvSpPr>
              <p:cNvPr id="1614" name="Google Shape;1614;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35"/>
            <p:cNvGrpSpPr/>
            <p:nvPr/>
          </p:nvGrpSpPr>
          <p:grpSpPr>
            <a:xfrm>
              <a:off x="8767300" y="4522650"/>
              <a:ext cx="107200" cy="107175"/>
              <a:chOff x="4125350" y="1946513"/>
              <a:chExt cx="107200" cy="107175"/>
            </a:xfrm>
          </p:grpSpPr>
          <p:sp>
            <p:nvSpPr>
              <p:cNvPr id="1617" name="Google Shape;1617;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9" name="Google Shape;1619;p35"/>
          <p:cNvGrpSpPr/>
          <p:nvPr/>
        </p:nvGrpSpPr>
        <p:grpSpPr>
          <a:xfrm flipH="1">
            <a:off x="4391436" y="4291309"/>
            <a:ext cx="361129" cy="3106418"/>
            <a:chOff x="6317900" y="1197313"/>
            <a:chExt cx="180700" cy="1554375"/>
          </a:xfrm>
        </p:grpSpPr>
        <p:sp>
          <p:nvSpPr>
            <p:cNvPr id="1620" name="Google Shape;1620;p3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6" name="Google Shape;1626;p35"/>
          <p:cNvGrpSpPr/>
          <p:nvPr/>
        </p:nvGrpSpPr>
        <p:grpSpPr>
          <a:xfrm flipH="1">
            <a:off x="4352623" y="430931"/>
            <a:ext cx="438754" cy="772904"/>
            <a:chOff x="4950175" y="2998438"/>
            <a:chExt cx="88725" cy="156300"/>
          </a:xfrm>
        </p:grpSpPr>
        <p:sp>
          <p:nvSpPr>
            <p:cNvPr id="1627" name="Google Shape;1627;p3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3" name="Google Shape;1663;p35"/>
          <p:cNvSpPr txBox="1"/>
          <p:nvPr>
            <p:ph type="title"/>
          </p:nvPr>
        </p:nvSpPr>
        <p:spPr>
          <a:xfrm>
            <a:off x="1616175" y="2147550"/>
            <a:ext cx="60048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Thank-You</a:t>
            </a:r>
            <a:endParaRPr sz="4000">
              <a:solidFill>
                <a:schemeClr val="lt1"/>
              </a:solidFill>
              <a:latin typeface="Barlow Condensed"/>
              <a:ea typeface="Barlow Condensed"/>
              <a:cs typeface="Barlow Condensed"/>
              <a:sym typeface="Barlow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25"/>
          <p:cNvSpPr txBox="1"/>
          <p:nvPr>
            <p:ph idx="1" type="subTitle"/>
          </p:nvPr>
        </p:nvSpPr>
        <p:spPr>
          <a:xfrm>
            <a:off x="1706812" y="1462688"/>
            <a:ext cx="2907900" cy="393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Problem Statement</a:t>
            </a:r>
            <a:endParaRPr/>
          </a:p>
        </p:txBody>
      </p:sp>
      <p:sp>
        <p:nvSpPr>
          <p:cNvPr id="1111" name="Google Shape;1111;p25"/>
          <p:cNvSpPr txBox="1"/>
          <p:nvPr>
            <p:ph idx="2" type="subTitle"/>
          </p:nvPr>
        </p:nvSpPr>
        <p:spPr>
          <a:xfrm>
            <a:off x="5520925" y="1462688"/>
            <a:ext cx="2907900" cy="393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Data Analysis and Insights</a:t>
            </a:r>
            <a:endParaRPr/>
          </a:p>
        </p:txBody>
      </p:sp>
      <p:sp>
        <p:nvSpPr>
          <p:cNvPr id="1112" name="Google Shape;1112;p25"/>
          <p:cNvSpPr txBox="1"/>
          <p:nvPr>
            <p:ph idx="3" type="subTitle"/>
          </p:nvPr>
        </p:nvSpPr>
        <p:spPr>
          <a:xfrm>
            <a:off x="1645125" y="2571650"/>
            <a:ext cx="3278100" cy="393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Data Cleaning and Pre-Processing</a:t>
            </a:r>
            <a:endParaRPr/>
          </a:p>
        </p:txBody>
      </p:sp>
      <p:sp>
        <p:nvSpPr>
          <p:cNvPr id="1113" name="Google Shape;1113;p25"/>
          <p:cNvSpPr/>
          <p:nvPr/>
        </p:nvSpPr>
        <p:spPr>
          <a:xfrm>
            <a:off x="4764150" y="1281025"/>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14" name="Google Shape;1114;p25"/>
          <p:cNvSpPr/>
          <p:nvPr/>
        </p:nvSpPr>
        <p:spPr>
          <a:xfrm>
            <a:off x="915975" y="2447600"/>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15" name="Google Shape;1115;p25"/>
          <p:cNvSpPr/>
          <p:nvPr/>
        </p:nvSpPr>
        <p:spPr>
          <a:xfrm>
            <a:off x="915975" y="1308626"/>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16" name="Google Shape;111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solidFill>
                <a:schemeClr val="lt1"/>
              </a:solidFill>
              <a:latin typeface="Barlow Condensed"/>
              <a:ea typeface="Barlow Condensed"/>
              <a:cs typeface="Barlow Condensed"/>
              <a:sym typeface="Barlow Condensed"/>
            </a:endParaRPr>
          </a:p>
        </p:txBody>
      </p:sp>
      <p:sp>
        <p:nvSpPr>
          <p:cNvPr id="1117" name="Google Shape;1117;p25"/>
          <p:cNvSpPr txBox="1"/>
          <p:nvPr>
            <p:ph idx="3" type="subTitle"/>
          </p:nvPr>
        </p:nvSpPr>
        <p:spPr>
          <a:xfrm>
            <a:off x="5531325" y="2571650"/>
            <a:ext cx="3278100" cy="393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Model Creation</a:t>
            </a:r>
            <a:endParaRPr/>
          </a:p>
        </p:txBody>
      </p:sp>
      <p:sp>
        <p:nvSpPr>
          <p:cNvPr id="1118" name="Google Shape;1118;p25"/>
          <p:cNvSpPr/>
          <p:nvPr/>
        </p:nvSpPr>
        <p:spPr>
          <a:xfrm>
            <a:off x="4802175" y="2447600"/>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dk1"/>
                </a:solidFill>
                <a:latin typeface="Barlow Condensed SemiBold"/>
                <a:ea typeface="Barlow Condensed SemiBold"/>
                <a:cs typeface="Barlow Condensed SemiBold"/>
                <a:sym typeface="Barlow Condensed SemiBold"/>
              </a:rPr>
              <a:t>04</a:t>
            </a:r>
            <a:endParaRPr sz="1300">
              <a:latin typeface="Barlow Condensed SemiBold"/>
              <a:ea typeface="Barlow Condensed SemiBold"/>
              <a:cs typeface="Barlow Condensed SemiBold"/>
              <a:sym typeface="Barlow Condensed SemiBold"/>
            </a:endParaRPr>
          </a:p>
        </p:txBody>
      </p:sp>
      <p:sp>
        <p:nvSpPr>
          <p:cNvPr id="1119" name="Google Shape;1119;p25"/>
          <p:cNvSpPr txBox="1"/>
          <p:nvPr>
            <p:ph idx="3" type="subTitle"/>
          </p:nvPr>
        </p:nvSpPr>
        <p:spPr>
          <a:xfrm>
            <a:off x="1645125" y="3638450"/>
            <a:ext cx="3278100" cy="3933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Business Implication</a:t>
            </a:r>
            <a:endParaRPr/>
          </a:p>
        </p:txBody>
      </p:sp>
      <p:sp>
        <p:nvSpPr>
          <p:cNvPr id="1120" name="Google Shape;1120;p25"/>
          <p:cNvSpPr/>
          <p:nvPr/>
        </p:nvSpPr>
        <p:spPr>
          <a:xfrm>
            <a:off x="915975" y="3514400"/>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26"/>
          <p:cNvSpPr txBox="1"/>
          <p:nvPr>
            <p:ph type="title"/>
          </p:nvPr>
        </p:nvSpPr>
        <p:spPr>
          <a:xfrm>
            <a:off x="1569600" y="472750"/>
            <a:ext cx="60048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solidFill>
                <a:schemeClr val="lt1"/>
              </a:solidFill>
              <a:latin typeface="Barlow Condensed"/>
              <a:ea typeface="Barlow Condensed"/>
              <a:cs typeface="Barlow Condensed"/>
              <a:sym typeface="Barlow Condensed"/>
            </a:endParaRPr>
          </a:p>
        </p:txBody>
      </p:sp>
      <p:sp>
        <p:nvSpPr>
          <p:cNvPr id="1126" name="Google Shape;1126;p26"/>
          <p:cNvSpPr txBox="1"/>
          <p:nvPr>
            <p:ph idx="1" type="subTitle"/>
          </p:nvPr>
        </p:nvSpPr>
        <p:spPr>
          <a:xfrm>
            <a:off x="660975" y="1508050"/>
            <a:ext cx="8136900" cy="32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Our works primary goal is to predict and minimize the bank financial risk. The suggested approach also focuses on providing detailed data analysis on the patterns of persons who are defaulters (Charged Off). The success of the business model depends on the prediction and management of risks. There is a likelihood that a customer won't be able to make a needed payment, resulting in a loss for the bank or financial institution who gave the loan. Therefore, there is a need for a reliable system to tackle this.</a:t>
            </a:r>
            <a:endParaRPr sz="16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rPr lang="en" sz="1200">
                <a:solidFill>
                  <a:srgbClr val="FFECD1"/>
                </a:solidFill>
                <a:latin typeface="Lato"/>
                <a:ea typeface="Lato"/>
                <a:cs typeface="Lato"/>
                <a:sym typeface="Lato"/>
              </a:rPr>
              <a:t>Project link: </a:t>
            </a:r>
            <a:r>
              <a:rPr lang="en" sz="1200" u="sng">
                <a:solidFill>
                  <a:schemeClr val="hlink"/>
                </a:solidFill>
                <a:latin typeface="Lato"/>
                <a:ea typeface="Lato"/>
                <a:cs typeface="Lato"/>
                <a:sym typeface="Lato"/>
                <a:hlinkClick r:id="rId3"/>
              </a:rPr>
              <a:t>Loan Risk Analysis</a:t>
            </a:r>
            <a:endParaRPr sz="1200">
              <a:solidFill>
                <a:srgbClr val="001524"/>
              </a:solidFill>
              <a:latin typeface="Lato"/>
              <a:ea typeface="Lato"/>
              <a:cs typeface="Lato"/>
              <a:sym typeface="Lato"/>
            </a:endParaRPr>
          </a:p>
          <a:p>
            <a:pPr indent="0" lvl="0" marL="0" rtl="0" algn="ctr">
              <a:spcBef>
                <a:spcPts val="0"/>
              </a:spcBef>
              <a:spcAft>
                <a:spcPts val="0"/>
              </a:spcAft>
              <a:buNone/>
            </a:pPr>
            <a:r>
              <a:t/>
            </a:r>
            <a:endParaRPr sz="1200">
              <a:solidFill>
                <a:srgbClr val="001524"/>
              </a:solidFill>
              <a:latin typeface="Lato"/>
              <a:ea typeface="Lato"/>
              <a:cs typeface="Lato"/>
              <a:sym typeface="Lato"/>
            </a:endParaRPr>
          </a:p>
          <a:p>
            <a:pPr indent="0" lvl="0" marL="0" rtl="0" algn="ctr">
              <a:spcBef>
                <a:spcPts val="0"/>
              </a:spcBef>
              <a:spcAft>
                <a:spcPts val="0"/>
              </a:spcAft>
              <a:buNone/>
            </a:pPr>
            <a:r>
              <a:rPr lang="en" sz="1200">
                <a:solidFill>
                  <a:srgbClr val="FFECD1"/>
                </a:solidFill>
                <a:latin typeface="Lato"/>
                <a:ea typeface="Lato"/>
                <a:cs typeface="Lato"/>
                <a:sym typeface="Lato"/>
              </a:rPr>
              <a:t>Tableau Report Link: </a:t>
            </a:r>
            <a:r>
              <a:rPr lang="en" sz="1200">
                <a:solidFill>
                  <a:srgbClr val="001524"/>
                </a:solidFill>
                <a:latin typeface="Lato"/>
                <a:ea typeface="Lato"/>
                <a:cs typeface="Lato"/>
                <a:sym typeface="Lato"/>
              </a:rPr>
              <a:t> </a:t>
            </a:r>
            <a:r>
              <a:rPr lang="en" sz="1200" u="sng">
                <a:solidFill>
                  <a:schemeClr val="hlink"/>
                </a:solidFill>
                <a:latin typeface="Lato"/>
                <a:ea typeface="Lato"/>
                <a:cs typeface="Lato"/>
                <a:sym typeface="Lato"/>
                <a:hlinkClick r:id="rId4"/>
              </a:rPr>
              <a:t>Report</a:t>
            </a:r>
            <a:endParaRPr/>
          </a:p>
        </p:txBody>
      </p:sp>
      <p:cxnSp>
        <p:nvCxnSpPr>
          <p:cNvPr id="1127" name="Google Shape;1127;p26"/>
          <p:cNvCxnSpPr/>
          <p:nvPr/>
        </p:nvCxnSpPr>
        <p:spPr>
          <a:xfrm>
            <a:off x="3829875" y="1410903"/>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128" name="Google Shape;1128;p26"/>
          <p:cNvGrpSpPr/>
          <p:nvPr/>
        </p:nvGrpSpPr>
        <p:grpSpPr>
          <a:xfrm>
            <a:off x="7732699" y="299993"/>
            <a:ext cx="438754" cy="772904"/>
            <a:chOff x="4950175" y="2998438"/>
            <a:chExt cx="88725" cy="156300"/>
          </a:xfrm>
        </p:grpSpPr>
        <p:sp>
          <p:nvSpPr>
            <p:cNvPr id="1129" name="Google Shape;1129;p2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6"/>
          <p:cNvGrpSpPr/>
          <p:nvPr/>
        </p:nvGrpSpPr>
        <p:grpSpPr>
          <a:xfrm flipH="1">
            <a:off x="713213" y="3824384"/>
            <a:ext cx="361129" cy="3106418"/>
            <a:chOff x="6317900" y="1197313"/>
            <a:chExt cx="180700" cy="1554375"/>
          </a:xfrm>
        </p:grpSpPr>
        <p:sp>
          <p:nvSpPr>
            <p:cNvPr id="1166" name="Google Shape;1166;p2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grpSp>
        <p:nvGrpSpPr>
          <p:cNvPr id="1176" name="Google Shape;1176;p27"/>
          <p:cNvGrpSpPr/>
          <p:nvPr/>
        </p:nvGrpSpPr>
        <p:grpSpPr>
          <a:xfrm>
            <a:off x="1088100" y="925950"/>
            <a:ext cx="315575" cy="366750"/>
            <a:chOff x="8558925" y="4522650"/>
            <a:chExt cx="315575" cy="366750"/>
          </a:xfrm>
        </p:grpSpPr>
        <p:grpSp>
          <p:nvGrpSpPr>
            <p:cNvPr id="1177" name="Google Shape;1177;p27"/>
            <p:cNvGrpSpPr/>
            <p:nvPr/>
          </p:nvGrpSpPr>
          <p:grpSpPr>
            <a:xfrm>
              <a:off x="8558925" y="4629825"/>
              <a:ext cx="107200" cy="107175"/>
              <a:chOff x="4125350" y="1946513"/>
              <a:chExt cx="107200" cy="107175"/>
            </a:xfrm>
          </p:grpSpPr>
          <p:sp>
            <p:nvSpPr>
              <p:cNvPr id="1178" name="Google Shape;1178;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7"/>
            <p:cNvGrpSpPr/>
            <p:nvPr/>
          </p:nvGrpSpPr>
          <p:grpSpPr>
            <a:xfrm>
              <a:off x="8711325" y="4782225"/>
              <a:ext cx="107200" cy="107175"/>
              <a:chOff x="4125350" y="1946513"/>
              <a:chExt cx="107200" cy="107175"/>
            </a:xfrm>
          </p:grpSpPr>
          <p:sp>
            <p:nvSpPr>
              <p:cNvPr id="1181" name="Google Shape;1181;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27"/>
            <p:cNvGrpSpPr/>
            <p:nvPr/>
          </p:nvGrpSpPr>
          <p:grpSpPr>
            <a:xfrm>
              <a:off x="8767300" y="4522650"/>
              <a:ext cx="107200" cy="107175"/>
              <a:chOff x="4125350" y="1946513"/>
              <a:chExt cx="107200" cy="107175"/>
            </a:xfrm>
          </p:grpSpPr>
          <p:sp>
            <p:nvSpPr>
              <p:cNvPr id="1184" name="Google Shape;1184;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6" name="Google Shape;1186;p27"/>
          <p:cNvGrpSpPr/>
          <p:nvPr/>
        </p:nvGrpSpPr>
        <p:grpSpPr>
          <a:xfrm flipH="1" rot="10800000">
            <a:off x="1304300" y="3888441"/>
            <a:ext cx="194400" cy="112209"/>
            <a:chOff x="265900" y="3852516"/>
            <a:chExt cx="194400" cy="112209"/>
          </a:xfrm>
        </p:grpSpPr>
        <p:sp>
          <p:nvSpPr>
            <p:cNvPr id="1187" name="Google Shape;1187;p2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27"/>
          <p:cNvGrpSpPr/>
          <p:nvPr/>
        </p:nvGrpSpPr>
        <p:grpSpPr>
          <a:xfrm flipH="1">
            <a:off x="7380725" y="925941"/>
            <a:ext cx="194400" cy="112209"/>
            <a:chOff x="265900" y="3852516"/>
            <a:chExt cx="194400" cy="112209"/>
          </a:xfrm>
        </p:grpSpPr>
        <p:sp>
          <p:nvSpPr>
            <p:cNvPr id="1190" name="Google Shape;1190;p2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7"/>
          <p:cNvGrpSpPr/>
          <p:nvPr/>
        </p:nvGrpSpPr>
        <p:grpSpPr>
          <a:xfrm rot="5400000">
            <a:off x="7456475" y="3761175"/>
            <a:ext cx="315575" cy="366750"/>
            <a:chOff x="8558925" y="4522650"/>
            <a:chExt cx="315575" cy="366750"/>
          </a:xfrm>
        </p:grpSpPr>
        <p:grpSp>
          <p:nvGrpSpPr>
            <p:cNvPr id="1193" name="Google Shape;1193;p27"/>
            <p:cNvGrpSpPr/>
            <p:nvPr/>
          </p:nvGrpSpPr>
          <p:grpSpPr>
            <a:xfrm>
              <a:off x="8558925" y="4629825"/>
              <a:ext cx="107200" cy="107175"/>
              <a:chOff x="4125350" y="1946513"/>
              <a:chExt cx="107200" cy="107175"/>
            </a:xfrm>
          </p:grpSpPr>
          <p:sp>
            <p:nvSpPr>
              <p:cNvPr id="1194" name="Google Shape;1194;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27"/>
            <p:cNvGrpSpPr/>
            <p:nvPr/>
          </p:nvGrpSpPr>
          <p:grpSpPr>
            <a:xfrm>
              <a:off x="8711325" y="4782225"/>
              <a:ext cx="107200" cy="107175"/>
              <a:chOff x="4125350" y="1946513"/>
              <a:chExt cx="107200" cy="107175"/>
            </a:xfrm>
          </p:grpSpPr>
          <p:sp>
            <p:nvSpPr>
              <p:cNvPr id="1197" name="Google Shape;1197;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p27"/>
            <p:cNvGrpSpPr/>
            <p:nvPr/>
          </p:nvGrpSpPr>
          <p:grpSpPr>
            <a:xfrm>
              <a:off x="8767300" y="4522650"/>
              <a:ext cx="107200" cy="107175"/>
              <a:chOff x="4125350" y="1946513"/>
              <a:chExt cx="107200" cy="107175"/>
            </a:xfrm>
          </p:grpSpPr>
          <p:sp>
            <p:nvSpPr>
              <p:cNvPr id="1200" name="Google Shape;1200;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2" name="Google Shape;1202;p27"/>
          <p:cNvGrpSpPr/>
          <p:nvPr/>
        </p:nvGrpSpPr>
        <p:grpSpPr>
          <a:xfrm flipH="1">
            <a:off x="4391436" y="4291309"/>
            <a:ext cx="361129" cy="3106418"/>
            <a:chOff x="6317900" y="1197313"/>
            <a:chExt cx="180700" cy="1554375"/>
          </a:xfrm>
        </p:grpSpPr>
        <p:sp>
          <p:nvSpPr>
            <p:cNvPr id="1203" name="Google Shape;1203;p27"/>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9" name="Google Shape;1209;p27"/>
          <p:cNvGrpSpPr/>
          <p:nvPr/>
        </p:nvGrpSpPr>
        <p:grpSpPr>
          <a:xfrm flipH="1">
            <a:off x="4352623" y="430931"/>
            <a:ext cx="438754" cy="772904"/>
            <a:chOff x="4950175" y="2998438"/>
            <a:chExt cx="88725" cy="156300"/>
          </a:xfrm>
        </p:grpSpPr>
        <p:sp>
          <p:nvSpPr>
            <p:cNvPr id="1210" name="Google Shape;1210;p2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6" name="Google Shape;1246;p27"/>
          <p:cNvSpPr txBox="1"/>
          <p:nvPr>
            <p:ph type="title"/>
          </p:nvPr>
        </p:nvSpPr>
        <p:spPr>
          <a:xfrm>
            <a:off x="1569650" y="1150"/>
            <a:ext cx="60048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Insights and Analysis</a:t>
            </a:r>
            <a:endParaRPr sz="4000">
              <a:solidFill>
                <a:schemeClr val="lt1"/>
              </a:solidFill>
              <a:latin typeface="Barlow Condensed"/>
              <a:ea typeface="Barlow Condensed"/>
              <a:cs typeface="Barlow Condensed"/>
              <a:sym typeface="Barlow Condensed"/>
            </a:endParaRPr>
          </a:p>
        </p:txBody>
      </p:sp>
      <p:cxnSp>
        <p:nvCxnSpPr>
          <p:cNvPr id="1247" name="Google Shape;1247;p27"/>
          <p:cNvCxnSpPr/>
          <p:nvPr/>
        </p:nvCxnSpPr>
        <p:spPr>
          <a:xfrm>
            <a:off x="4010925" y="1634528"/>
            <a:ext cx="1215300" cy="0"/>
          </a:xfrm>
          <a:prstGeom prst="straightConnector1">
            <a:avLst/>
          </a:prstGeom>
          <a:noFill/>
          <a:ln cap="flat" cmpd="sng" w="9525">
            <a:solidFill>
              <a:schemeClr val="dk1"/>
            </a:solidFill>
            <a:prstDash val="solid"/>
            <a:round/>
            <a:headEnd len="med" w="med" type="none"/>
            <a:tailEnd len="med" w="med" type="none"/>
          </a:ln>
        </p:spPr>
      </p:cxnSp>
      <p:pic>
        <p:nvPicPr>
          <p:cNvPr id="1248" name="Google Shape;1248;p27"/>
          <p:cNvPicPr preferRelativeResize="0"/>
          <p:nvPr/>
        </p:nvPicPr>
        <p:blipFill>
          <a:blip r:embed="rId3">
            <a:alphaModFix/>
          </a:blip>
          <a:stretch>
            <a:fillRect/>
          </a:stretch>
        </p:blipFill>
        <p:spPr>
          <a:xfrm>
            <a:off x="319100" y="710874"/>
            <a:ext cx="8209226" cy="443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grpSp>
        <p:nvGrpSpPr>
          <p:cNvPr id="1253" name="Google Shape;1253;p28"/>
          <p:cNvGrpSpPr/>
          <p:nvPr/>
        </p:nvGrpSpPr>
        <p:grpSpPr>
          <a:xfrm rot="10800000">
            <a:off x="3825693" y="-835366"/>
            <a:ext cx="1492219" cy="1554048"/>
            <a:chOff x="4445625" y="1829838"/>
            <a:chExt cx="739125" cy="769750"/>
          </a:xfrm>
        </p:grpSpPr>
        <p:sp>
          <p:nvSpPr>
            <p:cNvPr id="1254" name="Google Shape;1254;p2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62" name="Google Shape;1262;p28" title="Loan Risk Demo - Made with Clipchamp_1674567048021.mp4">
            <a:hlinkClick r:id="rId3"/>
          </p:cNvPr>
          <p:cNvPicPr preferRelativeResize="0"/>
          <p:nvPr/>
        </p:nvPicPr>
        <p:blipFill>
          <a:blip r:embed="rId4">
            <a:alphaModFix/>
          </a:blip>
          <a:stretch>
            <a:fillRect/>
          </a:stretch>
        </p:blipFill>
        <p:spPr>
          <a:xfrm>
            <a:off x="-60300" y="-137850"/>
            <a:ext cx="9253123" cy="5393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gtEl>
                                        <p:attrNameLst>
                                          <p:attrName>style.visibility</p:attrName>
                                        </p:attrNameLst>
                                      </p:cBhvr>
                                      <p:to>
                                        <p:strVal val="visible"/>
                                      </p:to>
                                    </p:set>
                                    <p:animEffect filter="fade" transition="in">
                                      <p:cBhvr>
                                        <p:cTn dur="1000"/>
                                        <p:tgtEl>
                                          <p:spTgt spid="1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29"/>
          <p:cNvSpPr txBox="1"/>
          <p:nvPr>
            <p:ph type="title"/>
          </p:nvPr>
        </p:nvSpPr>
        <p:spPr>
          <a:xfrm>
            <a:off x="1139625" y="440825"/>
            <a:ext cx="6510900" cy="8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and Pre-Processing</a:t>
            </a:r>
            <a:endParaRPr>
              <a:solidFill>
                <a:schemeClr val="lt1"/>
              </a:solidFill>
              <a:latin typeface="Barlow Condensed"/>
              <a:ea typeface="Barlow Condensed"/>
              <a:cs typeface="Barlow Condensed"/>
              <a:sym typeface="Barlow Condensed"/>
            </a:endParaRPr>
          </a:p>
        </p:txBody>
      </p:sp>
      <p:sp>
        <p:nvSpPr>
          <p:cNvPr id="1268" name="Google Shape;1268;p29"/>
          <p:cNvSpPr txBox="1"/>
          <p:nvPr>
            <p:ph idx="1" type="subTitle"/>
          </p:nvPr>
        </p:nvSpPr>
        <p:spPr>
          <a:xfrm>
            <a:off x="858525" y="1329100"/>
            <a:ext cx="7627800" cy="26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292100" lvl="0" marL="457200" rtl="0" algn="l">
              <a:spcBef>
                <a:spcPts val="0"/>
              </a:spcBef>
              <a:spcAft>
                <a:spcPts val="0"/>
              </a:spcAft>
              <a:buSzPts val="1000"/>
              <a:buChar char="●"/>
            </a:pPr>
            <a:r>
              <a:rPr lang="en" sz="1400"/>
              <a:t>The following columns was dropped:</a:t>
            </a:r>
            <a:endParaRPr sz="1400"/>
          </a:p>
          <a:p>
            <a:pPr indent="-292100" lvl="1" marL="914400" rtl="0" algn="l">
              <a:spcBef>
                <a:spcPts val="0"/>
              </a:spcBef>
              <a:spcAft>
                <a:spcPts val="0"/>
              </a:spcAft>
              <a:buSzPts val="1000"/>
              <a:buChar char="○"/>
            </a:pPr>
            <a:r>
              <a:rPr lang="en" sz="1400"/>
              <a:t>'Id', 'member_id', 'mths_since_last_major_derog', 'annual_inc_joint', 'dti_joint', 'emp_title', 'issue_d', 'last_credit_pull_d', 'last_pymnt_d', and 'next_pymnt_d'</a:t>
            </a:r>
            <a:endParaRPr/>
          </a:p>
          <a:p>
            <a:pPr indent="0" lvl="0" marL="914400" rtl="0" algn="l">
              <a:spcBef>
                <a:spcPts val="1200"/>
              </a:spcBef>
              <a:spcAft>
                <a:spcPts val="0"/>
              </a:spcAft>
              <a:buNone/>
            </a:pPr>
            <a:r>
              <a:t/>
            </a:r>
            <a:endParaRPr/>
          </a:p>
          <a:p>
            <a:pPr indent="-292100" lvl="0" marL="457200" rtl="0" algn="l">
              <a:spcBef>
                <a:spcPts val="0"/>
              </a:spcBef>
              <a:spcAft>
                <a:spcPts val="0"/>
              </a:spcAft>
              <a:buSzPts val="1000"/>
              <a:buChar char="●"/>
            </a:pPr>
            <a:r>
              <a:rPr lang="en" sz="1400"/>
              <a:t>Reasons:</a:t>
            </a:r>
            <a:endParaRPr sz="1400"/>
          </a:p>
          <a:p>
            <a:pPr indent="-292100" lvl="1" marL="914400" rtl="0" algn="l">
              <a:spcBef>
                <a:spcPts val="0"/>
              </a:spcBef>
              <a:spcAft>
                <a:spcPts val="0"/>
              </a:spcAft>
              <a:buSzPts val="1000"/>
              <a:buChar char="○"/>
            </a:pPr>
            <a:r>
              <a:rPr lang="en" sz="1400"/>
              <a:t>Missing data</a:t>
            </a:r>
            <a:endParaRPr sz="1400"/>
          </a:p>
          <a:p>
            <a:pPr indent="-292100" lvl="1" marL="914400" rtl="0" algn="l">
              <a:spcBef>
                <a:spcPts val="0"/>
              </a:spcBef>
              <a:spcAft>
                <a:spcPts val="0"/>
              </a:spcAft>
              <a:buSzPts val="1000"/>
              <a:buChar char="○"/>
            </a:pPr>
            <a:r>
              <a:rPr lang="en" sz="1400"/>
              <a:t>Categorical features with unique values</a:t>
            </a:r>
            <a:endParaRPr sz="1400"/>
          </a:p>
          <a:p>
            <a:pPr indent="-292100" lvl="1" marL="914400" rtl="0" algn="l">
              <a:spcBef>
                <a:spcPts val="0"/>
              </a:spcBef>
              <a:spcAft>
                <a:spcPts val="0"/>
              </a:spcAft>
              <a:buSzPts val="1000"/>
              <a:buChar char="○"/>
            </a:pPr>
            <a:r>
              <a:rPr lang="en" sz="1400"/>
              <a:t>Data with not much insights</a:t>
            </a:r>
            <a:endParaRPr/>
          </a:p>
        </p:txBody>
      </p:sp>
      <p:cxnSp>
        <p:nvCxnSpPr>
          <p:cNvPr id="1269" name="Google Shape;1269;p29"/>
          <p:cNvCxnSpPr/>
          <p:nvPr/>
        </p:nvCxnSpPr>
        <p:spPr>
          <a:xfrm>
            <a:off x="3829875" y="1289228"/>
            <a:ext cx="1215300" cy="0"/>
          </a:xfrm>
          <a:prstGeom prst="straightConnector1">
            <a:avLst/>
          </a:prstGeom>
          <a:noFill/>
          <a:ln cap="flat" cmpd="sng" w="9525">
            <a:solidFill>
              <a:schemeClr val="dk1"/>
            </a:solidFill>
            <a:prstDash val="solid"/>
            <a:round/>
            <a:headEnd len="med" w="med" type="none"/>
            <a:tailEnd len="med" w="med" type="none"/>
          </a:ln>
        </p:spPr>
      </p:cxnSp>
      <p:grpSp>
        <p:nvGrpSpPr>
          <p:cNvPr id="1270" name="Google Shape;1270;p29"/>
          <p:cNvGrpSpPr/>
          <p:nvPr/>
        </p:nvGrpSpPr>
        <p:grpSpPr>
          <a:xfrm>
            <a:off x="4522375" y="4341025"/>
            <a:ext cx="315575" cy="366750"/>
            <a:chOff x="8558925" y="4522650"/>
            <a:chExt cx="315575" cy="366750"/>
          </a:xfrm>
        </p:grpSpPr>
        <p:grpSp>
          <p:nvGrpSpPr>
            <p:cNvPr id="1271" name="Google Shape;1271;p29"/>
            <p:cNvGrpSpPr/>
            <p:nvPr/>
          </p:nvGrpSpPr>
          <p:grpSpPr>
            <a:xfrm>
              <a:off x="8558925" y="4629825"/>
              <a:ext cx="107200" cy="107175"/>
              <a:chOff x="4125350" y="1946513"/>
              <a:chExt cx="107200" cy="107175"/>
            </a:xfrm>
          </p:grpSpPr>
          <p:sp>
            <p:nvSpPr>
              <p:cNvPr id="1272" name="Google Shape;1272;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29"/>
            <p:cNvGrpSpPr/>
            <p:nvPr/>
          </p:nvGrpSpPr>
          <p:grpSpPr>
            <a:xfrm>
              <a:off x="8711325" y="4782225"/>
              <a:ext cx="107200" cy="107175"/>
              <a:chOff x="4125350" y="1946513"/>
              <a:chExt cx="107200" cy="107175"/>
            </a:xfrm>
          </p:grpSpPr>
          <p:sp>
            <p:nvSpPr>
              <p:cNvPr id="1275" name="Google Shape;1275;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29"/>
            <p:cNvGrpSpPr/>
            <p:nvPr/>
          </p:nvGrpSpPr>
          <p:grpSpPr>
            <a:xfrm>
              <a:off x="8767300" y="4522650"/>
              <a:ext cx="107200" cy="107175"/>
              <a:chOff x="4125350" y="1946513"/>
              <a:chExt cx="107200" cy="107175"/>
            </a:xfrm>
          </p:grpSpPr>
          <p:sp>
            <p:nvSpPr>
              <p:cNvPr id="1278" name="Google Shape;1278;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0" name="Google Shape;1280;p29"/>
          <p:cNvGrpSpPr/>
          <p:nvPr/>
        </p:nvGrpSpPr>
        <p:grpSpPr>
          <a:xfrm>
            <a:off x="7732699" y="299993"/>
            <a:ext cx="438754" cy="772904"/>
            <a:chOff x="4950175" y="2998438"/>
            <a:chExt cx="88725" cy="156300"/>
          </a:xfrm>
        </p:grpSpPr>
        <p:sp>
          <p:nvSpPr>
            <p:cNvPr id="1281" name="Google Shape;1281;p29"/>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9"/>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9"/>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9"/>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9"/>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9"/>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9"/>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9"/>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9"/>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9"/>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9"/>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9"/>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9"/>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9"/>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9"/>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9"/>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9"/>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9"/>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9"/>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9"/>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9"/>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9"/>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9"/>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9"/>
          <p:cNvGrpSpPr/>
          <p:nvPr/>
        </p:nvGrpSpPr>
        <p:grpSpPr>
          <a:xfrm flipH="1">
            <a:off x="713213" y="3824384"/>
            <a:ext cx="361129" cy="3106418"/>
            <a:chOff x="6317900" y="1197313"/>
            <a:chExt cx="180700" cy="1554375"/>
          </a:xfrm>
        </p:grpSpPr>
        <p:sp>
          <p:nvSpPr>
            <p:cNvPr id="1318" name="Google Shape;1318;p2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30"/>
          <p:cNvSpPr txBox="1"/>
          <p:nvPr>
            <p:ph idx="1" type="subTitle"/>
          </p:nvPr>
        </p:nvSpPr>
        <p:spPr>
          <a:xfrm>
            <a:off x="858525" y="643300"/>
            <a:ext cx="7627800" cy="24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292100" lvl="0" marL="457200" rtl="0" algn="l">
              <a:spcBef>
                <a:spcPts val="0"/>
              </a:spcBef>
              <a:spcAft>
                <a:spcPts val="0"/>
              </a:spcAft>
              <a:buSzPts val="1000"/>
              <a:buChar char="●"/>
            </a:pPr>
            <a:r>
              <a:rPr lang="en" sz="1400"/>
              <a:t>Data </a:t>
            </a:r>
            <a:r>
              <a:rPr lang="en" sz="1400"/>
              <a:t>Manipulation</a:t>
            </a:r>
            <a:r>
              <a:rPr lang="en" sz="1400"/>
              <a:t>:</a:t>
            </a:r>
            <a:endParaRPr sz="1400"/>
          </a:p>
          <a:p>
            <a:pPr indent="-292100" lvl="1" marL="914400" rtl="0" algn="l">
              <a:spcBef>
                <a:spcPts val="0"/>
              </a:spcBef>
              <a:spcAft>
                <a:spcPts val="0"/>
              </a:spcAft>
              <a:buSzPts val="1000"/>
              <a:buChar char="○"/>
            </a:pPr>
            <a:r>
              <a:rPr lang="en"/>
              <a:t>Extracted digits from 'term' column and converted it to int</a:t>
            </a:r>
            <a:endParaRPr/>
          </a:p>
          <a:p>
            <a:pPr indent="-292100" lvl="1" marL="914400" rtl="0" algn="l">
              <a:lnSpc>
                <a:spcPct val="200000"/>
              </a:lnSpc>
              <a:spcBef>
                <a:spcPts val="0"/>
              </a:spcBef>
              <a:spcAft>
                <a:spcPts val="0"/>
              </a:spcAft>
              <a:buSzPts val="1000"/>
              <a:buChar char="○"/>
            </a:pPr>
            <a:r>
              <a:rPr lang="en"/>
              <a:t>Extracted experience years from 'emp_length' column and converted it to int</a:t>
            </a:r>
            <a:endParaRPr/>
          </a:p>
          <a:p>
            <a:pPr indent="-292100" lvl="0" marL="457200" rtl="0" algn="l">
              <a:lnSpc>
                <a:spcPct val="100000"/>
              </a:lnSpc>
              <a:spcBef>
                <a:spcPts val="0"/>
              </a:spcBef>
              <a:spcAft>
                <a:spcPts val="0"/>
              </a:spcAft>
              <a:buSzPts val="1000"/>
              <a:buChar char="●"/>
            </a:pPr>
            <a:r>
              <a:rPr lang="en" sz="1400"/>
              <a:t>Label Encoder:</a:t>
            </a:r>
            <a:endParaRPr sz="1400"/>
          </a:p>
          <a:p>
            <a:pPr indent="-292100" lvl="1" marL="914400" rtl="0" algn="l">
              <a:lnSpc>
                <a:spcPct val="200000"/>
              </a:lnSpc>
              <a:spcBef>
                <a:spcPts val="0"/>
              </a:spcBef>
              <a:spcAft>
                <a:spcPts val="0"/>
              </a:spcAft>
              <a:buSzPts val="1000"/>
              <a:buChar char="○"/>
            </a:pPr>
            <a:r>
              <a:rPr lang="en"/>
              <a:t>Convert the categorical features to numerical features</a:t>
            </a:r>
            <a:endParaRPr sz="1400"/>
          </a:p>
          <a:p>
            <a:pPr indent="-292100" lvl="0" marL="457200" rtl="0" algn="l">
              <a:spcBef>
                <a:spcPts val="0"/>
              </a:spcBef>
              <a:spcAft>
                <a:spcPts val="0"/>
              </a:spcAft>
              <a:buSzPts val="1000"/>
              <a:buChar char="●"/>
            </a:pPr>
            <a:r>
              <a:rPr lang="en" sz="1400"/>
              <a:t>Handled Null Values</a:t>
            </a:r>
            <a:r>
              <a:rPr lang="en" sz="1400"/>
              <a:t>:</a:t>
            </a:r>
            <a:endParaRPr sz="1400"/>
          </a:p>
          <a:p>
            <a:pPr indent="-292100" lvl="1" marL="914400" rtl="0" algn="l">
              <a:spcBef>
                <a:spcPts val="0"/>
              </a:spcBef>
              <a:spcAft>
                <a:spcPts val="0"/>
              </a:spcAft>
              <a:buSzPts val="1000"/>
              <a:buChar char="○"/>
            </a:pPr>
            <a:r>
              <a:rPr lang="en"/>
              <a:t>Replaced Nan with mean</a:t>
            </a:r>
            <a:endParaRPr/>
          </a:p>
          <a:p>
            <a:pPr indent="0" lvl="0" marL="0" rtl="0" algn="l">
              <a:spcBef>
                <a:spcPts val="1200"/>
              </a:spcBef>
              <a:spcAft>
                <a:spcPts val="0"/>
              </a:spcAft>
              <a:buNone/>
            </a:pPr>
            <a:r>
              <a:t/>
            </a:r>
            <a:endParaRPr/>
          </a:p>
        </p:txBody>
      </p:sp>
      <p:grpSp>
        <p:nvGrpSpPr>
          <p:cNvPr id="1329" name="Google Shape;1329;p30"/>
          <p:cNvGrpSpPr/>
          <p:nvPr/>
        </p:nvGrpSpPr>
        <p:grpSpPr>
          <a:xfrm>
            <a:off x="7732699" y="299993"/>
            <a:ext cx="438754" cy="772904"/>
            <a:chOff x="4950175" y="2998438"/>
            <a:chExt cx="88725" cy="156300"/>
          </a:xfrm>
        </p:grpSpPr>
        <p:sp>
          <p:nvSpPr>
            <p:cNvPr id="1330" name="Google Shape;1330;p3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30"/>
          <p:cNvGrpSpPr/>
          <p:nvPr/>
        </p:nvGrpSpPr>
        <p:grpSpPr>
          <a:xfrm flipH="1">
            <a:off x="713213" y="3824384"/>
            <a:ext cx="361129" cy="3106418"/>
            <a:chOff x="6317900" y="1197313"/>
            <a:chExt cx="180700" cy="1554375"/>
          </a:xfrm>
        </p:grpSpPr>
        <p:sp>
          <p:nvSpPr>
            <p:cNvPr id="1367" name="Google Shape;1367;p30"/>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73" name="Google Shape;1373;p30"/>
          <p:cNvPicPr preferRelativeResize="0"/>
          <p:nvPr/>
        </p:nvPicPr>
        <p:blipFill>
          <a:blip r:embed="rId3">
            <a:alphaModFix/>
          </a:blip>
          <a:stretch>
            <a:fillRect/>
          </a:stretch>
        </p:blipFill>
        <p:spPr>
          <a:xfrm>
            <a:off x="1755025" y="3370625"/>
            <a:ext cx="2066050" cy="1008850"/>
          </a:xfrm>
          <a:prstGeom prst="rect">
            <a:avLst/>
          </a:prstGeom>
          <a:noFill/>
          <a:ln>
            <a:noFill/>
          </a:ln>
        </p:spPr>
      </p:pic>
      <p:pic>
        <p:nvPicPr>
          <p:cNvPr id="1374" name="Google Shape;1374;p30"/>
          <p:cNvPicPr preferRelativeResize="0"/>
          <p:nvPr/>
        </p:nvPicPr>
        <p:blipFill>
          <a:blip r:embed="rId4">
            <a:alphaModFix/>
          </a:blip>
          <a:stretch>
            <a:fillRect/>
          </a:stretch>
        </p:blipFill>
        <p:spPr>
          <a:xfrm>
            <a:off x="4429775" y="3370625"/>
            <a:ext cx="2734650" cy="97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31"/>
          <p:cNvSpPr txBox="1"/>
          <p:nvPr>
            <p:ph idx="1" type="subTitle"/>
          </p:nvPr>
        </p:nvSpPr>
        <p:spPr>
          <a:xfrm>
            <a:off x="858525" y="643300"/>
            <a:ext cx="7627800" cy="31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292100" lvl="0" marL="457200" rtl="0" algn="l">
              <a:spcBef>
                <a:spcPts val="0"/>
              </a:spcBef>
              <a:spcAft>
                <a:spcPts val="0"/>
              </a:spcAft>
              <a:buSzPts val="1000"/>
              <a:buChar char="●"/>
            </a:pPr>
            <a:r>
              <a:rPr lang="en" sz="1400"/>
              <a:t>Univariate Feature Selection:</a:t>
            </a:r>
            <a:endParaRPr sz="1400"/>
          </a:p>
          <a:p>
            <a:pPr indent="-292100" lvl="1" marL="914400" rtl="0" algn="l">
              <a:lnSpc>
                <a:spcPct val="115000"/>
              </a:lnSpc>
              <a:spcBef>
                <a:spcPts val="0"/>
              </a:spcBef>
              <a:spcAft>
                <a:spcPts val="0"/>
              </a:spcAft>
              <a:buSzPts val="1000"/>
              <a:buChar char="○"/>
            </a:pPr>
            <a:r>
              <a:rPr lang="en"/>
              <a:t>Chi-Square and ANOVA</a:t>
            </a:r>
            <a:endParaRPr/>
          </a:p>
          <a:p>
            <a:pPr indent="-292100" lvl="1" marL="914400" rtl="0" algn="l">
              <a:lnSpc>
                <a:spcPct val="200000"/>
              </a:lnSpc>
              <a:spcBef>
                <a:spcPts val="0"/>
              </a:spcBef>
              <a:spcAft>
                <a:spcPts val="0"/>
              </a:spcAft>
              <a:buSzPts val="1000"/>
              <a:buChar char="○"/>
            </a:pPr>
            <a:r>
              <a:rPr lang="en"/>
              <a:t>Features with good scores were considered</a:t>
            </a:r>
            <a:endParaRPr/>
          </a:p>
          <a:p>
            <a:pPr indent="-292100" lvl="0" marL="457200" rtl="0" algn="l">
              <a:lnSpc>
                <a:spcPct val="100000"/>
              </a:lnSpc>
              <a:spcBef>
                <a:spcPts val="0"/>
              </a:spcBef>
              <a:spcAft>
                <a:spcPts val="0"/>
              </a:spcAft>
              <a:buSzPts val="1000"/>
              <a:buChar char="●"/>
            </a:pPr>
            <a:r>
              <a:rPr lang="en" sz="1400"/>
              <a:t>Correlation</a:t>
            </a:r>
            <a:r>
              <a:rPr lang="en" sz="1400"/>
              <a:t>:</a:t>
            </a:r>
            <a:endParaRPr sz="1400"/>
          </a:p>
          <a:p>
            <a:pPr indent="-292100" lvl="1" marL="914400" rtl="0" algn="l">
              <a:lnSpc>
                <a:spcPct val="115000"/>
              </a:lnSpc>
              <a:spcBef>
                <a:spcPts val="0"/>
              </a:spcBef>
              <a:spcAft>
                <a:spcPts val="0"/>
              </a:spcAft>
              <a:buSzPts val="1000"/>
              <a:buChar char="○"/>
            </a:pPr>
            <a:r>
              <a:rPr lang="en"/>
              <a:t>'Grade' was dropped because it was highly correlated with 'sub_grade' and 'sub_grade' basically represents the 'grade' but more detailed</a:t>
            </a:r>
            <a:endParaRPr/>
          </a:p>
          <a:p>
            <a:pPr indent="-292100" lvl="1" marL="914400" rtl="0" algn="l">
              <a:lnSpc>
                <a:spcPct val="115000"/>
              </a:lnSpc>
              <a:spcBef>
                <a:spcPts val="0"/>
              </a:spcBef>
              <a:spcAft>
                <a:spcPts val="0"/>
              </a:spcAft>
              <a:buSzPts val="1000"/>
              <a:buChar char="○"/>
            </a:pPr>
            <a:r>
              <a:rPr lang="en"/>
              <a:t>One more reason to keep 'sub_grade' is that it has more categories and the score was higher for 'sub_grade' than 'grade'</a:t>
            </a:r>
            <a:endParaRPr/>
          </a:p>
          <a:p>
            <a:pPr indent="-292100" lvl="1" marL="914400" rtl="0" algn="l">
              <a:lnSpc>
                <a:spcPct val="115000"/>
              </a:lnSpc>
              <a:spcBef>
                <a:spcPts val="0"/>
              </a:spcBef>
              <a:spcAft>
                <a:spcPts val="0"/>
              </a:spcAft>
              <a:buSzPts val="1000"/>
              <a:buChar char="○"/>
            </a:pPr>
            <a:r>
              <a:rPr lang="en"/>
              <a:t>'int_rate' was dropped because it was highly correlated with 'sub_grade'</a:t>
            </a:r>
            <a:endParaRPr/>
          </a:p>
          <a:p>
            <a:pPr indent="-292100" lvl="1" marL="914400" rtl="0" algn="l">
              <a:lnSpc>
                <a:spcPct val="115000"/>
              </a:lnSpc>
              <a:spcBef>
                <a:spcPts val="0"/>
              </a:spcBef>
              <a:spcAft>
                <a:spcPts val="0"/>
              </a:spcAft>
              <a:buSzPts val="1000"/>
              <a:buChar char="○"/>
            </a:pPr>
            <a:r>
              <a:rPr lang="en"/>
              <a:t>‘title’ was dropped because it was highly correlated with purpose</a:t>
            </a:r>
            <a:endParaRPr/>
          </a:p>
          <a:p>
            <a:pPr indent="0" lvl="0" marL="0" rtl="0" algn="l">
              <a:spcBef>
                <a:spcPts val="1200"/>
              </a:spcBef>
              <a:spcAft>
                <a:spcPts val="0"/>
              </a:spcAft>
              <a:buNone/>
            </a:pPr>
            <a:r>
              <a:t/>
            </a:r>
            <a:endParaRPr/>
          </a:p>
        </p:txBody>
      </p:sp>
      <p:grpSp>
        <p:nvGrpSpPr>
          <p:cNvPr id="1380" name="Google Shape;1380;p31"/>
          <p:cNvGrpSpPr/>
          <p:nvPr/>
        </p:nvGrpSpPr>
        <p:grpSpPr>
          <a:xfrm>
            <a:off x="7732699" y="299993"/>
            <a:ext cx="438754" cy="772904"/>
            <a:chOff x="4950175" y="2998438"/>
            <a:chExt cx="88725" cy="156300"/>
          </a:xfrm>
        </p:grpSpPr>
        <p:sp>
          <p:nvSpPr>
            <p:cNvPr id="1381" name="Google Shape;1381;p3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31"/>
          <p:cNvGrpSpPr/>
          <p:nvPr/>
        </p:nvGrpSpPr>
        <p:grpSpPr>
          <a:xfrm flipH="1">
            <a:off x="713213" y="3824384"/>
            <a:ext cx="361129" cy="3106418"/>
            <a:chOff x="6317900" y="1197313"/>
            <a:chExt cx="180700" cy="1554375"/>
          </a:xfrm>
        </p:grpSpPr>
        <p:sp>
          <p:nvSpPr>
            <p:cNvPr id="1418" name="Google Shape;1418;p3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32"/>
          <p:cNvSpPr txBox="1"/>
          <p:nvPr>
            <p:ph idx="1" type="subTitle"/>
          </p:nvPr>
        </p:nvSpPr>
        <p:spPr>
          <a:xfrm>
            <a:off x="858525" y="795700"/>
            <a:ext cx="7627800" cy="15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292100" lvl="0" marL="457200" rtl="0" algn="l">
              <a:spcBef>
                <a:spcPts val="0"/>
              </a:spcBef>
              <a:spcAft>
                <a:spcPts val="0"/>
              </a:spcAft>
              <a:buSzPts val="1000"/>
              <a:buChar char="●"/>
            </a:pPr>
            <a:r>
              <a:rPr lang="en" sz="1400"/>
              <a:t>Minority duplication + SMOTE oversampling</a:t>
            </a:r>
            <a:endParaRPr sz="1400"/>
          </a:p>
          <a:p>
            <a:pPr indent="-292100" lvl="1" marL="914400" rtl="0" algn="l">
              <a:lnSpc>
                <a:spcPct val="115000"/>
              </a:lnSpc>
              <a:spcBef>
                <a:spcPts val="0"/>
              </a:spcBef>
              <a:spcAft>
                <a:spcPts val="0"/>
              </a:spcAft>
              <a:buSzPts val="1000"/>
              <a:buChar char="○"/>
            </a:pPr>
            <a:r>
              <a:rPr lang="en"/>
              <a:t>Highly imbalanced data which may lead to bias. We need to fix it!</a:t>
            </a:r>
            <a:endParaRPr/>
          </a:p>
          <a:p>
            <a:pPr indent="-292100" lvl="1" marL="914400" rtl="0" algn="l">
              <a:lnSpc>
                <a:spcPct val="115000"/>
              </a:lnSpc>
              <a:spcBef>
                <a:spcPts val="0"/>
              </a:spcBef>
              <a:spcAft>
                <a:spcPts val="0"/>
              </a:spcAft>
              <a:buSzPts val="1000"/>
              <a:buChar char="○"/>
            </a:pPr>
            <a:r>
              <a:rPr lang="en"/>
              <a:t>Effective output, meaningful synthetic data using KNN</a:t>
            </a:r>
            <a:endParaRPr/>
          </a:p>
          <a:p>
            <a:pPr indent="-292100" lvl="1" marL="914400" rtl="0" algn="l">
              <a:lnSpc>
                <a:spcPct val="115000"/>
              </a:lnSpc>
              <a:spcBef>
                <a:spcPts val="0"/>
              </a:spcBef>
              <a:spcAft>
                <a:spcPts val="0"/>
              </a:spcAft>
              <a:buSzPts val="1000"/>
              <a:buChar char="○"/>
            </a:pPr>
            <a:r>
              <a:rPr lang="en"/>
              <a:t>Efficient usage of dataset and effective handling of minority population</a:t>
            </a:r>
            <a:endParaRPr/>
          </a:p>
          <a:p>
            <a:pPr indent="0" lvl="0" marL="0" rtl="0" algn="l">
              <a:lnSpc>
                <a:spcPct val="100000"/>
              </a:lnSpc>
              <a:spcBef>
                <a:spcPts val="1200"/>
              </a:spcBef>
              <a:spcAft>
                <a:spcPts val="0"/>
              </a:spcAft>
              <a:buNone/>
            </a:pPr>
            <a:r>
              <a:t/>
            </a:r>
            <a:endParaRPr/>
          </a:p>
          <a:p>
            <a:pPr indent="0" lvl="0" marL="0" rtl="0" algn="l">
              <a:spcBef>
                <a:spcPts val="0"/>
              </a:spcBef>
              <a:spcAft>
                <a:spcPts val="0"/>
              </a:spcAft>
              <a:buNone/>
            </a:pPr>
            <a:r>
              <a:t/>
            </a:r>
            <a:endParaRPr/>
          </a:p>
        </p:txBody>
      </p:sp>
      <p:grpSp>
        <p:nvGrpSpPr>
          <p:cNvPr id="1429" name="Google Shape;1429;p32"/>
          <p:cNvGrpSpPr/>
          <p:nvPr/>
        </p:nvGrpSpPr>
        <p:grpSpPr>
          <a:xfrm>
            <a:off x="7732699" y="299993"/>
            <a:ext cx="438754" cy="772904"/>
            <a:chOff x="4950175" y="2998438"/>
            <a:chExt cx="88725" cy="156300"/>
          </a:xfrm>
        </p:grpSpPr>
        <p:sp>
          <p:nvSpPr>
            <p:cNvPr id="1430" name="Google Shape;1430;p32"/>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2"/>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2"/>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2"/>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2"/>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2"/>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2"/>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2"/>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2"/>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2"/>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2"/>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2"/>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2"/>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2"/>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6" name="Google Shape;1466;p32"/>
          <p:cNvGrpSpPr/>
          <p:nvPr/>
        </p:nvGrpSpPr>
        <p:grpSpPr>
          <a:xfrm flipH="1">
            <a:off x="713213" y="3824384"/>
            <a:ext cx="361129" cy="3106418"/>
            <a:chOff x="6317900" y="1197313"/>
            <a:chExt cx="180700" cy="1554375"/>
          </a:xfrm>
        </p:grpSpPr>
        <p:sp>
          <p:nvSpPr>
            <p:cNvPr id="1467" name="Google Shape;1467;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73" name="Google Shape;1473;p32"/>
          <p:cNvPicPr preferRelativeResize="0"/>
          <p:nvPr/>
        </p:nvPicPr>
        <p:blipFill>
          <a:blip r:embed="rId3">
            <a:alphaModFix/>
          </a:blip>
          <a:stretch>
            <a:fillRect/>
          </a:stretch>
        </p:blipFill>
        <p:spPr>
          <a:xfrm>
            <a:off x="1772425" y="2436550"/>
            <a:ext cx="1060800" cy="448800"/>
          </a:xfrm>
          <a:prstGeom prst="rect">
            <a:avLst/>
          </a:prstGeom>
          <a:noFill/>
          <a:ln>
            <a:noFill/>
          </a:ln>
        </p:spPr>
      </p:pic>
      <p:pic>
        <p:nvPicPr>
          <p:cNvPr id="1474" name="Google Shape;1474;p32"/>
          <p:cNvPicPr preferRelativeResize="0"/>
          <p:nvPr/>
        </p:nvPicPr>
        <p:blipFill>
          <a:blip r:embed="rId4">
            <a:alphaModFix/>
          </a:blip>
          <a:stretch>
            <a:fillRect/>
          </a:stretch>
        </p:blipFill>
        <p:spPr>
          <a:xfrm>
            <a:off x="3854125" y="2413300"/>
            <a:ext cx="1028700" cy="495300"/>
          </a:xfrm>
          <a:prstGeom prst="rect">
            <a:avLst/>
          </a:prstGeom>
          <a:noFill/>
          <a:ln>
            <a:noFill/>
          </a:ln>
        </p:spPr>
      </p:pic>
      <p:pic>
        <p:nvPicPr>
          <p:cNvPr id="1475" name="Google Shape;1475;p32"/>
          <p:cNvPicPr preferRelativeResize="0"/>
          <p:nvPr/>
        </p:nvPicPr>
        <p:blipFill>
          <a:blip r:embed="rId5">
            <a:alphaModFix/>
          </a:blip>
          <a:stretch>
            <a:fillRect/>
          </a:stretch>
        </p:blipFill>
        <p:spPr>
          <a:xfrm>
            <a:off x="6105813" y="2403775"/>
            <a:ext cx="1000125" cy="514350"/>
          </a:xfrm>
          <a:prstGeom prst="rect">
            <a:avLst/>
          </a:prstGeom>
          <a:noFill/>
          <a:ln>
            <a:noFill/>
          </a:ln>
        </p:spPr>
      </p:pic>
      <p:cxnSp>
        <p:nvCxnSpPr>
          <p:cNvPr id="1476" name="Google Shape;1476;p32"/>
          <p:cNvCxnSpPr>
            <a:stCxn id="1474" idx="3"/>
            <a:endCxn id="1475" idx="1"/>
          </p:cNvCxnSpPr>
          <p:nvPr/>
        </p:nvCxnSpPr>
        <p:spPr>
          <a:xfrm>
            <a:off x="4882825" y="2660950"/>
            <a:ext cx="1223100" cy="0"/>
          </a:xfrm>
          <a:prstGeom prst="straightConnector1">
            <a:avLst/>
          </a:prstGeom>
          <a:noFill/>
          <a:ln cap="flat" cmpd="sng" w="9525">
            <a:solidFill>
              <a:srgbClr val="FFECD1"/>
            </a:solidFill>
            <a:prstDash val="solid"/>
            <a:round/>
            <a:headEnd len="med" w="med" type="none"/>
            <a:tailEnd len="med" w="med" type="triangle"/>
          </a:ln>
        </p:spPr>
      </p:cxnSp>
      <p:cxnSp>
        <p:nvCxnSpPr>
          <p:cNvPr id="1477" name="Google Shape;1477;p32"/>
          <p:cNvCxnSpPr>
            <a:stCxn id="1473" idx="3"/>
            <a:endCxn id="1474" idx="1"/>
          </p:cNvCxnSpPr>
          <p:nvPr/>
        </p:nvCxnSpPr>
        <p:spPr>
          <a:xfrm>
            <a:off x="2833225" y="2660950"/>
            <a:ext cx="1020900" cy="0"/>
          </a:xfrm>
          <a:prstGeom prst="straightConnector1">
            <a:avLst/>
          </a:prstGeom>
          <a:noFill/>
          <a:ln cap="flat" cmpd="sng" w="9525">
            <a:solidFill>
              <a:srgbClr val="FFECD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