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9"/>
  </p:notesMasterIdLst>
  <p:handoutMasterIdLst>
    <p:handoutMasterId r:id="rId10"/>
  </p:handoutMasterIdLst>
  <p:sldIdLst>
    <p:sldId id="257" r:id="rId5"/>
    <p:sldId id="389" r:id="rId6"/>
    <p:sldId id="272" r:id="rId7"/>
    <p:sldId id="3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6" d="100"/>
          <a:sy n="66" d="100"/>
        </p:scale>
        <p:origin x="668"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Week 1</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Went through all topics. Looked them up. Decided on face recognition. </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Week 2</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Chose a topic in face recognition. Learnt basic concepts on how to use OpenCV. Decided on Django framework for the web application. </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Week 3</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Made basic Django project and application. Tried calling a face API. Firebase data connection and storage. Got complicated, so decided to go another way. </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Week 4</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Used </a:t>
          </a:r>
          <a:r>
            <a:rPr lang="en-US" sz="1800" dirty="0" err="1"/>
            <a:t>DeepFace</a:t>
          </a:r>
          <a:r>
            <a:rPr lang="en-US" sz="1800" dirty="0"/>
            <a:t> python library. Added data in </a:t>
          </a:r>
          <a:r>
            <a:rPr lang="en-US" sz="1800" dirty="0" err="1"/>
            <a:t>sqlite</a:t>
          </a:r>
          <a:r>
            <a:rPr lang="en-US" sz="1800" dirty="0"/>
            <a:t> database supported by Django. Recognizes face emotion and songs based on it are played on a music player. </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1</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Went through all topics. Looked them up. Decided on face recognition. </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2</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Chose a topic in face recognition. Learnt basic concepts on how to use OpenCV. Decided on Django framework for the web application. </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3</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Made basic Django project and application. Tried calling a face API. Firebase data connection and storage. Got complicated, so decided to go another way. </a:t>
          </a:r>
          <a:endParaRPr lang="en-US" sz="1800" kern="1200" dirty="0">
            <a:latin typeface="+mn-lt"/>
          </a:endParaRP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4</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Used </a:t>
          </a:r>
          <a:r>
            <a:rPr lang="en-US" sz="1800" kern="1200" dirty="0" err="1"/>
            <a:t>DeepFace</a:t>
          </a:r>
          <a:r>
            <a:rPr lang="en-US" sz="1800" kern="1200" dirty="0"/>
            <a:t> python library. Added data in </a:t>
          </a:r>
          <a:r>
            <a:rPr lang="en-US" sz="1800" kern="1200" dirty="0" err="1"/>
            <a:t>sqlite</a:t>
          </a:r>
          <a:r>
            <a:rPr lang="en-US" sz="1800" kern="1200" dirty="0"/>
            <a:t> database supported by Django. Recognizes face emotion and songs based on it are played on a music player. </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60907" y="1046508"/>
            <a:ext cx="4531093" cy="2384898"/>
          </a:xfrm>
        </p:spPr>
        <p:txBody>
          <a:bodyPr anchor="b" anchorCtr="0">
            <a:normAutofit/>
          </a:bodyPr>
          <a:lstStyle/>
          <a:p>
            <a:r>
              <a:rPr lang="en-US" dirty="0"/>
              <a:t>FACE RECOGNITION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35784" y="3895959"/>
            <a:ext cx="3565524" cy="1731963"/>
          </a:xfrm>
        </p:spPr>
        <p:txBody>
          <a:bodyPr>
            <a:normAutofit/>
          </a:bodyPr>
          <a:lstStyle/>
          <a:p>
            <a:r>
              <a:rPr lang="en-US" dirty="0"/>
              <a:t>Hetvi Gudka</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Problem Statement</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16937" y="1415242"/>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496091" y="283354"/>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202452" y="3058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TextBox 3">
            <a:extLst>
              <a:ext uri="{FF2B5EF4-FFF2-40B4-BE49-F238E27FC236}">
                <a16:creationId xmlns:a16="http://schemas.microsoft.com/office/drawing/2014/main" id="{97FCC609-7564-0327-5F87-3643C7A26AA4}"/>
              </a:ext>
            </a:extLst>
          </p:cNvPr>
          <p:cNvSpPr txBox="1"/>
          <p:nvPr/>
        </p:nvSpPr>
        <p:spPr>
          <a:xfrm>
            <a:off x="550862" y="2819412"/>
            <a:ext cx="4800783" cy="3139321"/>
          </a:xfrm>
          <a:prstGeom prst="rect">
            <a:avLst/>
          </a:prstGeom>
          <a:noFill/>
        </p:spPr>
        <p:txBody>
          <a:bodyPr wrap="square" rtlCol="0">
            <a:spAutoFit/>
          </a:bodyPr>
          <a:lstStyle/>
          <a:p>
            <a:r>
              <a:rPr lang="en-US" sz="2200" dirty="0"/>
              <a:t>Not always sure of what sort of music to listen to? </a:t>
            </a:r>
          </a:p>
          <a:p>
            <a:endParaRPr lang="en-US" sz="2200" dirty="0"/>
          </a:p>
          <a:p>
            <a:endParaRPr lang="en-US" sz="2200" dirty="0"/>
          </a:p>
          <a:p>
            <a:r>
              <a:rPr lang="en-US" sz="2200" dirty="0"/>
              <a:t>This app helps to recognize your mood, based on facial expressions. Accordingly, a playlist is chosen, and songs are played on a music player. </a:t>
            </a:r>
          </a:p>
          <a:p>
            <a:endParaRPr lang="en-US" sz="2200"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304048996"/>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87</TotalTime>
  <Words>178</Words>
  <Application>Microsoft Office PowerPoint</Application>
  <PresentationFormat>Widescreen</PresentationFormat>
  <Paragraphs>26</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Gill Sans MT</vt:lpstr>
      <vt:lpstr>Symbol</vt:lpstr>
      <vt:lpstr>Walbaum Display</vt:lpstr>
      <vt:lpstr>3DFloatVTI</vt:lpstr>
      <vt:lpstr>FACE RECOGNITION</vt:lpstr>
      <vt:lpstr>Problem Statement</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Hetvi Gudka</dc:creator>
  <cp:lastModifiedBy>Hetvi Gudka</cp:lastModifiedBy>
  <cp:revision>2</cp:revision>
  <dcterms:created xsi:type="dcterms:W3CDTF">2022-05-28T05:26:20Z</dcterms:created>
  <dcterms:modified xsi:type="dcterms:W3CDTF">2022-05-28T07:57:01Z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