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9"/>
  </p:notesMasterIdLst>
  <p:handoutMasterIdLst>
    <p:handoutMasterId r:id="rId10"/>
  </p:handoutMasterIdLst>
  <p:sldIdLst>
    <p:sldId id="257" r:id="rId5"/>
    <p:sldId id="389" r:id="rId6"/>
    <p:sldId id="272" r:id="rId7"/>
    <p:sldId id="39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66" d="100"/>
          <a:sy n="66" d="100"/>
        </p:scale>
        <p:origin x="668" y="44"/>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Week 1</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Went through all topics. Looked them up. Decided on face recognition. </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Week 2</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Chose a topic in face recognition. Learnt basic concepts on how to use OpenCV. Decided on Django framework for the web application. </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Week 3</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Made basic Django project and application. Tried calling a face API. Firebase data connection and storage. Got complicated, so decided to go another way. </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Week 4</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Used </a:t>
          </a:r>
          <a:r>
            <a:rPr lang="en-US" sz="1800" dirty="0" err="1"/>
            <a:t>DeepFace</a:t>
          </a:r>
          <a:r>
            <a:rPr lang="en-US" sz="1800" dirty="0"/>
            <a:t> python library. Added data in </a:t>
          </a:r>
          <a:r>
            <a:rPr lang="en-US" sz="1800" dirty="0" err="1"/>
            <a:t>sqlite</a:t>
          </a:r>
          <a:r>
            <a:rPr lang="en-US" sz="1800" dirty="0"/>
            <a:t> database supported by Django. Recognizes face emotion and songs based on it are played on a music player. </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4">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4">
        <dgm:presLayoutVars>
          <dgm:bulletEnabled val="1"/>
        </dgm:presLayoutVars>
      </dgm:prSet>
      <dgm:spPr/>
    </dgm:pt>
    <dgm:pt modelId="{6BA46904-CB7C-4538-BD49-D3891EF19552}" type="pres">
      <dgm:prSet presAssocID="{4259F840-24E7-476F-9F30-482E46395856}" presName="ConnectLine1" presStyleLbl="sibTrans1D1" presStyleIdx="0" presStyleCnt="4"/>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4"/>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4">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4">
        <dgm:presLayoutVars>
          <dgm:bulletEnabled val="1"/>
        </dgm:presLayoutVars>
      </dgm:prSet>
      <dgm:spPr/>
    </dgm:pt>
    <dgm:pt modelId="{080474C8-0FEA-4FD1-97F1-0978CFB4A37F}" type="pres">
      <dgm:prSet presAssocID="{E4033A39-DCC4-4038-9562-AEDDBBB37A99}" presName="ConnectLine1" presStyleLbl="sibTrans1D1" presStyleIdx="1" presStyleCnt="4"/>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4"/>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4">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4">
        <dgm:presLayoutVars>
          <dgm:bulletEnabled val="1"/>
        </dgm:presLayoutVars>
      </dgm:prSet>
      <dgm:spPr/>
    </dgm:pt>
    <dgm:pt modelId="{89759DE5-9F8A-470E-A6D8-F13BB4DEE93D}" type="pres">
      <dgm:prSet presAssocID="{87BF7896-20EA-4E8F-B6F4-A34EC5C9CB50}" presName="ConnectLine1" presStyleLbl="sibTrans1D1" presStyleIdx="2" presStyleCnt="4"/>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4"/>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4">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4">
        <dgm:presLayoutVars>
          <dgm:bulletEnabled val="1"/>
        </dgm:presLayoutVars>
      </dgm:prSet>
      <dgm:spPr/>
    </dgm:pt>
    <dgm:pt modelId="{FE9B27EB-7AC7-485A-9A55-41E8118F9EAF}" type="pres">
      <dgm:prSet presAssocID="{3DE6FF16-CA4D-4D34-ABEB-8BE6A40B5E52}" presName="ConnectLine1" presStyleLbl="sibTrans1D1" presStyleIdx="3" presStyleCnt="4"/>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4"/>
      <dgm:spPr/>
    </dgm:pt>
    <dgm:pt modelId="{69028BD0-349D-4B47-B1F4-B64C6478DE3C}" type="pres">
      <dgm:prSet presAssocID="{3DE6FF16-CA4D-4D34-ABEB-8BE6A40B5E52}"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C8CAF48F-322D-43C3-A68B-40DA904320AC}" type="presOf" srcId="{E5B2E815-0D19-41DC-B01B-4D608769620A}" destId="{196C9F68-3606-4282-A4C6-4485F1280B5F}"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783501" y="802383"/>
          <a:ext cx="397986" cy="2375095"/>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Week 1</a:t>
          </a:r>
        </a:p>
      </dsp:txBody>
      <dsp:txXfrm rot="5400000">
        <a:off x="814375" y="1810365"/>
        <a:ext cx="2355667" cy="359130"/>
      </dsp:txXfrm>
    </dsp:sp>
    <dsp:sp modelId="{45A02F84-C6CB-43F5-AEE4-3EA66C2BD25F}">
      <dsp:nvSpPr>
        <dsp:cNvPr id="0" name=""/>
        <dsp:cNvSpPr/>
      </dsp:nvSpPr>
      <dsp:spPr>
        <a:xfrm>
          <a:off x="3249" y="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Went through all topics. Looked them up. Decided on face recognition. </a:t>
          </a:r>
        </a:p>
      </dsp:txBody>
      <dsp:txXfrm>
        <a:off x="3249" y="0"/>
        <a:ext cx="3958491" cy="1392951"/>
      </dsp:txXfrm>
    </dsp:sp>
    <dsp:sp modelId="{6BA46904-CB7C-4538-BD49-D3891EF19552}">
      <dsp:nvSpPr>
        <dsp:cNvPr id="0" name=""/>
        <dsp:cNvSpPr/>
      </dsp:nvSpPr>
      <dsp:spPr>
        <a:xfrm>
          <a:off x="1982494"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942696"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3170042" y="1790937"/>
          <a:ext cx="2375095" cy="397986"/>
        </a:xfrm>
        <a:prstGeom prst="rect">
          <a:avLst/>
        </a:prstGeom>
        <a:solidFill>
          <a:schemeClr val="accent5">
            <a:hueOff val="120002"/>
            <a:satOff val="2897"/>
            <a:lumOff val="-13987"/>
            <a:alphaOff val="0"/>
          </a:schemeClr>
        </a:solidFill>
        <a:ln w="12700" cap="flat" cmpd="sng" algn="ctr">
          <a:solidFill>
            <a:schemeClr val="accent5">
              <a:hueOff val="120002"/>
              <a:satOff val="2897"/>
              <a:lumOff val="-1398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Week 2</a:t>
          </a:r>
        </a:p>
      </dsp:txBody>
      <dsp:txXfrm>
        <a:off x="3170042" y="1790937"/>
        <a:ext cx="2375095" cy="397986"/>
      </dsp:txXfrm>
    </dsp:sp>
    <dsp:sp modelId="{FEBD3C2A-A340-470A-A475-AE614EA07678}">
      <dsp:nvSpPr>
        <dsp:cNvPr id="0" name=""/>
        <dsp:cNvSpPr/>
      </dsp:nvSpPr>
      <dsp:spPr>
        <a:xfrm>
          <a:off x="2378344" y="258691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Chose a topic in face recognition. Learnt basic concepts on how to use OpenCV. Decided on Django framework for the web application. </a:t>
          </a:r>
        </a:p>
      </dsp:txBody>
      <dsp:txXfrm>
        <a:off x="2378344" y="2586910"/>
        <a:ext cx="3958491" cy="1392951"/>
      </dsp:txXfrm>
    </dsp:sp>
    <dsp:sp modelId="{080474C8-0FEA-4FD1-97F1-0978CFB4A37F}">
      <dsp:nvSpPr>
        <dsp:cNvPr id="0" name=""/>
        <dsp:cNvSpPr/>
      </dsp:nvSpPr>
      <dsp:spPr>
        <a:xfrm>
          <a:off x="4357589"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4317791" y="2507313"/>
          <a:ext cx="79597" cy="79597"/>
        </a:xfrm>
        <a:prstGeom prst="ellipse">
          <a:avLst/>
        </a:prstGeom>
        <a:solidFill>
          <a:schemeClr val="accent5">
            <a:hueOff val="120002"/>
            <a:satOff val="2897"/>
            <a:lumOff val="-139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5545137" y="1790937"/>
          <a:ext cx="2375095" cy="397986"/>
        </a:xfrm>
        <a:prstGeom prst="rect">
          <a:avLst/>
        </a:prstGeom>
        <a:solidFill>
          <a:schemeClr val="accent5">
            <a:hueOff val="240004"/>
            <a:satOff val="5795"/>
            <a:lumOff val="-27974"/>
            <a:alphaOff val="0"/>
          </a:schemeClr>
        </a:solidFill>
        <a:ln w="12700" cap="flat" cmpd="sng" algn="ctr">
          <a:solidFill>
            <a:schemeClr val="accent5">
              <a:hueOff val="240004"/>
              <a:satOff val="5795"/>
              <a:lumOff val="-2797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Week 3</a:t>
          </a:r>
        </a:p>
      </dsp:txBody>
      <dsp:txXfrm>
        <a:off x="5545137" y="1790937"/>
        <a:ext cx="2375095" cy="397986"/>
      </dsp:txXfrm>
    </dsp:sp>
    <dsp:sp modelId="{80CDBBF8-C6B4-4166-87C1-DC9120CC7586}">
      <dsp:nvSpPr>
        <dsp:cNvPr id="0" name=""/>
        <dsp:cNvSpPr/>
      </dsp:nvSpPr>
      <dsp:spPr>
        <a:xfrm>
          <a:off x="4753439" y="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Made basic Django project and application. Tried calling a face API. Firebase data connection and storage. Got complicated, so decided to go another way. </a:t>
          </a:r>
          <a:endParaRPr lang="en-US" sz="1800" kern="1200" dirty="0">
            <a:latin typeface="+mn-lt"/>
          </a:endParaRPr>
        </a:p>
      </dsp:txBody>
      <dsp:txXfrm>
        <a:off x="4753439" y="0"/>
        <a:ext cx="3958491" cy="1392951"/>
      </dsp:txXfrm>
    </dsp:sp>
    <dsp:sp modelId="{89759DE5-9F8A-470E-A6D8-F13BB4DEE93D}">
      <dsp:nvSpPr>
        <dsp:cNvPr id="0" name=""/>
        <dsp:cNvSpPr/>
      </dsp:nvSpPr>
      <dsp:spPr>
        <a:xfrm>
          <a:off x="6732685"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6692886" y="1392951"/>
          <a:ext cx="79597" cy="79597"/>
        </a:xfrm>
        <a:prstGeom prst="ellipse">
          <a:avLst/>
        </a:prstGeom>
        <a:solidFill>
          <a:schemeClr val="accent5">
            <a:hueOff val="240004"/>
            <a:satOff val="5795"/>
            <a:lumOff val="-279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rot="5400000">
          <a:off x="8908786" y="802383"/>
          <a:ext cx="397986" cy="2375095"/>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Week 4</a:t>
          </a:r>
        </a:p>
      </dsp:txBody>
      <dsp:txXfrm rot="-5400000">
        <a:off x="7920232" y="1810365"/>
        <a:ext cx="2355667" cy="359130"/>
      </dsp:txXfrm>
    </dsp:sp>
    <dsp:sp modelId="{1BB5FD64-47F9-47A3-911F-535BFE17A3B9}">
      <dsp:nvSpPr>
        <dsp:cNvPr id="0" name=""/>
        <dsp:cNvSpPr/>
      </dsp:nvSpPr>
      <dsp:spPr>
        <a:xfrm>
          <a:off x="7128534" y="258691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Used </a:t>
          </a:r>
          <a:r>
            <a:rPr lang="en-US" sz="1800" kern="1200" dirty="0" err="1"/>
            <a:t>DeepFace</a:t>
          </a:r>
          <a:r>
            <a:rPr lang="en-US" sz="1800" kern="1200" dirty="0"/>
            <a:t> python library. Added data in </a:t>
          </a:r>
          <a:r>
            <a:rPr lang="en-US" sz="1800" kern="1200" dirty="0" err="1"/>
            <a:t>sqlite</a:t>
          </a:r>
          <a:r>
            <a:rPr lang="en-US" sz="1800" kern="1200" dirty="0"/>
            <a:t> database supported by Django. Recognizes face emotion and songs based on it are played on a music player. </a:t>
          </a:r>
          <a:endParaRPr lang="en-US" sz="1800" kern="1200" dirty="0">
            <a:latin typeface="+mn-lt"/>
          </a:endParaRPr>
        </a:p>
      </dsp:txBody>
      <dsp:txXfrm>
        <a:off x="7128534" y="2586910"/>
        <a:ext cx="3958491" cy="1392951"/>
      </dsp:txXfrm>
    </dsp:sp>
    <dsp:sp modelId="{FE9B27EB-7AC7-485A-9A55-41E8118F9EAF}">
      <dsp:nvSpPr>
        <dsp:cNvPr id="0" name=""/>
        <dsp:cNvSpPr/>
      </dsp:nvSpPr>
      <dsp:spPr>
        <a:xfrm>
          <a:off x="9107780"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9067981" y="2507313"/>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5/29/2022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5/29/2022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3</a:t>
            </a:fld>
            <a:endParaRPr lang="en-US"/>
          </a:p>
        </p:txBody>
      </p:sp>
    </p:spTree>
    <p:extLst>
      <p:ext uri="{BB962C8B-B14F-4D97-AF65-F5344CB8AC3E}">
        <p14:creationId xmlns:p14="http://schemas.microsoft.com/office/powerpoint/2010/main" val="514541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2.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2.pn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660907" y="1046508"/>
            <a:ext cx="4531093" cy="2384898"/>
          </a:xfrm>
        </p:spPr>
        <p:txBody>
          <a:bodyPr anchor="b" anchorCtr="0">
            <a:normAutofit/>
          </a:bodyPr>
          <a:lstStyle/>
          <a:p>
            <a:r>
              <a:rPr lang="en-US" dirty="0"/>
              <a:t>FACE RECOGNITION</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5"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835784" y="3895959"/>
            <a:ext cx="3565524" cy="1731963"/>
          </a:xfrm>
        </p:spPr>
        <p:txBody>
          <a:bodyPr>
            <a:normAutofit/>
          </a:bodyPr>
          <a:lstStyle/>
          <a:p>
            <a:r>
              <a:rPr lang="en-US" dirty="0"/>
              <a:t>Hetvi Gudka</a:t>
            </a:r>
          </a:p>
        </p:txBody>
      </p:sp>
      <p:pic>
        <p:nvPicPr>
          <p:cNvPr id="5" name="Audio 4">
            <a:hlinkClick r:id="" action="ppaction://media"/>
            <a:extLst>
              <a:ext uri="{FF2B5EF4-FFF2-40B4-BE49-F238E27FC236}">
                <a16:creationId xmlns:a16="http://schemas.microsoft.com/office/drawing/2014/main" id="{8E48D3BC-931D-ACE3-7661-E2551B03DCE0}"/>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569700" y="6235700"/>
            <a:ext cx="406400" cy="406400"/>
          </a:xfrm>
          <a:prstGeom prst="rect">
            <a:avLst/>
          </a:prstGeom>
        </p:spPr>
      </p:pic>
    </p:spTree>
    <p:extLst>
      <p:ext uri="{BB962C8B-B14F-4D97-AF65-F5344CB8AC3E}">
        <p14:creationId xmlns:p14="http://schemas.microsoft.com/office/powerpoint/2010/main" val="752814286"/>
      </p:ext>
    </p:extLst>
  </p:cSld>
  <p:clrMapOvr>
    <a:masterClrMapping/>
  </p:clrMapOvr>
  <mc:AlternateContent xmlns:mc="http://schemas.openxmlformats.org/markup-compatibility/2006" xmlns:p14="http://schemas.microsoft.com/office/powerpoint/2010/main">
    <mc:Choice Requires="p14">
      <p:transition spd="slow" p14:dur="2000" advTm="9895"/>
    </mc:Choice>
    <mc:Fallback xmlns="">
      <p:transition spd="slow" advTm="989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10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Problem Statement</a:t>
            </a:r>
          </a:p>
        </p:txBody>
      </p:sp>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9875552" y="71598"/>
            <a:ext cx="2263776" cy="22637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
        <p:nvSpPr>
          <p:cNvPr id="4" name="TextBox 3">
            <a:extLst>
              <a:ext uri="{FF2B5EF4-FFF2-40B4-BE49-F238E27FC236}">
                <a16:creationId xmlns:a16="http://schemas.microsoft.com/office/drawing/2014/main" id="{97FCC609-7564-0327-5F87-3643C7A26AA4}"/>
              </a:ext>
            </a:extLst>
          </p:cNvPr>
          <p:cNvSpPr txBox="1"/>
          <p:nvPr/>
        </p:nvSpPr>
        <p:spPr>
          <a:xfrm>
            <a:off x="550862" y="2819412"/>
            <a:ext cx="4800783" cy="3139321"/>
          </a:xfrm>
          <a:prstGeom prst="rect">
            <a:avLst/>
          </a:prstGeom>
          <a:noFill/>
        </p:spPr>
        <p:txBody>
          <a:bodyPr wrap="square" rtlCol="0">
            <a:spAutoFit/>
          </a:bodyPr>
          <a:lstStyle/>
          <a:p>
            <a:r>
              <a:rPr lang="en-US" sz="2200" dirty="0"/>
              <a:t>Not always sure of what sort of music to listen to? </a:t>
            </a:r>
          </a:p>
          <a:p>
            <a:endParaRPr lang="en-US" sz="2200" dirty="0"/>
          </a:p>
          <a:p>
            <a:endParaRPr lang="en-US" sz="2200" dirty="0"/>
          </a:p>
          <a:p>
            <a:r>
              <a:rPr lang="en-US" sz="2200" dirty="0"/>
              <a:t>This app helps to recognize your mood, based on facial expressions. Accordingly, a playlist is chosen, and songs are played on a music player. </a:t>
            </a:r>
          </a:p>
          <a:p>
            <a:endParaRPr lang="en-US" sz="2200" dirty="0"/>
          </a:p>
        </p:txBody>
      </p:sp>
      <p:sp>
        <p:nvSpPr>
          <p:cNvPr id="16" name="TextBox 15">
            <a:extLst>
              <a:ext uri="{FF2B5EF4-FFF2-40B4-BE49-F238E27FC236}">
                <a16:creationId xmlns:a16="http://schemas.microsoft.com/office/drawing/2014/main" id="{C7A6C84D-CC0C-EAA1-74CD-CA904AF53CFD}"/>
              </a:ext>
            </a:extLst>
          </p:cNvPr>
          <p:cNvSpPr txBox="1"/>
          <p:nvPr/>
        </p:nvSpPr>
        <p:spPr>
          <a:xfrm>
            <a:off x="6215513" y="1132703"/>
            <a:ext cx="6097604" cy="830997"/>
          </a:xfrm>
          <a:prstGeom prst="rect">
            <a:avLst/>
          </a:prstGeom>
          <a:noFill/>
        </p:spPr>
        <p:txBody>
          <a:bodyPr wrap="square">
            <a:spAutoFit/>
          </a:bodyPr>
          <a:lstStyle/>
          <a:p>
            <a:r>
              <a:rPr lang="en-US" sz="4800" dirty="0">
                <a:latin typeface="+mj-lt"/>
              </a:rPr>
              <a:t>Tech Stack</a:t>
            </a:r>
            <a:endParaRPr lang="en-IN" sz="4800" dirty="0">
              <a:latin typeface="+mj-lt"/>
            </a:endParaRPr>
          </a:p>
        </p:txBody>
      </p:sp>
      <p:sp>
        <p:nvSpPr>
          <p:cNvPr id="17" name="TextBox 16">
            <a:extLst>
              <a:ext uri="{FF2B5EF4-FFF2-40B4-BE49-F238E27FC236}">
                <a16:creationId xmlns:a16="http://schemas.microsoft.com/office/drawing/2014/main" id="{B71DFC19-CCFC-5059-DAF7-6315796658BC}"/>
              </a:ext>
            </a:extLst>
          </p:cNvPr>
          <p:cNvSpPr txBox="1"/>
          <p:nvPr/>
        </p:nvSpPr>
        <p:spPr>
          <a:xfrm>
            <a:off x="6340642" y="2699187"/>
            <a:ext cx="6155356" cy="1107996"/>
          </a:xfrm>
          <a:prstGeom prst="rect">
            <a:avLst/>
          </a:prstGeom>
          <a:noFill/>
        </p:spPr>
        <p:txBody>
          <a:bodyPr wrap="square">
            <a:spAutoFit/>
          </a:bodyPr>
          <a:lstStyle/>
          <a:p>
            <a:pPr marL="285750" indent="-285750">
              <a:buFont typeface="Arial" panose="020B0604020202020204" pitchFamily="34" charset="0"/>
              <a:buChar char="•"/>
            </a:pPr>
            <a:r>
              <a:rPr lang="en-US" sz="2200" dirty="0"/>
              <a:t>Django</a:t>
            </a:r>
            <a:r>
              <a:rPr lang="en-IN" sz="2200" dirty="0"/>
              <a:t> framework </a:t>
            </a:r>
          </a:p>
          <a:p>
            <a:pPr marL="285750" indent="-285750">
              <a:buFont typeface="Arial" panose="020B0604020202020204" pitchFamily="34" charset="0"/>
              <a:buChar char="•"/>
            </a:pPr>
            <a:r>
              <a:rPr lang="en-IN" sz="2200" dirty="0" err="1"/>
              <a:t>DeepFace</a:t>
            </a:r>
            <a:r>
              <a:rPr lang="en-IN" sz="2200" dirty="0"/>
              <a:t> library</a:t>
            </a:r>
          </a:p>
          <a:p>
            <a:pPr marL="285750" indent="-285750">
              <a:buFont typeface="Arial" panose="020B0604020202020204" pitchFamily="34" charset="0"/>
              <a:buChar char="•"/>
            </a:pPr>
            <a:r>
              <a:rPr lang="en-IN" sz="2200" dirty="0"/>
              <a:t>Front End: HTML, CSS, </a:t>
            </a:r>
            <a:r>
              <a:rPr lang="en-IN" sz="2200" dirty="0" err="1"/>
              <a:t>Javascript</a:t>
            </a:r>
            <a:endParaRPr lang="en-US" sz="2200" dirty="0"/>
          </a:p>
        </p:txBody>
      </p:sp>
      <p:pic>
        <p:nvPicPr>
          <p:cNvPr id="23" name="Audio 22">
            <a:hlinkClick r:id="" action="ppaction://media"/>
            <a:extLst>
              <a:ext uri="{FF2B5EF4-FFF2-40B4-BE49-F238E27FC236}">
                <a16:creationId xmlns:a16="http://schemas.microsoft.com/office/drawing/2014/main" id="{584A5D67-8693-4F11-F120-80BD80A2E12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69700" y="6235700"/>
            <a:ext cx="406400" cy="406400"/>
          </a:xfrm>
          <a:prstGeom prst="rect">
            <a:avLst/>
          </a:prstGeom>
        </p:spPr>
      </p:pic>
    </p:spTree>
    <p:extLst>
      <p:ext uri="{BB962C8B-B14F-4D97-AF65-F5344CB8AC3E}">
        <p14:creationId xmlns:p14="http://schemas.microsoft.com/office/powerpoint/2010/main" val="2313234867"/>
      </p:ext>
    </p:extLst>
  </p:cSld>
  <p:clrMapOvr>
    <a:masterClrMapping/>
  </p:clrMapOvr>
  <mc:AlternateContent xmlns:mc="http://schemas.openxmlformats.org/markup-compatibility/2006" xmlns:p14="http://schemas.microsoft.com/office/powerpoint/2010/main">
    <mc:Choice Requires="p14">
      <p:transition spd="slow" p14:dur="2000" advTm="26653"/>
    </mc:Choice>
    <mc:Fallback xmlns="">
      <p:transition spd="slow" advTm="2665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1304048996"/>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endParaRPr lang="en-US" dirty="0"/>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Tree>
    <p:extLst>
      <p:ext uri="{BB962C8B-B14F-4D97-AF65-F5344CB8AC3E}">
        <p14:creationId xmlns:p14="http://schemas.microsoft.com/office/powerpoint/2010/main" val="2624630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pic>
        <p:nvPicPr>
          <p:cNvPr id="3" name="Audio 2">
            <a:hlinkClick r:id="" action="ppaction://media"/>
            <a:extLst>
              <a:ext uri="{FF2B5EF4-FFF2-40B4-BE49-F238E27FC236}">
                <a16:creationId xmlns:a16="http://schemas.microsoft.com/office/drawing/2014/main" id="{AC65FD13-C0AB-3B71-E6D3-9B154EE2A21F}"/>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569700" y="6235700"/>
            <a:ext cx="406400" cy="406400"/>
          </a:xfrm>
          <a:prstGeom prst="rect">
            <a:avLst/>
          </a:prstGeom>
        </p:spPr>
      </p:pic>
    </p:spTree>
    <p:extLst>
      <p:ext uri="{BB962C8B-B14F-4D97-AF65-F5344CB8AC3E}">
        <p14:creationId xmlns:p14="http://schemas.microsoft.com/office/powerpoint/2010/main" val="3247798845"/>
      </p:ext>
    </p:extLst>
  </p:cSld>
  <p:clrMapOvr>
    <a:masterClrMapping/>
  </p:clrMapOvr>
  <mc:AlternateContent xmlns:mc="http://schemas.openxmlformats.org/markup-compatibility/2006">
    <mc:Choice xmlns:p14="http://schemas.microsoft.com/office/powerpoint/2010/main" Requires="p14">
      <p:transition spd="slow" p14:dur="2000" advTm="5489"/>
    </mc:Choice>
    <mc:Fallback>
      <p:transition spd="slow" advTm="548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sharepoint/v3"/>
    <ds:schemaRef ds:uri="http://purl.org/dc/dcmitype/"/>
    <ds:schemaRef ds:uri="230e9df3-be65-4c73-a93b-d1236ebd677e"/>
    <ds:schemaRef ds:uri="http://purl.org/dc/elements/1.1/"/>
    <ds:schemaRef ds:uri="16c05727-aa75-4e4a-9b5f-8a80a1165891"/>
    <ds:schemaRef ds:uri="http://www.w3.org/XML/1998/namespace"/>
    <ds:schemaRef ds:uri="http://schemas.microsoft.com/office/2006/documentManagement/types"/>
    <ds:schemaRef ds:uri="http://schemas.openxmlformats.org/package/2006/metadata/core-properties"/>
    <ds:schemaRef ds:uri="http://schemas.microsoft.com/office/2006/metadata/properties"/>
    <ds:schemaRef ds:uri="http://purl.org/dc/term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124</TotalTime>
  <Words>192</Words>
  <Application>Microsoft Office PowerPoint</Application>
  <PresentationFormat>Widescreen</PresentationFormat>
  <Paragraphs>30</Paragraphs>
  <Slides>4</Slides>
  <Notes>2</Notes>
  <HiddenSlides>0</HiddenSlides>
  <MMClips>3</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Gill Sans MT</vt:lpstr>
      <vt:lpstr>Symbol</vt:lpstr>
      <vt:lpstr>Walbaum Display</vt:lpstr>
      <vt:lpstr>3DFloatVTI</vt:lpstr>
      <vt:lpstr>FACE RECOGNITION</vt:lpstr>
      <vt:lpstr>Problem Statement</vt:lpstr>
      <vt:lpstr>Timeline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dc:title>
  <dc:creator>Hetvi Gudka</dc:creator>
  <cp:lastModifiedBy>Hetvi Gudka</cp:lastModifiedBy>
  <cp:revision>4</cp:revision>
  <dcterms:created xsi:type="dcterms:W3CDTF">2022-05-28T05:26:20Z</dcterms:created>
  <dcterms:modified xsi:type="dcterms:W3CDTF">2022-05-29T13:19:37Z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