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8288000" cy="10287000"/>
  <p:notesSz cx="6858000" cy="9144000"/>
  <p:embeddedFontLst>
    <p:embeddedFont>
      <p:font typeface="Proxima Nova" panose="020B0604020202020204" charset="0"/>
      <p:regular r:id="rId25"/>
    </p:embeddedFont>
    <p:embeddedFont>
      <p:font typeface="Proxima Nova Bold"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9" d="100"/>
          <a:sy n="79" d="100"/>
        </p:scale>
        <p:origin x="29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36.svg"/><Relationship Id="rId5" Type="http://schemas.openxmlformats.org/officeDocument/2006/relationships/image" Target="../media/image15.svg"/><Relationship Id="rId10" Type="http://schemas.openxmlformats.org/officeDocument/2006/relationships/image" Target="../media/image35.png"/><Relationship Id="rId4" Type="http://schemas.openxmlformats.org/officeDocument/2006/relationships/image" Target="../media/image14.png"/><Relationship Id="rId9"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svg"/><Relationship Id="rId5" Type="http://schemas.openxmlformats.org/officeDocument/2006/relationships/image" Target="../media/image15.svg"/><Relationship Id="rId10" Type="http://schemas.openxmlformats.org/officeDocument/2006/relationships/image" Target="../media/image1.png"/><Relationship Id="rId4" Type="http://schemas.openxmlformats.org/officeDocument/2006/relationships/image" Target="../media/image14.png"/><Relationship Id="rId9" Type="http://schemas.openxmlformats.org/officeDocument/2006/relationships/image" Target="../media/image19.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7.svg"/><Relationship Id="rId5" Type="http://schemas.openxmlformats.org/officeDocument/2006/relationships/image" Target="../media/image15.svg"/><Relationship Id="rId10" Type="http://schemas.openxmlformats.org/officeDocument/2006/relationships/image" Target="../media/image26.png"/><Relationship Id="rId4" Type="http://schemas.openxmlformats.org/officeDocument/2006/relationships/image" Target="../media/image14.png"/><Relationship Id="rId9" Type="http://schemas.openxmlformats.org/officeDocument/2006/relationships/image" Target="../media/image19.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4.svg"/><Relationship Id="rId5" Type="http://schemas.openxmlformats.org/officeDocument/2006/relationships/image" Target="../media/image15.svg"/><Relationship Id="rId10" Type="http://schemas.openxmlformats.org/officeDocument/2006/relationships/image" Target="../media/image23.png"/><Relationship Id="rId4" Type="http://schemas.openxmlformats.org/officeDocument/2006/relationships/image" Target="../media/image14.png"/><Relationship Id="rId9" Type="http://schemas.openxmlformats.org/officeDocument/2006/relationships/image" Target="../media/image19.svg"/></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2.svg"/><Relationship Id="rId5" Type="http://schemas.openxmlformats.org/officeDocument/2006/relationships/image" Target="../media/image15.svg"/><Relationship Id="rId10" Type="http://schemas.openxmlformats.org/officeDocument/2006/relationships/image" Target="../media/image21.png"/><Relationship Id="rId4" Type="http://schemas.openxmlformats.org/officeDocument/2006/relationships/image" Target="../media/image14.png"/><Relationship Id="rId9" Type="http://schemas.openxmlformats.org/officeDocument/2006/relationships/image" Target="../media/image19.svg"/></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33.svg"/><Relationship Id="rId5" Type="http://schemas.openxmlformats.org/officeDocument/2006/relationships/image" Target="../media/image15.svg"/><Relationship Id="rId10" Type="http://schemas.openxmlformats.org/officeDocument/2006/relationships/image" Target="../media/image32.png"/><Relationship Id="rId4" Type="http://schemas.openxmlformats.org/officeDocument/2006/relationships/image" Target="../media/image14.png"/><Relationship Id="rId9" Type="http://schemas.openxmlformats.org/officeDocument/2006/relationships/image" Target="../media/image19.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20.jpeg"/><Relationship Id="rId4" Type="http://schemas.openxmlformats.org/officeDocument/2006/relationships/image" Target="../media/image14.png"/><Relationship Id="rId9" Type="http://schemas.openxmlformats.org/officeDocument/2006/relationships/image" Target="../media/image19.svg"/></Relationships>
</file>

<file path=ppt/slides/_rels/slide2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41.svg"/><Relationship Id="rId5" Type="http://schemas.openxmlformats.org/officeDocument/2006/relationships/image" Target="../media/image15.svg"/><Relationship Id="rId10" Type="http://schemas.openxmlformats.org/officeDocument/2006/relationships/image" Target="../media/image40.png"/><Relationship Id="rId4" Type="http://schemas.openxmlformats.org/officeDocument/2006/relationships/image" Target="../media/image14.png"/><Relationship Id="rId9" Type="http://schemas.openxmlformats.org/officeDocument/2006/relationships/image" Target="../media/image19.svg"/></Relationships>
</file>

<file path=ppt/slides/_rels/slide2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svg"/><Relationship Id="rId5" Type="http://schemas.openxmlformats.org/officeDocument/2006/relationships/image" Target="../media/image15.svg"/><Relationship Id="rId10" Type="http://schemas.openxmlformats.org/officeDocument/2006/relationships/image" Target="../media/image1.png"/><Relationship Id="rId4" Type="http://schemas.openxmlformats.org/officeDocument/2006/relationships/image" Target="../media/image14.png"/><Relationship Id="rId9" Type="http://schemas.openxmlformats.org/officeDocument/2006/relationships/image" Target="../media/image19.svg"/></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43.svg"/><Relationship Id="rId5" Type="http://schemas.openxmlformats.org/officeDocument/2006/relationships/image" Target="../media/image15.svg"/><Relationship Id="rId10" Type="http://schemas.openxmlformats.org/officeDocument/2006/relationships/image" Target="../media/image42.png"/><Relationship Id="rId4" Type="http://schemas.openxmlformats.org/officeDocument/2006/relationships/image" Target="../media/image14.png"/><Relationship Id="rId9" Type="http://schemas.openxmlformats.org/officeDocument/2006/relationships/image" Target="../media/image19.svg"/></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6.svg"/><Relationship Id="rId18" Type="http://schemas.openxmlformats.org/officeDocument/2006/relationships/image" Target="../media/image44.png"/><Relationship Id="rId3" Type="http://schemas.openxmlformats.org/officeDocument/2006/relationships/image" Target="../media/image43.svg"/><Relationship Id="rId21" Type="http://schemas.openxmlformats.org/officeDocument/2006/relationships/image" Target="../media/image47.svg"/><Relationship Id="rId7" Type="http://schemas.openxmlformats.org/officeDocument/2006/relationships/image" Target="../media/image27.svg"/><Relationship Id="rId12" Type="http://schemas.openxmlformats.org/officeDocument/2006/relationships/image" Target="../media/image35.png"/><Relationship Id="rId17" Type="http://schemas.openxmlformats.org/officeDocument/2006/relationships/image" Target="../media/image2.svg"/><Relationship Id="rId2" Type="http://schemas.openxmlformats.org/officeDocument/2006/relationships/image" Target="../media/image42.png"/><Relationship Id="rId16" Type="http://schemas.openxmlformats.org/officeDocument/2006/relationships/image" Target="../media/image1.png"/><Relationship Id="rId20"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22.svg"/><Relationship Id="rId5" Type="http://schemas.openxmlformats.org/officeDocument/2006/relationships/image" Target="../media/image24.svg"/><Relationship Id="rId15" Type="http://schemas.openxmlformats.org/officeDocument/2006/relationships/image" Target="../media/image41.svg"/><Relationship Id="rId10" Type="http://schemas.openxmlformats.org/officeDocument/2006/relationships/image" Target="../media/image21.png"/><Relationship Id="rId19" Type="http://schemas.openxmlformats.org/officeDocument/2006/relationships/image" Target="../media/image45.svg"/><Relationship Id="rId4" Type="http://schemas.openxmlformats.org/officeDocument/2006/relationships/image" Target="../media/image23.png"/><Relationship Id="rId9" Type="http://schemas.openxmlformats.org/officeDocument/2006/relationships/image" Target="../media/image33.svg"/><Relationship Id="rId14" Type="http://schemas.openxmlformats.org/officeDocument/2006/relationships/image" Target="../media/image40.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2.svg"/><Relationship Id="rId7" Type="http://schemas.openxmlformats.org/officeDocument/2006/relationships/image" Target="../media/image6.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4.svg"/><Relationship Id="rId5" Type="http://schemas.openxmlformats.org/officeDocument/2006/relationships/image" Target="../media/image15.svg"/><Relationship Id="rId10" Type="http://schemas.openxmlformats.org/officeDocument/2006/relationships/image" Target="../media/image23.png"/><Relationship Id="rId4" Type="http://schemas.openxmlformats.org/officeDocument/2006/relationships/image" Target="../media/image14.png"/><Relationship Id="rId9" Type="http://schemas.openxmlformats.org/officeDocument/2006/relationships/image" Target="../media/image19.svg"/></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7.svg"/><Relationship Id="rId5" Type="http://schemas.openxmlformats.org/officeDocument/2006/relationships/image" Target="../media/image15.svg"/><Relationship Id="rId10" Type="http://schemas.openxmlformats.org/officeDocument/2006/relationships/image" Target="../media/image26.png"/><Relationship Id="rId4" Type="http://schemas.openxmlformats.org/officeDocument/2006/relationships/image" Target="../media/image14.png"/><Relationship Id="rId9" Type="http://schemas.openxmlformats.org/officeDocument/2006/relationships/image" Target="../media/image19.sv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33.svg"/><Relationship Id="rId5" Type="http://schemas.openxmlformats.org/officeDocument/2006/relationships/image" Target="../media/image15.svg"/><Relationship Id="rId10" Type="http://schemas.openxmlformats.org/officeDocument/2006/relationships/image" Target="../media/image32.png"/><Relationship Id="rId4" Type="http://schemas.openxmlformats.org/officeDocument/2006/relationships/image" Target="../media/image14.png"/><Relationship Id="rId9" Type="http://schemas.openxmlformats.org/officeDocument/2006/relationships/image" Target="../media/image19.svg"/></Relationships>
</file>

<file path=ppt/slides/_rels/slide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2" name="Freeform 2"/>
          <p:cNvSpPr/>
          <p:nvPr/>
        </p:nvSpPr>
        <p:spPr>
          <a:xfrm>
            <a:off x="8242737" y="2208143"/>
            <a:ext cx="8810927" cy="5746257"/>
          </a:xfrm>
          <a:custGeom>
            <a:avLst/>
            <a:gdLst/>
            <a:ahLst/>
            <a:cxnLst/>
            <a:rect l="l" t="t" r="r" b="b"/>
            <a:pathLst>
              <a:path w="8810927" h="5746257">
                <a:moveTo>
                  <a:pt x="0" y="0"/>
                </a:moveTo>
                <a:lnTo>
                  <a:pt x="8810927" y="0"/>
                </a:lnTo>
                <a:lnTo>
                  <a:pt x="8810927" y="5746257"/>
                </a:lnTo>
                <a:lnTo>
                  <a:pt x="0" y="57462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4596961">
            <a:off x="-1432340" y="6872827"/>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201367">
            <a:off x="714950" y="8429479"/>
            <a:ext cx="3625255" cy="4816160"/>
          </a:xfrm>
          <a:custGeom>
            <a:avLst/>
            <a:gdLst/>
            <a:ahLst/>
            <a:cxnLst/>
            <a:rect l="l" t="t" r="r" b="b"/>
            <a:pathLst>
              <a:path w="3625255" h="4816160">
                <a:moveTo>
                  <a:pt x="0" y="0"/>
                </a:moveTo>
                <a:lnTo>
                  <a:pt x="3625255" y="0"/>
                </a:lnTo>
                <a:lnTo>
                  <a:pt x="3625255" y="4816161"/>
                </a:lnTo>
                <a:lnTo>
                  <a:pt x="0" y="481616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10123381">
            <a:off x="15383533" y="-370895"/>
            <a:ext cx="3980134" cy="4114800"/>
          </a:xfrm>
          <a:custGeom>
            <a:avLst/>
            <a:gdLst/>
            <a:ahLst/>
            <a:cxnLst/>
            <a:rect l="l" t="t" r="r" b="b"/>
            <a:pathLst>
              <a:path w="3980134" h="4114800">
                <a:moveTo>
                  <a:pt x="0" y="0"/>
                </a:moveTo>
                <a:lnTo>
                  <a:pt x="3980134" y="0"/>
                </a:lnTo>
                <a:lnTo>
                  <a:pt x="398013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rot="-1395011">
            <a:off x="13558858" y="-1158072"/>
            <a:ext cx="2921537" cy="3881268"/>
          </a:xfrm>
          <a:custGeom>
            <a:avLst/>
            <a:gdLst/>
            <a:ahLst/>
            <a:cxnLst/>
            <a:rect l="l" t="t" r="r" b="b"/>
            <a:pathLst>
              <a:path w="2921537" h="3881268">
                <a:moveTo>
                  <a:pt x="0" y="0"/>
                </a:moveTo>
                <a:lnTo>
                  <a:pt x="2921536" y="0"/>
                </a:lnTo>
                <a:lnTo>
                  <a:pt x="2921536" y="3881269"/>
                </a:lnTo>
                <a:lnTo>
                  <a:pt x="0" y="388126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028700" y="2275366"/>
            <a:ext cx="1824682" cy="492664"/>
          </a:xfrm>
          <a:custGeom>
            <a:avLst/>
            <a:gdLst/>
            <a:ahLst/>
            <a:cxnLst/>
            <a:rect l="l" t="t" r="r" b="b"/>
            <a:pathLst>
              <a:path w="1824682" h="492664">
                <a:moveTo>
                  <a:pt x="0" y="0"/>
                </a:moveTo>
                <a:lnTo>
                  <a:pt x="1824682" y="0"/>
                </a:lnTo>
                <a:lnTo>
                  <a:pt x="1824682" y="492664"/>
                </a:lnTo>
                <a:lnTo>
                  <a:pt x="0" y="492664"/>
                </a:lnTo>
                <a:lnTo>
                  <a:pt x="0" y="0"/>
                </a:lnTo>
                <a:close/>
              </a:path>
            </a:pathLst>
          </a:custGeom>
          <a:blipFill>
            <a:blip r:embed="rId12"/>
            <a:stretch>
              <a:fillRect/>
            </a:stretch>
          </a:blipFill>
        </p:spPr>
      </p:sp>
      <p:sp>
        <p:nvSpPr>
          <p:cNvPr id="8" name="TextBox 8"/>
          <p:cNvSpPr txBox="1"/>
          <p:nvPr/>
        </p:nvSpPr>
        <p:spPr>
          <a:xfrm>
            <a:off x="1028700" y="3313681"/>
            <a:ext cx="7214037" cy="2386333"/>
          </a:xfrm>
          <a:prstGeom prst="rect">
            <a:avLst/>
          </a:prstGeom>
        </p:spPr>
        <p:txBody>
          <a:bodyPr lIns="0" tIns="0" rIns="0" bIns="0" rtlCol="0" anchor="t">
            <a:spAutoFit/>
          </a:bodyPr>
          <a:lstStyle/>
          <a:p>
            <a:pPr>
              <a:lnSpc>
                <a:spcPts val="9200"/>
              </a:lnSpc>
            </a:pPr>
            <a:r>
              <a:rPr lang="en-US" sz="9200" spc="92">
                <a:solidFill>
                  <a:srgbClr val="0086B3"/>
                </a:solidFill>
                <a:latin typeface="Proxima Nova Bold"/>
              </a:rPr>
              <a:t>INTERNSHIP </a:t>
            </a:r>
          </a:p>
          <a:p>
            <a:pPr>
              <a:lnSpc>
                <a:spcPts val="9200"/>
              </a:lnSpc>
            </a:pPr>
            <a:r>
              <a:rPr lang="en-US" sz="9200" spc="92">
                <a:solidFill>
                  <a:srgbClr val="0086B3"/>
                </a:solidFill>
                <a:latin typeface="Proxima Nova Bold"/>
              </a:rPr>
              <a:t>REPORT</a:t>
            </a:r>
          </a:p>
        </p:txBody>
      </p:sp>
      <p:sp>
        <p:nvSpPr>
          <p:cNvPr id="9" name="TextBox 9"/>
          <p:cNvSpPr txBox="1"/>
          <p:nvPr/>
        </p:nvSpPr>
        <p:spPr>
          <a:xfrm>
            <a:off x="3087230" y="2252458"/>
            <a:ext cx="4921658" cy="481330"/>
          </a:xfrm>
          <a:prstGeom prst="rect">
            <a:avLst/>
          </a:prstGeom>
        </p:spPr>
        <p:txBody>
          <a:bodyPr lIns="0" tIns="0" rIns="0" bIns="0" rtlCol="0" anchor="t">
            <a:spAutoFit/>
          </a:bodyPr>
          <a:lstStyle/>
          <a:p>
            <a:pPr>
              <a:lnSpc>
                <a:spcPts val="3919"/>
              </a:lnSpc>
            </a:pPr>
            <a:r>
              <a:rPr lang="en-US" sz="2799">
                <a:solidFill>
                  <a:srgbClr val="DD996E"/>
                </a:solidFill>
                <a:latin typeface="Proxima Nova Bold"/>
              </a:rPr>
              <a:t>Shaligram Infotech</a:t>
            </a:r>
          </a:p>
        </p:txBody>
      </p:sp>
      <p:sp>
        <p:nvSpPr>
          <p:cNvPr id="10" name="TextBox 10"/>
          <p:cNvSpPr txBox="1"/>
          <p:nvPr/>
        </p:nvSpPr>
        <p:spPr>
          <a:xfrm>
            <a:off x="1028700" y="5858849"/>
            <a:ext cx="6595891" cy="1090295"/>
          </a:xfrm>
          <a:prstGeom prst="rect">
            <a:avLst/>
          </a:prstGeom>
        </p:spPr>
        <p:txBody>
          <a:bodyPr lIns="0" tIns="0" rIns="0" bIns="0" rtlCol="0" anchor="t">
            <a:spAutoFit/>
          </a:bodyPr>
          <a:lstStyle/>
          <a:p>
            <a:pPr>
              <a:lnSpc>
                <a:spcPts val="4419"/>
              </a:lnSpc>
            </a:pPr>
            <a:r>
              <a:rPr lang="en-US" sz="3399">
                <a:solidFill>
                  <a:srgbClr val="0086B3"/>
                </a:solidFill>
                <a:latin typeface="Proxima Nova"/>
              </a:rPr>
              <a:t>HETVI PAREKH</a:t>
            </a:r>
          </a:p>
          <a:p>
            <a:pPr>
              <a:lnSpc>
                <a:spcPts val="4419"/>
              </a:lnSpc>
            </a:pPr>
            <a:r>
              <a:rPr lang="en-US" sz="3399">
                <a:solidFill>
                  <a:srgbClr val="0086B3"/>
                </a:solidFill>
                <a:latin typeface="Proxima Nova"/>
              </a:rPr>
              <a:t>200220131088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2" name="Freeform 2"/>
          <p:cNvSpPr/>
          <p:nvPr/>
        </p:nvSpPr>
        <p:spPr>
          <a:xfrm rot="4201469">
            <a:off x="-1165980" y="7429873"/>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4089119">
            <a:off x="991678" y="9138498"/>
            <a:ext cx="3484112" cy="2787289"/>
          </a:xfrm>
          <a:custGeom>
            <a:avLst/>
            <a:gdLst/>
            <a:ahLst/>
            <a:cxnLst/>
            <a:rect l="l" t="t" r="r" b="b"/>
            <a:pathLst>
              <a:path w="3484112" h="2787289">
                <a:moveTo>
                  <a:pt x="0" y="0"/>
                </a:moveTo>
                <a:lnTo>
                  <a:pt x="3484112" y="0"/>
                </a:lnTo>
                <a:lnTo>
                  <a:pt x="3484112" y="2787289"/>
                </a:lnTo>
                <a:lnTo>
                  <a:pt x="0" y="27872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0026593">
            <a:off x="15481612" y="-521355"/>
            <a:ext cx="3555375" cy="4205283"/>
          </a:xfrm>
          <a:custGeom>
            <a:avLst/>
            <a:gdLst/>
            <a:ahLst/>
            <a:cxnLst/>
            <a:rect l="l" t="t" r="r" b="b"/>
            <a:pathLst>
              <a:path w="3555375" h="4205283">
                <a:moveTo>
                  <a:pt x="0" y="0"/>
                </a:moveTo>
                <a:lnTo>
                  <a:pt x="3555376" y="0"/>
                </a:lnTo>
                <a:lnTo>
                  <a:pt x="3555376" y="4205282"/>
                </a:lnTo>
                <a:lnTo>
                  <a:pt x="0" y="42052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2827656" flipH="1" flipV="1">
            <a:off x="14119950" y="-1318357"/>
            <a:ext cx="3484112" cy="2787289"/>
          </a:xfrm>
          <a:custGeom>
            <a:avLst/>
            <a:gdLst/>
            <a:ahLst/>
            <a:cxnLst/>
            <a:rect l="l" t="t" r="r" b="b"/>
            <a:pathLst>
              <a:path w="3484112" h="2787289">
                <a:moveTo>
                  <a:pt x="3484112" y="2787289"/>
                </a:moveTo>
                <a:lnTo>
                  <a:pt x="0" y="2787289"/>
                </a:lnTo>
                <a:lnTo>
                  <a:pt x="0" y="0"/>
                </a:lnTo>
                <a:lnTo>
                  <a:pt x="3484112" y="0"/>
                </a:lnTo>
                <a:lnTo>
                  <a:pt x="3484112" y="278728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TextBox 6"/>
          <p:cNvSpPr txBox="1"/>
          <p:nvPr/>
        </p:nvSpPr>
        <p:spPr>
          <a:xfrm>
            <a:off x="791890" y="1705111"/>
            <a:ext cx="8778629" cy="848360"/>
          </a:xfrm>
          <a:prstGeom prst="rect">
            <a:avLst/>
          </a:prstGeom>
        </p:spPr>
        <p:txBody>
          <a:bodyPr lIns="0" tIns="0" rIns="0" bIns="0" rtlCol="0" anchor="t">
            <a:spAutoFit/>
          </a:bodyPr>
          <a:lstStyle/>
          <a:p>
            <a:pPr>
              <a:lnSpc>
                <a:spcPts val="6399"/>
              </a:lnSpc>
            </a:pPr>
            <a:r>
              <a:rPr lang="en-US" sz="6399" spc="63">
                <a:solidFill>
                  <a:srgbClr val="0086B3"/>
                </a:solidFill>
                <a:latin typeface="Proxima Nova Bold"/>
              </a:rPr>
              <a:t>WEEK 4</a:t>
            </a:r>
          </a:p>
        </p:txBody>
      </p:sp>
      <p:sp>
        <p:nvSpPr>
          <p:cNvPr id="7" name="TextBox 7"/>
          <p:cNvSpPr txBox="1"/>
          <p:nvPr/>
        </p:nvSpPr>
        <p:spPr>
          <a:xfrm>
            <a:off x="791890" y="2862125"/>
            <a:ext cx="8433775" cy="5197217"/>
          </a:xfrm>
          <a:prstGeom prst="rect">
            <a:avLst/>
          </a:prstGeom>
        </p:spPr>
        <p:txBody>
          <a:bodyPr lIns="0" tIns="0" rIns="0" bIns="0" rtlCol="0" anchor="t">
            <a:spAutoFit/>
          </a:bodyPr>
          <a:lstStyle/>
          <a:p>
            <a:pPr>
              <a:lnSpc>
                <a:spcPts val="4107"/>
              </a:lnSpc>
            </a:pPr>
            <a:r>
              <a:rPr lang="en-US" sz="3159">
                <a:solidFill>
                  <a:srgbClr val="1F294C"/>
                </a:solidFill>
                <a:latin typeface="Proxima Nova"/>
              </a:rPr>
              <a:t>On 4th week, received the third Bootstrap task,  a responsive website with a rich UI .Continued making progress on the task on the next day, ensuring everything was coming together smoothly. Successfully completed the task with in two days. On the next day, took time to evaluate all previous tasks, incorporating feedback for improvements. Then after that, had an insightful first session on JavaScript, excited to delve into this new area of learning.</a:t>
            </a:r>
          </a:p>
        </p:txBody>
      </p:sp>
      <p:sp>
        <p:nvSpPr>
          <p:cNvPr id="8" name="Freeform 8"/>
          <p:cNvSpPr/>
          <p:nvPr/>
        </p:nvSpPr>
        <p:spPr>
          <a:xfrm>
            <a:off x="9144000" y="2972459"/>
            <a:ext cx="8498088" cy="5086883"/>
          </a:xfrm>
          <a:custGeom>
            <a:avLst/>
            <a:gdLst/>
            <a:ahLst/>
            <a:cxnLst/>
            <a:rect l="l" t="t" r="r" b="b"/>
            <a:pathLst>
              <a:path w="8498088" h="5086883">
                <a:moveTo>
                  <a:pt x="0" y="0"/>
                </a:moveTo>
                <a:lnTo>
                  <a:pt x="8498088" y="0"/>
                </a:lnTo>
                <a:lnTo>
                  <a:pt x="8498088" y="5086884"/>
                </a:lnTo>
                <a:lnTo>
                  <a:pt x="0" y="508688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2" name="Freeform 2"/>
          <p:cNvSpPr/>
          <p:nvPr/>
        </p:nvSpPr>
        <p:spPr>
          <a:xfrm>
            <a:off x="905456" y="2311141"/>
            <a:ext cx="4845931" cy="4872528"/>
          </a:xfrm>
          <a:custGeom>
            <a:avLst/>
            <a:gdLst/>
            <a:ahLst/>
            <a:cxnLst/>
            <a:rect l="l" t="t" r="r" b="b"/>
            <a:pathLst>
              <a:path w="4845931" h="4872528">
                <a:moveTo>
                  <a:pt x="0" y="0"/>
                </a:moveTo>
                <a:lnTo>
                  <a:pt x="4845932" y="0"/>
                </a:lnTo>
                <a:lnTo>
                  <a:pt x="4845932" y="4872528"/>
                </a:lnTo>
                <a:lnTo>
                  <a:pt x="0" y="4872528"/>
                </a:lnTo>
                <a:lnTo>
                  <a:pt x="0" y="0"/>
                </a:lnTo>
                <a:close/>
              </a:path>
            </a:pathLst>
          </a:custGeom>
          <a:blipFill>
            <a:blip r:embed="rId2"/>
            <a:stretch>
              <a:fillRect/>
            </a:stretch>
          </a:blipFill>
        </p:spPr>
      </p:sp>
      <p:sp>
        <p:nvSpPr>
          <p:cNvPr id="3" name="Freeform 3"/>
          <p:cNvSpPr/>
          <p:nvPr/>
        </p:nvSpPr>
        <p:spPr>
          <a:xfrm>
            <a:off x="7068691" y="2311141"/>
            <a:ext cx="4820895" cy="4737967"/>
          </a:xfrm>
          <a:custGeom>
            <a:avLst/>
            <a:gdLst/>
            <a:ahLst/>
            <a:cxnLst/>
            <a:rect l="l" t="t" r="r" b="b"/>
            <a:pathLst>
              <a:path w="4820895" h="4737967">
                <a:moveTo>
                  <a:pt x="0" y="0"/>
                </a:moveTo>
                <a:lnTo>
                  <a:pt x="4820895" y="0"/>
                </a:lnTo>
                <a:lnTo>
                  <a:pt x="4820895" y="4737967"/>
                </a:lnTo>
                <a:lnTo>
                  <a:pt x="0" y="4737967"/>
                </a:lnTo>
                <a:lnTo>
                  <a:pt x="0" y="0"/>
                </a:lnTo>
                <a:close/>
              </a:path>
            </a:pathLst>
          </a:custGeom>
          <a:blipFill>
            <a:blip r:embed="rId3"/>
            <a:stretch>
              <a:fillRect/>
            </a:stretch>
          </a:blipFill>
        </p:spPr>
      </p:sp>
      <p:sp>
        <p:nvSpPr>
          <p:cNvPr id="4" name="Freeform 4"/>
          <p:cNvSpPr/>
          <p:nvPr/>
        </p:nvSpPr>
        <p:spPr>
          <a:xfrm>
            <a:off x="13206889" y="2311141"/>
            <a:ext cx="3852198" cy="4673912"/>
          </a:xfrm>
          <a:custGeom>
            <a:avLst/>
            <a:gdLst/>
            <a:ahLst/>
            <a:cxnLst/>
            <a:rect l="l" t="t" r="r" b="b"/>
            <a:pathLst>
              <a:path w="3852198" h="4673912">
                <a:moveTo>
                  <a:pt x="0" y="0"/>
                </a:moveTo>
                <a:lnTo>
                  <a:pt x="3852198" y="0"/>
                </a:lnTo>
                <a:lnTo>
                  <a:pt x="3852198" y="4673912"/>
                </a:lnTo>
                <a:lnTo>
                  <a:pt x="0" y="4673912"/>
                </a:lnTo>
                <a:lnTo>
                  <a:pt x="0" y="0"/>
                </a:lnTo>
                <a:close/>
              </a:path>
            </a:pathLst>
          </a:custGeom>
          <a:blipFill>
            <a:blip r:embed="rId4"/>
            <a:stretch>
              <a:fillRect l="-123" r="-123"/>
            </a:stretch>
          </a:blipFill>
        </p:spPr>
      </p:sp>
      <p:sp>
        <p:nvSpPr>
          <p:cNvPr id="5" name="TextBox 5"/>
          <p:cNvSpPr txBox="1"/>
          <p:nvPr/>
        </p:nvSpPr>
        <p:spPr>
          <a:xfrm>
            <a:off x="4754686" y="666433"/>
            <a:ext cx="8778629" cy="848360"/>
          </a:xfrm>
          <a:prstGeom prst="rect">
            <a:avLst/>
          </a:prstGeom>
        </p:spPr>
        <p:txBody>
          <a:bodyPr lIns="0" tIns="0" rIns="0" bIns="0" rtlCol="0" anchor="t">
            <a:spAutoFit/>
          </a:bodyPr>
          <a:lstStyle/>
          <a:p>
            <a:pPr algn="ctr">
              <a:lnSpc>
                <a:spcPts val="6399"/>
              </a:lnSpc>
            </a:pPr>
            <a:r>
              <a:rPr lang="en-US" sz="6399" spc="63">
                <a:solidFill>
                  <a:srgbClr val="0086B3"/>
                </a:solidFill>
                <a:latin typeface="Proxima Nova Bold"/>
              </a:rPr>
              <a:t>TASK 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2" name="Freeform 2"/>
          <p:cNvSpPr/>
          <p:nvPr/>
        </p:nvSpPr>
        <p:spPr>
          <a:xfrm rot="4201469">
            <a:off x="-1165980" y="7429873"/>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4089119">
            <a:off x="991678" y="9138498"/>
            <a:ext cx="3484112" cy="2787289"/>
          </a:xfrm>
          <a:custGeom>
            <a:avLst/>
            <a:gdLst/>
            <a:ahLst/>
            <a:cxnLst/>
            <a:rect l="l" t="t" r="r" b="b"/>
            <a:pathLst>
              <a:path w="3484112" h="2787289">
                <a:moveTo>
                  <a:pt x="0" y="0"/>
                </a:moveTo>
                <a:lnTo>
                  <a:pt x="3484112" y="0"/>
                </a:lnTo>
                <a:lnTo>
                  <a:pt x="3484112" y="2787289"/>
                </a:lnTo>
                <a:lnTo>
                  <a:pt x="0" y="27872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0026593">
            <a:off x="15481612" y="-521355"/>
            <a:ext cx="3555375" cy="4205283"/>
          </a:xfrm>
          <a:custGeom>
            <a:avLst/>
            <a:gdLst/>
            <a:ahLst/>
            <a:cxnLst/>
            <a:rect l="l" t="t" r="r" b="b"/>
            <a:pathLst>
              <a:path w="3555375" h="4205283">
                <a:moveTo>
                  <a:pt x="0" y="0"/>
                </a:moveTo>
                <a:lnTo>
                  <a:pt x="3555376" y="0"/>
                </a:lnTo>
                <a:lnTo>
                  <a:pt x="3555376" y="4205282"/>
                </a:lnTo>
                <a:lnTo>
                  <a:pt x="0" y="42052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2827656" flipH="1" flipV="1">
            <a:off x="14119950" y="-1318357"/>
            <a:ext cx="3484112" cy="2787289"/>
          </a:xfrm>
          <a:custGeom>
            <a:avLst/>
            <a:gdLst/>
            <a:ahLst/>
            <a:cxnLst/>
            <a:rect l="l" t="t" r="r" b="b"/>
            <a:pathLst>
              <a:path w="3484112" h="2787289">
                <a:moveTo>
                  <a:pt x="3484112" y="2787289"/>
                </a:moveTo>
                <a:lnTo>
                  <a:pt x="0" y="2787289"/>
                </a:lnTo>
                <a:lnTo>
                  <a:pt x="0" y="0"/>
                </a:lnTo>
                <a:lnTo>
                  <a:pt x="3484112" y="0"/>
                </a:lnTo>
                <a:lnTo>
                  <a:pt x="3484112" y="278728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TextBox 6"/>
          <p:cNvSpPr txBox="1"/>
          <p:nvPr/>
        </p:nvSpPr>
        <p:spPr>
          <a:xfrm>
            <a:off x="791890" y="1705111"/>
            <a:ext cx="8778629" cy="848360"/>
          </a:xfrm>
          <a:prstGeom prst="rect">
            <a:avLst/>
          </a:prstGeom>
        </p:spPr>
        <p:txBody>
          <a:bodyPr lIns="0" tIns="0" rIns="0" bIns="0" rtlCol="0" anchor="t">
            <a:spAutoFit/>
          </a:bodyPr>
          <a:lstStyle/>
          <a:p>
            <a:pPr>
              <a:lnSpc>
                <a:spcPts val="6399"/>
              </a:lnSpc>
            </a:pPr>
            <a:r>
              <a:rPr lang="en-US" sz="6399" spc="63">
                <a:solidFill>
                  <a:srgbClr val="0086B3"/>
                </a:solidFill>
                <a:latin typeface="Proxima Nova Bold"/>
              </a:rPr>
              <a:t>WEEK 5</a:t>
            </a:r>
          </a:p>
        </p:txBody>
      </p:sp>
      <p:sp>
        <p:nvSpPr>
          <p:cNvPr id="7" name="Freeform 7"/>
          <p:cNvSpPr/>
          <p:nvPr/>
        </p:nvSpPr>
        <p:spPr>
          <a:xfrm>
            <a:off x="9144000" y="2901217"/>
            <a:ext cx="8115300" cy="5292587"/>
          </a:xfrm>
          <a:custGeom>
            <a:avLst/>
            <a:gdLst/>
            <a:ahLst/>
            <a:cxnLst/>
            <a:rect l="l" t="t" r="r" b="b"/>
            <a:pathLst>
              <a:path w="8115300" h="5292587">
                <a:moveTo>
                  <a:pt x="0" y="0"/>
                </a:moveTo>
                <a:lnTo>
                  <a:pt x="8115300" y="0"/>
                </a:lnTo>
                <a:lnTo>
                  <a:pt x="8115300" y="5292587"/>
                </a:lnTo>
                <a:lnTo>
                  <a:pt x="0" y="529258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2" name="TextBox 2"/>
          <p:cNvSpPr txBox="1"/>
          <p:nvPr/>
        </p:nvSpPr>
        <p:spPr>
          <a:xfrm>
            <a:off x="4754686" y="666433"/>
            <a:ext cx="8778629" cy="848360"/>
          </a:xfrm>
          <a:prstGeom prst="rect">
            <a:avLst/>
          </a:prstGeom>
        </p:spPr>
        <p:txBody>
          <a:bodyPr lIns="0" tIns="0" rIns="0" bIns="0" rtlCol="0" anchor="t">
            <a:spAutoFit/>
          </a:bodyPr>
          <a:lstStyle/>
          <a:p>
            <a:pPr algn="ctr">
              <a:lnSpc>
                <a:spcPts val="6399"/>
              </a:lnSpc>
            </a:pPr>
            <a:r>
              <a:rPr lang="en-US" sz="6399" spc="63">
                <a:solidFill>
                  <a:srgbClr val="0086B3"/>
                </a:solidFill>
                <a:latin typeface="Proxima Nova Bold"/>
              </a:rPr>
              <a:t>TASK 6</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2" name="Freeform 2"/>
          <p:cNvSpPr/>
          <p:nvPr/>
        </p:nvSpPr>
        <p:spPr>
          <a:xfrm rot="4201469">
            <a:off x="-1165980" y="7429873"/>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4089119">
            <a:off x="991678" y="9138498"/>
            <a:ext cx="3484112" cy="2787289"/>
          </a:xfrm>
          <a:custGeom>
            <a:avLst/>
            <a:gdLst/>
            <a:ahLst/>
            <a:cxnLst/>
            <a:rect l="l" t="t" r="r" b="b"/>
            <a:pathLst>
              <a:path w="3484112" h="2787289">
                <a:moveTo>
                  <a:pt x="0" y="0"/>
                </a:moveTo>
                <a:lnTo>
                  <a:pt x="3484112" y="0"/>
                </a:lnTo>
                <a:lnTo>
                  <a:pt x="3484112" y="2787289"/>
                </a:lnTo>
                <a:lnTo>
                  <a:pt x="0" y="27872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0026593">
            <a:off x="15481612" y="-521355"/>
            <a:ext cx="3555375" cy="4205283"/>
          </a:xfrm>
          <a:custGeom>
            <a:avLst/>
            <a:gdLst/>
            <a:ahLst/>
            <a:cxnLst/>
            <a:rect l="l" t="t" r="r" b="b"/>
            <a:pathLst>
              <a:path w="3555375" h="4205283">
                <a:moveTo>
                  <a:pt x="0" y="0"/>
                </a:moveTo>
                <a:lnTo>
                  <a:pt x="3555376" y="0"/>
                </a:lnTo>
                <a:lnTo>
                  <a:pt x="3555376" y="4205282"/>
                </a:lnTo>
                <a:lnTo>
                  <a:pt x="0" y="42052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2827656" flipH="1" flipV="1">
            <a:off x="14119950" y="-1318357"/>
            <a:ext cx="3484112" cy="2787289"/>
          </a:xfrm>
          <a:custGeom>
            <a:avLst/>
            <a:gdLst/>
            <a:ahLst/>
            <a:cxnLst/>
            <a:rect l="l" t="t" r="r" b="b"/>
            <a:pathLst>
              <a:path w="3484112" h="2787289">
                <a:moveTo>
                  <a:pt x="3484112" y="2787289"/>
                </a:moveTo>
                <a:lnTo>
                  <a:pt x="0" y="2787289"/>
                </a:lnTo>
                <a:lnTo>
                  <a:pt x="0" y="0"/>
                </a:lnTo>
                <a:lnTo>
                  <a:pt x="3484112" y="0"/>
                </a:lnTo>
                <a:lnTo>
                  <a:pt x="3484112" y="278728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TextBox 6"/>
          <p:cNvSpPr txBox="1"/>
          <p:nvPr/>
        </p:nvSpPr>
        <p:spPr>
          <a:xfrm>
            <a:off x="791890" y="1705111"/>
            <a:ext cx="8778629" cy="848360"/>
          </a:xfrm>
          <a:prstGeom prst="rect">
            <a:avLst/>
          </a:prstGeom>
        </p:spPr>
        <p:txBody>
          <a:bodyPr lIns="0" tIns="0" rIns="0" bIns="0" rtlCol="0" anchor="t">
            <a:spAutoFit/>
          </a:bodyPr>
          <a:lstStyle/>
          <a:p>
            <a:pPr>
              <a:lnSpc>
                <a:spcPts val="6399"/>
              </a:lnSpc>
            </a:pPr>
            <a:r>
              <a:rPr lang="en-US" sz="6399" spc="63">
                <a:solidFill>
                  <a:srgbClr val="0086B3"/>
                </a:solidFill>
                <a:latin typeface="Proxima Nova Bold"/>
              </a:rPr>
              <a:t>WEEK 6</a:t>
            </a:r>
          </a:p>
        </p:txBody>
      </p:sp>
      <p:sp>
        <p:nvSpPr>
          <p:cNvPr id="7" name="Freeform 7"/>
          <p:cNvSpPr/>
          <p:nvPr/>
        </p:nvSpPr>
        <p:spPr>
          <a:xfrm>
            <a:off x="9870377" y="1932020"/>
            <a:ext cx="7264164" cy="5938072"/>
          </a:xfrm>
          <a:custGeom>
            <a:avLst/>
            <a:gdLst/>
            <a:ahLst/>
            <a:cxnLst/>
            <a:rect l="l" t="t" r="r" b="b"/>
            <a:pathLst>
              <a:path w="7264164" h="5938072">
                <a:moveTo>
                  <a:pt x="0" y="0"/>
                </a:moveTo>
                <a:lnTo>
                  <a:pt x="7264163" y="0"/>
                </a:lnTo>
                <a:lnTo>
                  <a:pt x="7264163" y="5938072"/>
                </a:lnTo>
                <a:lnTo>
                  <a:pt x="0" y="593807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2" name="TextBox 2"/>
          <p:cNvSpPr txBox="1"/>
          <p:nvPr/>
        </p:nvSpPr>
        <p:spPr>
          <a:xfrm>
            <a:off x="4754686" y="666433"/>
            <a:ext cx="8778629" cy="848360"/>
          </a:xfrm>
          <a:prstGeom prst="rect">
            <a:avLst/>
          </a:prstGeom>
        </p:spPr>
        <p:txBody>
          <a:bodyPr lIns="0" tIns="0" rIns="0" bIns="0" rtlCol="0" anchor="t">
            <a:spAutoFit/>
          </a:bodyPr>
          <a:lstStyle/>
          <a:p>
            <a:pPr algn="ctr">
              <a:lnSpc>
                <a:spcPts val="6399"/>
              </a:lnSpc>
            </a:pPr>
            <a:r>
              <a:rPr lang="en-US" sz="6399" spc="63">
                <a:solidFill>
                  <a:srgbClr val="0086B3"/>
                </a:solidFill>
                <a:latin typeface="Proxima Nova Bold"/>
              </a:rPr>
              <a:t>TASK 7</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2" name="Freeform 2"/>
          <p:cNvSpPr/>
          <p:nvPr/>
        </p:nvSpPr>
        <p:spPr>
          <a:xfrm rot="4201469">
            <a:off x="-1165980" y="7429873"/>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4089119">
            <a:off x="991678" y="9138498"/>
            <a:ext cx="3484112" cy="2787289"/>
          </a:xfrm>
          <a:custGeom>
            <a:avLst/>
            <a:gdLst/>
            <a:ahLst/>
            <a:cxnLst/>
            <a:rect l="l" t="t" r="r" b="b"/>
            <a:pathLst>
              <a:path w="3484112" h="2787289">
                <a:moveTo>
                  <a:pt x="0" y="0"/>
                </a:moveTo>
                <a:lnTo>
                  <a:pt x="3484112" y="0"/>
                </a:lnTo>
                <a:lnTo>
                  <a:pt x="3484112" y="2787289"/>
                </a:lnTo>
                <a:lnTo>
                  <a:pt x="0" y="27872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0026593">
            <a:off x="15481612" y="-521355"/>
            <a:ext cx="3555375" cy="4205283"/>
          </a:xfrm>
          <a:custGeom>
            <a:avLst/>
            <a:gdLst/>
            <a:ahLst/>
            <a:cxnLst/>
            <a:rect l="l" t="t" r="r" b="b"/>
            <a:pathLst>
              <a:path w="3555375" h="4205283">
                <a:moveTo>
                  <a:pt x="0" y="0"/>
                </a:moveTo>
                <a:lnTo>
                  <a:pt x="3555376" y="0"/>
                </a:lnTo>
                <a:lnTo>
                  <a:pt x="3555376" y="4205282"/>
                </a:lnTo>
                <a:lnTo>
                  <a:pt x="0" y="42052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2827656" flipH="1" flipV="1">
            <a:off x="14119950" y="-1318357"/>
            <a:ext cx="3484112" cy="2787289"/>
          </a:xfrm>
          <a:custGeom>
            <a:avLst/>
            <a:gdLst/>
            <a:ahLst/>
            <a:cxnLst/>
            <a:rect l="l" t="t" r="r" b="b"/>
            <a:pathLst>
              <a:path w="3484112" h="2787289">
                <a:moveTo>
                  <a:pt x="3484112" y="2787289"/>
                </a:moveTo>
                <a:lnTo>
                  <a:pt x="0" y="2787289"/>
                </a:lnTo>
                <a:lnTo>
                  <a:pt x="0" y="0"/>
                </a:lnTo>
                <a:lnTo>
                  <a:pt x="3484112" y="0"/>
                </a:lnTo>
                <a:lnTo>
                  <a:pt x="3484112" y="278728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TextBox 6"/>
          <p:cNvSpPr txBox="1"/>
          <p:nvPr/>
        </p:nvSpPr>
        <p:spPr>
          <a:xfrm>
            <a:off x="791890" y="1705111"/>
            <a:ext cx="8778629" cy="848360"/>
          </a:xfrm>
          <a:prstGeom prst="rect">
            <a:avLst/>
          </a:prstGeom>
        </p:spPr>
        <p:txBody>
          <a:bodyPr lIns="0" tIns="0" rIns="0" bIns="0" rtlCol="0" anchor="t">
            <a:spAutoFit/>
          </a:bodyPr>
          <a:lstStyle/>
          <a:p>
            <a:pPr>
              <a:lnSpc>
                <a:spcPts val="6399"/>
              </a:lnSpc>
            </a:pPr>
            <a:r>
              <a:rPr lang="en-US" sz="6399" spc="63">
                <a:solidFill>
                  <a:srgbClr val="0086B3"/>
                </a:solidFill>
                <a:latin typeface="Proxima Nova Bold"/>
              </a:rPr>
              <a:t>WEEK 7</a:t>
            </a:r>
          </a:p>
        </p:txBody>
      </p:sp>
      <p:sp>
        <p:nvSpPr>
          <p:cNvPr id="7" name="Freeform 7"/>
          <p:cNvSpPr/>
          <p:nvPr/>
        </p:nvSpPr>
        <p:spPr>
          <a:xfrm>
            <a:off x="9417859" y="2349135"/>
            <a:ext cx="7841441" cy="5915473"/>
          </a:xfrm>
          <a:custGeom>
            <a:avLst/>
            <a:gdLst/>
            <a:ahLst/>
            <a:cxnLst/>
            <a:rect l="l" t="t" r="r" b="b"/>
            <a:pathLst>
              <a:path w="7841441" h="5915473">
                <a:moveTo>
                  <a:pt x="0" y="0"/>
                </a:moveTo>
                <a:lnTo>
                  <a:pt x="7841441" y="0"/>
                </a:lnTo>
                <a:lnTo>
                  <a:pt x="7841441" y="5915473"/>
                </a:lnTo>
                <a:lnTo>
                  <a:pt x="0" y="591547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2" name="Freeform 2"/>
          <p:cNvSpPr/>
          <p:nvPr/>
        </p:nvSpPr>
        <p:spPr>
          <a:xfrm rot="4201469">
            <a:off x="-1165980" y="7429873"/>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4089119">
            <a:off x="991678" y="9138498"/>
            <a:ext cx="3484112" cy="2787289"/>
          </a:xfrm>
          <a:custGeom>
            <a:avLst/>
            <a:gdLst/>
            <a:ahLst/>
            <a:cxnLst/>
            <a:rect l="l" t="t" r="r" b="b"/>
            <a:pathLst>
              <a:path w="3484112" h="2787289">
                <a:moveTo>
                  <a:pt x="0" y="0"/>
                </a:moveTo>
                <a:lnTo>
                  <a:pt x="3484112" y="0"/>
                </a:lnTo>
                <a:lnTo>
                  <a:pt x="3484112" y="2787289"/>
                </a:lnTo>
                <a:lnTo>
                  <a:pt x="0" y="27872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0026593">
            <a:off x="15481612" y="-521355"/>
            <a:ext cx="3555375" cy="4205283"/>
          </a:xfrm>
          <a:custGeom>
            <a:avLst/>
            <a:gdLst/>
            <a:ahLst/>
            <a:cxnLst/>
            <a:rect l="l" t="t" r="r" b="b"/>
            <a:pathLst>
              <a:path w="3555375" h="4205283">
                <a:moveTo>
                  <a:pt x="0" y="0"/>
                </a:moveTo>
                <a:lnTo>
                  <a:pt x="3555376" y="0"/>
                </a:lnTo>
                <a:lnTo>
                  <a:pt x="3555376" y="4205282"/>
                </a:lnTo>
                <a:lnTo>
                  <a:pt x="0" y="42052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2827656" flipH="1" flipV="1">
            <a:off x="14119950" y="-1318357"/>
            <a:ext cx="3484112" cy="2787289"/>
          </a:xfrm>
          <a:custGeom>
            <a:avLst/>
            <a:gdLst/>
            <a:ahLst/>
            <a:cxnLst/>
            <a:rect l="l" t="t" r="r" b="b"/>
            <a:pathLst>
              <a:path w="3484112" h="2787289">
                <a:moveTo>
                  <a:pt x="3484112" y="2787289"/>
                </a:moveTo>
                <a:lnTo>
                  <a:pt x="0" y="2787289"/>
                </a:lnTo>
                <a:lnTo>
                  <a:pt x="0" y="0"/>
                </a:lnTo>
                <a:lnTo>
                  <a:pt x="3484112" y="0"/>
                </a:lnTo>
                <a:lnTo>
                  <a:pt x="3484112" y="278728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TextBox 6"/>
          <p:cNvSpPr txBox="1"/>
          <p:nvPr/>
        </p:nvSpPr>
        <p:spPr>
          <a:xfrm>
            <a:off x="791890" y="1705111"/>
            <a:ext cx="8778629" cy="848360"/>
          </a:xfrm>
          <a:prstGeom prst="rect">
            <a:avLst/>
          </a:prstGeom>
        </p:spPr>
        <p:txBody>
          <a:bodyPr lIns="0" tIns="0" rIns="0" bIns="0" rtlCol="0" anchor="t">
            <a:spAutoFit/>
          </a:bodyPr>
          <a:lstStyle/>
          <a:p>
            <a:pPr>
              <a:lnSpc>
                <a:spcPts val="6399"/>
              </a:lnSpc>
            </a:pPr>
            <a:r>
              <a:rPr lang="en-US" sz="6399" spc="63">
                <a:solidFill>
                  <a:srgbClr val="0086B3"/>
                </a:solidFill>
                <a:latin typeface="Proxima Nova Bold"/>
              </a:rPr>
              <a:t>WEEK 8</a:t>
            </a:r>
          </a:p>
        </p:txBody>
      </p:sp>
      <p:sp>
        <p:nvSpPr>
          <p:cNvPr id="7" name="Freeform 7"/>
          <p:cNvSpPr/>
          <p:nvPr/>
        </p:nvSpPr>
        <p:spPr>
          <a:xfrm>
            <a:off x="10392664" y="2678563"/>
            <a:ext cx="6525484" cy="6489955"/>
          </a:xfrm>
          <a:custGeom>
            <a:avLst/>
            <a:gdLst/>
            <a:ahLst/>
            <a:cxnLst/>
            <a:rect l="l" t="t" r="r" b="b"/>
            <a:pathLst>
              <a:path w="6525484" h="6489955">
                <a:moveTo>
                  <a:pt x="0" y="0"/>
                </a:moveTo>
                <a:lnTo>
                  <a:pt x="6525484" y="0"/>
                </a:lnTo>
                <a:lnTo>
                  <a:pt x="6525484" y="6489955"/>
                </a:lnTo>
                <a:lnTo>
                  <a:pt x="0" y="648995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2" name="Freeform 2"/>
          <p:cNvSpPr/>
          <p:nvPr/>
        </p:nvSpPr>
        <p:spPr>
          <a:xfrm rot="4201469">
            <a:off x="-1165980" y="7429873"/>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4089119">
            <a:off x="991678" y="9138498"/>
            <a:ext cx="3484112" cy="2787289"/>
          </a:xfrm>
          <a:custGeom>
            <a:avLst/>
            <a:gdLst/>
            <a:ahLst/>
            <a:cxnLst/>
            <a:rect l="l" t="t" r="r" b="b"/>
            <a:pathLst>
              <a:path w="3484112" h="2787289">
                <a:moveTo>
                  <a:pt x="0" y="0"/>
                </a:moveTo>
                <a:lnTo>
                  <a:pt x="3484112" y="0"/>
                </a:lnTo>
                <a:lnTo>
                  <a:pt x="3484112" y="2787289"/>
                </a:lnTo>
                <a:lnTo>
                  <a:pt x="0" y="27872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0026593">
            <a:off x="15481612" y="-521355"/>
            <a:ext cx="3555375" cy="4205283"/>
          </a:xfrm>
          <a:custGeom>
            <a:avLst/>
            <a:gdLst/>
            <a:ahLst/>
            <a:cxnLst/>
            <a:rect l="l" t="t" r="r" b="b"/>
            <a:pathLst>
              <a:path w="3555375" h="4205283">
                <a:moveTo>
                  <a:pt x="0" y="0"/>
                </a:moveTo>
                <a:lnTo>
                  <a:pt x="3555376" y="0"/>
                </a:lnTo>
                <a:lnTo>
                  <a:pt x="3555376" y="4205282"/>
                </a:lnTo>
                <a:lnTo>
                  <a:pt x="0" y="42052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2827656" flipH="1" flipV="1">
            <a:off x="14119950" y="-1318357"/>
            <a:ext cx="3484112" cy="2787289"/>
          </a:xfrm>
          <a:custGeom>
            <a:avLst/>
            <a:gdLst/>
            <a:ahLst/>
            <a:cxnLst/>
            <a:rect l="l" t="t" r="r" b="b"/>
            <a:pathLst>
              <a:path w="3484112" h="2787289">
                <a:moveTo>
                  <a:pt x="3484112" y="2787289"/>
                </a:moveTo>
                <a:lnTo>
                  <a:pt x="0" y="2787289"/>
                </a:lnTo>
                <a:lnTo>
                  <a:pt x="0" y="0"/>
                </a:lnTo>
                <a:lnTo>
                  <a:pt x="3484112" y="0"/>
                </a:lnTo>
                <a:lnTo>
                  <a:pt x="3484112" y="278728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TextBox 6"/>
          <p:cNvSpPr txBox="1"/>
          <p:nvPr/>
        </p:nvSpPr>
        <p:spPr>
          <a:xfrm>
            <a:off x="791890" y="1705111"/>
            <a:ext cx="8778629" cy="848360"/>
          </a:xfrm>
          <a:prstGeom prst="rect">
            <a:avLst/>
          </a:prstGeom>
        </p:spPr>
        <p:txBody>
          <a:bodyPr lIns="0" tIns="0" rIns="0" bIns="0" rtlCol="0" anchor="t">
            <a:spAutoFit/>
          </a:bodyPr>
          <a:lstStyle/>
          <a:p>
            <a:pPr>
              <a:lnSpc>
                <a:spcPts val="6399"/>
              </a:lnSpc>
            </a:pPr>
            <a:r>
              <a:rPr lang="en-US" sz="6399" spc="63">
                <a:solidFill>
                  <a:srgbClr val="0086B3"/>
                </a:solidFill>
                <a:latin typeface="Proxima Nova Bold"/>
              </a:rPr>
              <a:t>WEEK 9</a:t>
            </a:r>
          </a:p>
        </p:txBody>
      </p:sp>
      <p:sp>
        <p:nvSpPr>
          <p:cNvPr id="7" name="TextBox 7"/>
          <p:cNvSpPr txBox="1"/>
          <p:nvPr/>
        </p:nvSpPr>
        <p:spPr>
          <a:xfrm>
            <a:off x="791890" y="2954414"/>
            <a:ext cx="8109346" cy="4676341"/>
          </a:xfrm>
          <a:prstGeom prst="rect">
            <a:avLst/>
          </a:prstGeom>
        </p:spPr>
        <p:txBody>
          <a:bodyPr lIns="0" tIns="0" rIns="0" bIns="0" rtlCol="0" anchor="t">
            <a:spAutoFit/>
          </a:bodyPr>
          <a:lstStyle/>
          <a:p>
            <a:pPr>
              <a:lnSpc>
                <a:spcPts val="4107"/>
              </a:lnSpc>
            </a:pPr>
            <a:r>
              <a:rPr lang="en-US" sz="3159">
                <a:solidFill>
                  <a:srgbClr val="1F294C"/>
                </a:solidFill>
                <a:latin typeface="Proxima Nova"/>
              </a:rPr>
              <a:t>On 9th week, taught about Temporary Tables, Magic Tables, the STUFF function, and XML path in SQL. On the next day, assigned tasks to practice different SQL queries. Wrapped up the SQL training , discussing IF statements and WHILE loops. Reviewed tasks from participants . Explored more SQL topics and practiced exercises ,continued learning and improvement.</a:t>
            </a:r>
          </a:p>
        </p:txBody>
      </p:sp>
      <p:sp>
        <p:nvSpPr>
          <p:cNvPr id="8" name="Freeform 8"/>
          <p:cNvSpPr/>
          <p:nvPr/>
        </p:nvSpPr>
        <p:spPr>
          <a:xfrm>
            <a:off x="10470001" y="2463096"/>
            <a:ext cx="6917576" cy="5360808"/>
          </a:xfrm>
          <a:custGeom>
            <a:avLst/>
            <a:gdLst/>
            <a:ahLst/>
            <a:cxnLst/>
            <a:rect l="l" t="t" r="r" b="b"/>
            <a:pathLst>
              <a:path w="6917576" h="5360808">
                <a:moveTo>
                  <a:pt x="0" y="0"/>
                </a:moveTo>
                <a:lnTo>
                  <a:pt x="6917576" y="0"/>
                </a:lnTo>
                <a:lnTo>
                  <a:pt x="6917576" y="5360808"/>
                </a:lnTo>
                <a:lnTo>
                  <a:pt x="0" y="536080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2" name="Freeform 2"/>
          <p:cNvSpPr/>
          <p:nvPr/>
        </p:nvSpPr>
        <p:spPr>
          <a:xfrm rot="4201469">
            <a:off x="-900236" y="7401106"/>
            <a:ext cx="4389359" cy="4373398"/>
          </a:xfrm>
          <a:custGeom>
            <a:avLst/>
            <a:gdLst/>
            <a:ahLst/>
            <a:cxnLst/>
            <a:rect l="l" t="t" r="r" b="b"/>
            <a:pathLst>
              <a:path w="4389359" h="4373398">
                <a:moveTo>
                  <a:pt x="0" y="0"/>
                </a:moveTo>
                <a:lnTo>
                  <a:pt x="4389359" y="0"/>
                </a:lnTo>
                <a:lnTo>
                  <a:pt x="4389359" y="4373397"/>
                </a:lnTo>
                <a:lnTo>
                  <a:pt x="0" y="43733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4089119">
            <a:off x="804201" y="9322760"/>
            <a:ext cx="3484112" cy="2787289"/>
          </a:xfrm>
          <a:custGeom>
            <a:avLst/>
            <a:gdLst/>
            <a:ahLst/>
            <a:cxnLst/>
            <a:rect l="l" t="t" r="r" b="b"/>
            <a:pathLst>
              <a:path w="3484112" h="2787289">
                <a:moveTo>
                  <a:pt x="0" y="0"/>
                </a:moveTo>
                <a:lnTo>
                  <a:pt x="3484112" y="0"/>
                </a:lnTo>
                <a:lnTo>
                  <a:pt x="3484112" y="2787289"/>
                </a:lnTo>
                <a:lnTo>
                  <a:pt x="0" y="27872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0026593">
            <a:off x="15481612" y="-521355"/>
            <a:ext cx="3555375" cy="4205283"/>
          </a:xfrm>
          <a:custGeom>
            <a:avLst/>
            <a:gdLst/>
            <a:ahLst/>
            <a:cxnLst/>
            <a:rect l="l" t="t" r="r" b="b"/>
            <a:pathLst>
              <a:path w="3555375" h="4205283">
                <a:moveTo>
                  <a:pt x="0" y="0"/>
                </a:moveTo>
                <a:lnTo>
                  <a:pt x="3555376" y="0"/>
                </a:lnTo>
                <a:lnTo>
                  <a:pt x="3555376" y="4205282"/>
                </a:lnTo>
                <a:lnTo>
                  <a:pt x="0" y="42052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2827656" flipH="1" flipV="1">
            <a:off x="14119950" y="-1318357"/>
            <a:ext cx="3484112" cy="2787289"/>
          </a:xfrm>
          <a:custGeom>
            <a:avLst/>
            <a:gdLst/>
            <a:ahLst/>
            <a:cxnLst/>
            <a:rect l="l" t="t" r="r" b="b"/>
            <a:pathLst>
              <a:path w="3484112" h="2787289">
                <a:moveTo>
                  <a:pt x="3484112" y="2787289"/>
                </a:moveTo>
                <a:lnTo>
                  <a:pt x="0" y="2787289"/>
                </a:lnTo>
                <a:lnTo>
                  <a:pt x="0" y="0"/>
                </a:lnTo>
                <a:lnTo>
                  <a:pt x="3484112" y="0"/>
                </a:lnTo>
                <a:lnTo>
                  <a:pt x="3484112" y="278728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TextBox 7"/>
          <p:cNvSpPr txBox="1"/>
          <p:nvPr/>
        </p:nvSpPr>
        <p:spPr>
          <a:xfrm>
            <a:off x="-2146472" y="878132"/>
            <a:ext cx="13644099" cy="703154"/>
          </a:xfrm>
          <a:prstGeom prst="rect">
            <a:avLst/>
          </a:prstGeom>
        </p:spPr>
        <p:txBody>
          <a:bodyPr lIns="0" tIns="0" rIns="0" bIns="0" rtlCol="0" anchor="t">
            <a:spAutoFit/>
          </a:bodyPr>
          <a:lstStyle/>
          <a:p>
            <a:pPr algn="ctr">
              <a:lnSpc>
                <a:spcPts val="5381"/>
              </a:lnSpc>
            </a:pPr>
            <a:r>
              <a:rPr lang="en-US" sz="5381" spc="53">
                <a:solidFill>
                  <a:srgbClr val="0086B3"/>
                </a:solidFill>
                <a:latin typeface="Proxima Nova Bold"/>
              </a:rPr>
              <a:t>BRIEF INTRO OF COMPANY</a:t>
            </a:r>
          </a:p>
        </p:txBody>
      </p:sp>
      <p:sp>
        <p:nvSpPr>
          <p:cNvPr id="8" name="TextBox 8"/>
          <p:cNvSpPr txBox="1"/>
          <p:nvPr/>
        </p:nvSpPr>
        <p:spPr>
          <a:xfrm>
            <a:off x="258760" y="2223981"/>
            <a:ext cx="9763242" cy="7525794"/>
          </a:xfrm>
          <a:prstGeom prst="rect">
            <a:avLst/>
          </a:prstGeom>
        </p:spPr>
        <p:txBody>
          <a:bodyPr lIns="0" tIns="0" rIns="0" bIns="0" rtlCol="0" anchor="t">
            <a:spAutoFit/>
          </a:bodyPr>
          <a:lstStyle/>
          <a:p>
            <a:pPr>
              <a:lnSpc>
                <a:spcPts val="3712"/>
              </a:lnSpc>
            </a:pPr>
            <a:r>
              <a:rPr lang="en-US" sz="2475" spc="24">
                <a:solidFill>
                  <a:srgbClr val="1F294C"/>
                </a:solidFill>
                <a:latin typeface="Proxima Nova"/>
              </a:rPr>
              <a:t>Shaligram Infotech is a globally recognized Microsoft Gold Certified Partner that provides dedicated Microsoft Dynamics 365 development services. </a:t>
            </a:r>
          </a:p>
          <a:p>
            <a:pPr>
              <a:lnSpc>
                <a:spcPts val="3712"/>
              </a:lnSpc>
            </a:pPr>
            <a:endParaRPr lang="en-US" sz="2475" spc="24">
              <a:solidFill>
                <a:srgbClr val="1F294C"/>
              </a:solidFill>
              <a:latin typeface="Proxima Nova"/>
            </a:endParaRPr>
          </a:p>
          <a:p>
            <a:pPr>
              <a:lnSpc>
                <a:spcPts val="3712"/>
              </a:lnSpc>
            </a:pPr>
            <a:r>
              <a:rPr lang="en-US" sz="2475" spc="24">
                <a:solidFill>
                  <a:srgbClr val="1F294C"/>
                </a:solidFill>
                <a:latin typeface="Proxima Nova"/>
              </a:rPr>
              <a:t>We also offer a wide range of IT development services including software development, web app development, mobile app development, and app migration &amp; modernization services among others.</a:t>
            </a:r>
          </a:p>
          <a:p>
            <a:pPr>
              <a:lnSpc>
                <a:spcPts val="3712"/>
              </a:lnSpc>
            </a:pPr>
            <a:endParaRPr lang="en-US" sz="2475" spc="24">
              <a:solidFill>
                <a:srgbClr val="1F294C"/>
              </a:solidFill>
              <a:latin typeface="Proxima Nova"/>
            </a:endParaRPr>
          </a:p>
          <a:p>
            <a:pPr>
              <a:lnSpc>
                <a:spcPts val="3712"/>
              </a:lnSpc>
            </a:pPr>
            <a:r>
              <a:rPr lang="en-US" sz="2475" spc="24">
                <a:solidFill>
                  <a:srgbClr val="1F294C"/>
                </a:solidFill>
                <a:latin typeface="Proxima Nova"/>
              </a:rPr>
              <a:t>Whether it is about offering end-to-end development or modernizing legacy software, Shaligram Infotech is equipped with working equally well for startups to small or mid-sized businesses to huge enterprises</a:t>
            </a:r>
          </a:p>
          <a:p>
            <a:pPr>
              <a:lnSpc>
                <a:spcPts val="3712"/>
              </a:lnSpc>
            </a:pPr>
            <a:endParaRPr lang="en-US" sz="2475" spc="24">
              <a:solidFill>
                <a:srgbClr val="1F294C"/>
              </a:solidFill>
              <a:latin typeface="Proxima Nova"/>
            </a:endParaRPr>
          </a:p>
          <a:p>
            <a:pPr>
              <a:lnSpc>
                <a:spcPts val="3712"/>
              </a:lnSpc>
            </a:pPr>
            <a:endParaRPr lang="en-US" sz="2475" spc="24">
              <a:solidFill>
                <a:srgbClr val="1F294C"/>
              </a:solidFill>
              <a:latin typeface="Proxima Nova"/>
            </a:endParaRPr>
          </a:p>
          <a:p>
            <a:pPr>
              <a:lnSpc>
                <a:spcPts val="3712"/>
              </a:lnSpc>
            </a:pPr>
            <a:endParaRPr lang="en-US" sz="2475" spc="24">
              <a:solidFill>
                <a:srgbClr val="1F294C"/>
              </a:solidFill>
              <a:latin typeface="Proxima Nova"/>
            </a:endParaRPr>
          </a:p>
          <a:p>
            <a:pPr>
              <a:lnSpc>
                <a:spcPts val="3712"/>
              </a:lnSpc>
            </a:pPr>
            <a:endParaRPr lang="en-US" sz="2475" spc="24">
              <a:solidFill>
                <a:srgbClr val="1F294C"/>
              </a:solidFill>
              <a:latin typeface="Proxima Nova"/>
            </a:endParaRPr>
          </a:p>
        </p:txBody>
      </p:sp>
      <p:pic>
        <p:nvPicPr>
          <p:cNvPr id="1026" name="Picture 2" descr="Photo">
            <a:extLst>
              <a:ext uri="{FF2B5EF4-FFF2-40B4-BE49-F238E27FC236}">
                <a16:creationId xmlns:a16="http://schemas.microsoft.com/office/drawing/2014/main" id="{A061110C-826A-FC74-F149-33473768922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87000" y="2628900"/>
            <a:ext cx="7425821" cy="55693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2" name="Freeform 2"/>
          <p:cNvSpPr/>
          <p:nvPr/>
        </p:nvSpPr>
        <p:spPr>
          <a:xfrm rot="4201469">
            <a:off x="-1165980" y="7429873"/>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4089119">
            <a:off x="991678" y="9138498"/>
            <a:ext cx="3484112" cy="2787289"/>
          </a:xfrm>
          <a:custGeom>
            <a:avLst/>
            <a:gdLst/>
            <a:ahLst/>
            <a:cxnLst/>
            <a:rect l="l" t="t" r="r" b="b"/>
            <a:pathLst>
              <a:path w="3484112" h="2787289">
                <a:moveTo>
                  <a:pt x="0" y="0"/>
                </a:moveTo>
                <a:lnTo>
                  <a:pt x="3484112" y="0"/>
                </a:lnTo>
                <a:lnTo>
                  <a:pt x="3484112" y="2787289"/>
                </a:lnTo>
                <a:lnTo>
                  <a:pt x="0" y="27872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0026593">
            <a:off x="15481612" y="-521355"/>
            <a:ext cx="3555375" cy="4205283"/>
          </a:xfrm>
          <a:custGeom>
            <a:avLst/>
            <a:gdLst/>
            <a:ahLst/>
            <a:cxnLst/>
            <a:rect l="l" t="t" r="r" b="b"/>
            <a:pathLst>
              <a:path w="3555375" h="4205283">
                <a:moveTo>
                  <a:pt x="0" y="0"/>
                </a:moveTo>
                <a:lnTo>
                  <a:pt x="3555376" y="0"/>
                </a:lnTo>
                <a:lnTo>
                  <a:pt x="3555376" y="4205282"/>
                </a:lnTo>
                <a:lnTo>
                  <a:pt x="0" y="42052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2827656" flipH="1" flipV="1">
            <a:off x="14119950" y="-1318357"/>
            <a:ext cx="3484112" cy="2787289"/>
          </a:xfrm>
          <a:custGeom>
            <a:avLst/>
            <a:gdLst/>
            <a:ahLst/>
            <a:cxnLst/>
            <a:rect l="l" t="t" r="r" b="b"/>
            <a:pathLst>
              <a:path w="3484112" h="2787289">
                <a:moveTo>
                  <a:pt x="3484112" y="2787289"/>
                </a:moveTo>
                <a:lnTo>
                  <a:pt x="0" y="2787289"/>
                </a:lnTo>
                <a:lnTo>
                  <a:pt x="0" y="0"/>
                </a:lnTo>
                <a:lnTo>
                  <a:pt x="3484112" y="0"/>
                </a:lnTo>
                <a:lnTo>
                  <a:pt x="3484112" y="278728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TextBox 6"/>
          <p:cNvSpPr txBox="1"/>
          <p:nvPr/>
        </p:nvSpPr>
        <p:spPr>
          <a:xfrm>
            <a:off x="791890" y="1705111"/>
            <a:ext cx="8778629" cy="848360"/>
          </a:xfrm>
          <a:prstGeom prst="rect">
            <a:avLst/>
          </a:prstGeom>
        </p:spPr>
        <p:txBody>
          <a:bodyPr lIns="0" tIns="0" rIns="0" bIns="0" rtlCol="0" anchor="t">
            <a:spAutoFit/>
          </a:bodyPr>
          <a:lstStyle/>
          <a:p>
            <a:pPr>
              <a:lnSpc>
                <a:spcPts val="6399"/>
              </a:lnSpc>
            </a:pPr>
            <a:r>
              <a:rPr lang="en-US" sz="6399" spc="63">
                <a:solidFill>
                  <a:srgbClr val="0086B3"/>
                </a:solidFill>
                <a:latin typeface="Proxima Nova Bold"/>
              </a:rPr>
              <a:t>WEEK 10</a:t>
            </a:r>
          </a:p>
        </p:txBody>
      </p:sp>
      <p:sp>
        <p:nvSpPr>
          <p:cNvPr id="7" name="TextBox 7"/>
          <p:cNvSpPr txBox="1"/>
          <p:nvPr/>
        </p:nvSpPr>
        <p:spPr>
          <a:xfrm>
            <a:off x="791890" y="2791042"/>
            <a:ext cx="8433775" cy="4676341"/>
          </a:xfrm>
          <a:prstGeom prst="rect">
            <a:avLst/>
          </a:prstGeom>
        </p:spPr>
        <p:txBody>
          <a:bodyPr lIns="0" tIns="0" rIns="0" bIns="0" rtlCol="0" anchor="t">
            <a:spAutoFit/>
          </a:bodyPr>
          <a:lstStyle/>
          <a:p>
            <a:pPr>
              <a:lnSpc>
                <a:spcPts val="4107"/>
              </a:lnSpc>
            </a:pPr>
            <a:r>
              <a:rPr lang="en-US" sz="3159">
                <a:solidFill>
                  <a:srgbClr val="1F294C"/>
                </a:solidFill>
                <a:latin typeface="Proxima Nova"/>
              </a:rPr>
              <a:t>On 10th week,  had a revision session for JavaScript to reinforce knowledge. Discussed exam preparations with the trainer and HR on the next day. Spent the next day practicing HTML, CSS, Bootstrap, and JavaScript for the upcoming exam. After that the self-study various SQL queries for exam practice. Finally, on March 30th, took the exam covering HTML, CSS, JavaScript, and SQL topics.</a:t>
            </a:r>
          </a:p>
        </p:txBody>
      </p:sp>
      <p:sp>
        <p:nvSpPr>
          <p:cNvPr id="8" name="Freeform 8"/>
          <p:cNvSpPr/>
          <p:nvPr/>
        </p:nvSpPr>
        <p:spPr>
          <a:xfrm>
            <a:off x="9570519" y="2246870"/>
            <a:ext cx="8002734" cy="5793261"/>
          </a:xfrm>
          <a:custGeom>
            <a:avLst/>
            <a:gdLst/>
            <a:ahLst/>
            <a:cxnLst/>
            <a:rect l="l" t="t" r="r" b="b"/>
            <a:pathLst>
              <a:path w="8002734" h="5793261">
                <a:moveTo>
                  <a:pt x="0" y="0"/>
                </a:moveTo>
                <a:lnTo>
                  <a:pt x="8002734" y="0"/>
                </a:lnTo>
                <a:lnTo>
                  <a:pt x="8002734" y="5793260"/>
                </a:lnTo>
                <a:lnTo>
                  <a:pt x="0" y="579326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2" name="Freeform 2"/>
          <p:cNvSpPr/>
          <p:nvPr/>
        </p:nvSpPr>
        <p:spPr>
          <a:xfrm rot="4201469">
            <a:off x="-1165980" y="7429873"/>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4089119">
            <a:off x="991678" y="9138498"/>
            <a:ext cx="3484112" cy="2787289"/>
          </a:xfrm>
          <a:custGeom>
            <a:avLst/>
            <a:gdLst/>
            <a:ahLst/>
            <a:cxnLst/>
            <a:rect l="l" t="t" r="r" b="b"/>
            <a:pathLst>
              <a:path w="3484112" h="2787289">
                <a:moveTo>
                  <a:pt x="0" y="0"/>
                </a:moveTo>
                <a:lnTo>
                  <a:pt x="3484112" y="0"/>
                </a:lnTo>
                <a:lnTo>
                  <a:pt x="3484112" y="2787289"/>
                </a:lnTo>
                <a:lnTo>
                  <a:pt x="0" y="27872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0026593">
            <a:off x="15481612" y="-521355"/>
            <a:ext cx="3555375" cy="4205283"/>
          </a:xfrm>
          <a:custGeom>
            <a:avLst/>
            <a:gdLst/>
            <a:ahLst/>
            <a:cxnLst/>
            <a:rect l="l" t="t" r="r" b="b"/>
            <a:pathLst>
              <a:path w="3555375" h="4205283">
                <a:moveTo>
                  <a:pt x="0" y="0"/>
                </a:moveTo>
                <a:lnTo>
                  <a:pt x="3555376" y="0"/>
                </a:lnTo>
                <a:lnTo>
                  <a:pt x="3555376" y="4205282"/>
                </a:lnTo>
                <a:lnTo>
                  <a:pt x="0" y="42052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2827656" flipH="1" flipV="1">
            <a:off x="14119950" y="-1318357"/>
            <a:ext cx="3484112" cy="2787289"/>
          </a:xfrm>
          <a:custGeom>
            <a:avLst/>
            <a:gdLst/>
            <a:ahLst/>
            <a:cxnLst/>
            <a:rect l="l" t="t" r="r" b="b"/>
            <a:pathLst>
              <a:path w="3484112" h="2787289">
                <a:moveTo>
                  <a:pt x="3484112" y="2787289"/>
                </a:moveTo>
                <a:lnTo>
                  <a:pt x="0" y="2787289"/>
                </a:lnTo>
                <a:lnTo>
                  <a:pt x="0" y="0"/>
                </a:lnTo>
                <a:lnTo>
                  <a:pt x="3484112" y="0"/>
                </a:lnTo>
                <a:lnTo>
                  <a:pt x="3484112" y="278728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TextBox 6"/>
          <p:cNvSpPr txBox="1"/>
          <p:nvPr/>
        </p:nvSpPr>
        <p:spPr>
          <a:xfrm>
            <a:off x="791890" y="1705111"/>
            <a:ext cx="8778629" cy="848360"/>
          </a:xfrm>
          <a:prstGeom prst="rect">
            <a:avLst/>
          </a:prstGeom>
        </p:spPr>
        <p:txBody>
          <a:bodyPr lIns="0" tIns="0" rIns="0" bIns="0" rtlCol="0" anchor="t">
            <a:spAutoFit/>
          </a:bodyPr>
          <a:lstStyle/>
          <a:p>
            <a:pPr>
              <a:lnSpc>
                <a:spcPts val="6399"/>
              </a:lnSpc>
            </a:pPr>
            <a:r>
              <a:rPr lang="en-US" sz="6399" spc="63">
                <a:solidFill>
                  <a:srgbClr val="0086B3"/>
                </a:solidFill>
                <a:latin typeface="Proxima Nova Bold"/>
              </a:rPr>
              <a:t>WEEK 11</a:t>
            </a:r>
          </a:p>
        </p:txBody>
      </p:sp>
      <p:sp>
        <p:nvSpPr>
          <p:cNvPr id="7" name="TextBox 7"/>
          <p:cNvSpPr txBox="1"/>
          <p:nvPr/>
        </p:nvSpPr>
        <p:spPr>
          <a:xfrm>
            <a:off x="791890" y="2954414"/>
            <a:ext cx="8231007" cy="5197217"/>
          </a:xfrm>
          <a:prstGeom prst="rect">
            <a:avLst/>
          </a:prstGeom>
        </p:spPr>
        <p:txBody>
          <a:bodyPr lIns="0" tIns="0" rIns="0" bIns="0" rtlCol="0" anchor="t">
            <a:spAutoFit/>
          </a:bodyPr>
          <a:lstStyle/>
          <a:p>
            <a:pPr>
              <a:lnSpc>
                <a:spcPts val="4107"/>
              </a:lnSpc>
            </a:pPr>
            <a:r>
              <a:rPr lang="en-US" sz="3159">
                <a:solidFill>
                  <a:srgbClr val="1F294C"/>
                </a:solidFill>
                <a:latin typeface="Proxima Nova"/>
              </a:rPr>
              <a:t>On April 1st, attended a session to review the exam paper and address any uncertainties. Completed extra tasks from the exam for further practice on the next day. Spent next  two days rectifying mistakes found in exam tasks to enhance understanding. Discussed solutions for the JavaScript section of the exam . After that, focused on self-learning SQL and JavaScript topics relevant to the exam for continuous improvement.</a:t>
            </a:r>
          </a:p>
        </p:txBody>
      </p:sp>
      <p:sp>
        <p:nvSpPr>
          <p:cNvPr id="8" name="Freeform 8"/>
          <p:cNvSpPr/>
          <p:nvPr/>
        </p:nvSpPr>
        <p:spPr>
          <a:xfrm>
            <a:off x="9831115" y="2649397"/>
            <a:ext cx="7648583" cy="4988206"/>
          </a:xfrm>
          <a:custGeom>
            <a:avLst/>
            <a:gdLst/>
            <a:ahLst/>
            <a:cxnLst/>
            <a:rect l="l" t="t" r="r" b="b"/>
            <a:pathLst>
              <a:path w="7648583" h="4988206">
                <a:moveTo>
                  <a:pt x="0" y="0"/>
                </a:moveTo>
                <a:lnTo>
                  <a:pt x="7648582" y="0"/>
                </a:lnTo>
                <a:lnTo>
                  <a:pt x="7648582" y="4988206"/>
                </a:lnTo>
                <a:lnTo>
                  <a:pt x="0" y="498820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2" name="Freeform 2"/>
          <p:cNvSpPr/>
          <p:nvPr/>
        </p:nvSpPr>
        <p:spPr>
          <a:xfrm rot="4201469">
            <a:off x="-1165980" y="7429873"/>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4089119">
            <a:off x="991678" y="9138498"/>
            <a:ext cx="3484112" cy="2787289"/>
          </a:xfrm>
          <a:custGeom>
            <a:avLst/>
            <a:gdLst/>
            <a:ahLst/>
            <a:cxnLst/>
            <a:rect l="l" t="t" r="r" b="b"/>
            <a:pathLst>
              <a:path w="3484112" h="2787289">
                <a:moveTo>
                  <a:pt x="0" y="0"/>
                </a:moveTo>
                <a:lnTo>
                  <a:pt x="3484112" y="0"/>
                </a:lnTo>
                <a:lnTo>
                  <a:pt x="3484112" y="2787289"/>
                </a:lnTo>
                <a:lnTo>
                  <a:pt x="0" y="27872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0026593">
            <a:off x="15481612" y="-521355"/>
            <a:ext cx="3555375" cy="4205283"/>
          </a:xfrm>
          <a:custGeom>
            <a:avLst/>
            <a:gdLst/>
            <a:ahLst/>
            <a:cxnLst/>
            <a:rect l="l" t="t" r="r" b="b"/>
            <a:pathLst>
              <a:path w="3555375" h="4205283">
                <a:moveTo>
                  <a:pt x="0" y="0"/>
                </a:moveTo>
                <a:lnTo>
                  <a:pt x="3555376" y="0"/>
                </a:lnTo>
                <a:lnTo>
                  <a:pt x="3555376" y="4205282"/>
                </a:lnTo>
                <a:lnTo>
                  <a:pt x="0" y="42052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2827656" flipH="1" flipV="1">
            <a:off x="14119950" y="-1318357"/>
            <a:ext cx="3484112" cy="2787289"/>
          </a:xfrm>
          <a:custGeom>
            <a:avLst/>
            <a:gdLst/>
            <a:ahLst/>
            <a:cxnLst/>
            <a:rect l="l" t="t" r="r" b="b"/>
            <a:pathLst>
              <a:path w="3484112" h="2787289">
                <a:moveTo>
                  <a:pt x="3484112" y="2787289"/>
                </a:moveTo>
                <a:lnTo>
                  <a:pt x="0" y="2787289"/>
                </a:lnTo>
                <a:lnTo>
                  <a:pt x="0" y="0"/>
                </a:lnTo>
                <a:lnTo>
                  <a:pt x="3484112" y="0"/>
                </a:lnTo>
                <a:lnTo>
                  <a:pt x="3484112" y="278728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TextBox 6"/>
          <p:cNvSpPr txBox="1"/>
          <p:nvPr/>
        </p:nvSpPr>
        <p:spPr>
          <a:xfrm>
            <a:off x="710783" y="1705111"/>
            <a:ext cx="8778629" cy="848360"/>
          </a:xfrm>
          <a:prstGeom prst="rect">
            <a:avLst/>
          </a:prstGeom>
        </p:spPr>
        <p:txBody>
          <a:bodyPr lIns="0" tIns="0" rIns="0" bIns="0" rtlCol="0" anchor="t">
            <a:spAutoFit/>
          </a:bodyPr>
          <a:lstStyle/>
          <a:p>
            <a:pPr>
              <a:lnSpc>
                <a:spcPts val="6399"/>
              </a:lnSpc>
            </a:pPr>
            <a:r>
              <a:rPr lang="en-US" sz="6399" spc="63">
                <a:solidFill>
                  <a:srgbClr val="0086B3"/>
                </a:solidFill>
                <a:latin typeface="Proxima Nova Bold"/>
              </a:rPr>
              <a:t>WEEK 12</a:t>
            </a:r>
          </a:p>
        </p:txBody>
      </p:sp>
      <p:sp>
        <p:nvSpPr>
          <p:cNvPr id="7" name="TextBox 7"/>
          <p:cNvSpPr txBox="1"/>
          <p:nvPr/>
        </p:nvSpPr>
        <p:spPr>
          <a:xfrm>
            <a:off x="710783" y="2862125"/>
            <a:ext cx="8933937" cy="5197217"/>
          </a:xfrm>
          <a:prstGeom prst="rect">
            <a:avLst/>
          </a:prstGeom>
        </p:spPr>
        <p:txBody>
          <a:bodyPr lIns="0" tIns="0" rIns="0" bIns="0" rtlCol="0" anchor="t">
            <a:spAutoFit/>
          </a:bodyPr>
          <a:lstStyle/>
          <a:p>
            <a:pPr>
              <a:lnSpc>
                <a:spcPts val="4107"/>
              </a:lnSpc>
            </a:pPr>
            <a:r>
              <a:rPr lang="en-US" sz="3159">
                <a:solidFill>
                  <a:srgbClr val="1F294C"/>
                </a:solidFill>
                <a:latin typeface="Proxima Nova"/>
              </a:rPr>
              <a:t>On April 7th, administered the second exam covering HTML, CSS, JavaScript, jQuery, and SQL. Evaluated responses from the exam in a session. Reviewed and discussed solutions for the JavaScript and SQL parts of the exam. On the next day advancing our college project. Concentrated on developing practical solutions for the project.  Finally conducted a comprehensive test on the project, ensuring it meets all requirements and correcting any identified flaws or errors.</a:t>
            </a:r>
          </a:p>
        </p:txBody>
      </p:sp>
      <p:sp>
        <p:nvSpPr>
          <p:cNvPr id="8" name="Freeform 8"/>
          <p:cNvSpPr/>
          <p:nvPr/>
        </p:nvSpPr>
        <p:spPr>
          <a:xfrm>
            <a:off x="9893387" y="2914555"/>
            <a:ext cx="8175220" cy="4457891"/>
          </a:xfrm>
          <a:custGeom>
            <a:avLst/>
            <a:gdLst/>
            <a:ahLst/>
            <a:cxnLst/>
            <a:rect l="l" t="t" r="r" b="b"/>
            <a:pathLst>
              <a:path w="8175220" h="4457891">
                <a:moveTo>
                  <a:pt x="0" y="0"/>
                </a:moveTo>
                <a:lnTo>
                  <a:pt x="8175220" y="0"/>
                </a:lnTo>
                <a:lnTo>
                  <a:pt x="8175220" y="4457890"/>
                </a:lnTo>
                <a:lnTo>
                  <a:pt x="0" y="445789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2" name="Freeform 2"/>
          <p:cNvSpPr/>
          <p:nvPr/>
        </p:nvSpPr>
        <p:spPr>
          <a:xfrm>
            <a:off x="8070839" y="6703652"/>
            <a:ext cx="3846460" cy="2097448"/>
          </a:xfrm>
          <a:custGeom>
            <a:avLst/>
            <a:gdLst/>
            <a:ahLst/>
            <a:cxnLst/>
            <a:rect l="l" t="t" r="r" b="b"/>
            <a:pathLst>
              <a:path w="3846460" h="2097448">
                <a:moveTo>
                  <a:pt x="0" y="0"/>
                </a:moveTo>
                <a:lnTo>
                  <a:pt x="3846460" y="0"/>
                </a:lnTo>
                <a:lnTo>
                  <a:pt x="3846460" y="2097448"/>
                </a:lnTo>
                <a:lnTo>
                  <a:pt x="0" y="2097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245961" y="6233566"/>
            <a:ext cx="3403475" cy="2567534"/>
          </a:xfrm>
          <a:custGeom>
            <a:avLst/>
            <a:gdLst/>
            <a:ahLst/>
            <a:cxnLst/>
            <a:rect l="l" t="t" r="r" b="b"/>
            <a:pathLst>
              <a:path w="3403475" h="2567534">
                <a:moveTo>
                  <a:pt x="0" y="0"/>
                </a:moveTo>
                <a:lnTo>
                  <a:pt x="3403475" y="0"/>
                </a:lnTo>
                <a:lnTo>
                  <a:pt x="3403475" y="2567534"/>
                </a:lnTo>
                <a:lnTo>
                  <a:pt x="0" y="2567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028700" y="6320922"/>
            <a:ext cx="3034052" cy="2480178"/>
          </a:xfrm>
          <a:custGeom>
            <a:avLst/>
            <a:gdLst/>
            <a:ahLst/>
            <a:cxnLst/>
            <a:rect l="l" t="t" r="r" b="b"/>
            <a:pathLst>
              <a:path w="3034052" h="2480178">
                <a:moveTo>
                  <a:pt x="0" y="0"/>
                </a:moveTo>
                <a:lnTo>
                  <a:pt x="3034052" y="0"/>
                </a:lnTo>
                <a:lnTo>
                  <a:pt x="3034052" y="2480178"/>
                </a:lnTo>
                <a:lnTo>
                  <a:pt x="0" y="24801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022736" y="3344641"/>
            <a:ext cx="3236564" cy="2508190"/>
          </a:xfrm>
          <a:custGeom>
            <a:avLst/>
            <a:gdLst/>
            <a:ahLst/>
            <a:cxnLst/>
            <a:rect l="l" t="t" r="r" b="b"/>
            <a:pathLst>
              <a:path w="3236564" h="2508190">
                <a:moveTo>
                  <a:pt x="0" y="0"/>
                </a:moveTo>
                <a:lnTo>
                  <a:pt x="3236564" y="0"/>
                </a:lnTo>
                <a:lnTo>
                  <a:pt x="3236564" y="2508190"/>
                </a:lnTo>
                <a:lnTo>
                  <a:pt x="0" y="250819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1372419" y="3418202"/>
            <a:ext cx="2373995" cy="2361069"/>
          </a:xfrm>
          <a:custGeom>
            <a:avLst/>
            <a:gdLst/>
            <a:ahLst/>
            <a:cxnLst/>
            <a:rect l="l" t="t" r="r" b="b"/>
            <a:pathLst>
              <a:path w="2373995" h="2361069">
                <a:moveTo>
                  <a:pt x="0" y="0"/>
                </a:moveTo>
                <a:lnTo>
                  <a:pt x="2373994" y="0"/>
                </a:lnTo>
                <a:lnTo>
                  <a:pt x="2373994" y="2361069"/>
                </a:lnTo>
                <a:lnTo>
                  <a:pt x="0" y="236106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7507223" y="3631001"/>
            <a:ext cx="3588873" cy="2148269"/>
          </a:xfrm>
          <a:custGeom>
            <a:avLst/>
            <a:gdLst/>
            <a:ahLst/>
            <a:cxnLst/>
            <a:rect l="l" t="t" r="r" b="b"/>
            <a:pathLst>
              <a:path w="3588873" h="2148269">
                <a:moveTo>
                  <a:pt x="0" y="0"/>
                </a:moveTo>
                <a:lnTo>
                  <a:pt x="3588873" y="0"/>
                </a:lnTo>
                <a:lnTo>
                  <a:pt x="3588873" y="2148270"/>
                </a:lnTo>
                <a:lnTo>
                  <a:pt x="0" y="214827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4245961" y="3612385"/>
            <a:ext cx="3019023" cy="2185501"/>
          </a:xfrm>
          <a:custGeom>
            <a:avLst/>
            <a:gdLst/>
            <a:ahLst/>
            <a:cxnLst/>
            <a:rect l="l" t="t" r="r" b="b"/>
            <a:pathLst>
              <a:path w="3019023" h="2185501">
                <a:moveTo>
                  <a:pt x="0" y="0"/>
                </a:moveTo>
                <a:lnTo>
                  <a:pt x="3019023" y="0"/>
                </a:lnTo>
                <a:lnTo>
                  <a:pt x="3019023" y="2185502"/>
                </a:lnTo>
                <a:lnTo>
                  <a:pt x="0" y="2185502"/>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028700" y="3896960"/>
            <a:ext cx="3034052" cy="1978729"/>
          </a:xfrm>
          <a:custGeom>
            <a:avLst/>
            <a:gdLst/>
            <a:ahLst/>
            <a:cxnLst/>
            <a:rect l="l" t="t" r="r" b="b"/>
            <a:pathLst>
              <a:path w="3034052" h="1978729">
                <a:moveTo>
                  <a:pt x="0" y="0"/>
                </a:moveTo>
                <a:lnTo>
                  <a:pt x="3034052" y="0"/>
                </a:lnTo>
                <a:lnTo>
                  <a:pt x="3034052" y="1978730"/>
                </a:lnTo>
                <a:lnTo>
                  <a:pt x="0" y="197873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4799339" y="6110813"/>
            <a:ext cx="2142511" cy="2690287"/>
          </a:xfrm>
          <a:custGeom>
            <a:avLst/>
            <a:gdLst/>
            <a:ahLst/>
            <a:cxnLst/>
            <a:rect l="l" t="t" r="r" b="b"/>
            <a:pathLst>
              <a:path w="2142511" h="2690287">
                <a:moveTo>
                  <a:pt x="0" y="0"/>
                </a:moveTo>
                <a:lnTo>
                  <a:pt x="2142511" y="0"/>
                </a:lnTo>
                <a:lnTo>
                  <a:pt x="2142511" y="2690287"/>
                </a:lnTo>
                <a:lnTo>
                  <a:pt x="0" y="2690287"/>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12540463" y="6110813"/>
            <a:ext cx="1639751" cy="2690287"/>
          </a:xfrm>
          <a:custGeom>
            <a:avLst/>
            <a:gdLst/>
            <a:ahLst/>
            <a:cxnLst/>
            <a:rect l="l" t="t" r="r" b="b"/>
            <a:pathLst>
              <a:path w="1639751" h="2690287">
                <a:moveTo>
                  <a:pt x="0" y="0"/>
                </a:moveTo>
                <a:lnTo>
                  <a:pt x="1639751" y="0"/>
                </a:lnTo>
                <a:lnTo>
                  <a:pt x="1639751" y="2690287"/>
                </a:lnTo>
                <a:lnTo>
                  <a:pt x="0" y="2690287"/>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TextBox 12"/>
          <p:cNvSpPr txBox="1"/>
          <p:nvPr/>
        </p:nvSpPr>
        <p:spPr>
          <a:xfrm>
            <a:off x="1876315" y="1028700"/>
            <a:ext cx="14535370" cy="971550"/>
          </a:xfrm>
          <a:prstGeom prst="rect">
            <a:avLst/>
          </a:prstGeom>
        </p:spPr>
        <p:txBody>
          <a:bodyPr lIns="0" tIns="0" rIns="0" bIns="0" rtlCol="0" anchor="t">
            <a:spAutoFit/>
          </a:bodyPr>
          <a:lstStyle/>
          <a:p>
            <a:pPr algn="ctr">
              <a:lnSpc>
                <a:spcPts val="7679"/>
              </a:lnSpc>
            </a:pPr>
            <a:r>
              <a:rPr lang="en-US" sz="6399" spc="63">
                <a:solidFill>
                  <a:srgbClr val="0086B3"/>
                </a:solidFill>
                <a:latin typeface="Proxima Nova Bold"/>
              </a:rPr>
              <a:t>RESOURCE PAGE</a:t>
            </a:r>
          </a:p>
        </p:txBody>
      </p:sp>
      <p:sp>
        <p:nvSpPr>
          <p:cNvPr id="13" name="TextBox 13"/>
          <p:cNvSpPr txBox="1"/>
          <p:nvPr/>
        </p:nvSpPr>
        <p:spPr>
          <a:xfrm>
            <a:off x="2596354" y="2063111"/>
            <a:ext cx="13095292" cy="962025"/>
          </a:xfrm>
          <a:prstGeom prst="rect">
            <a:avLst/>
          </a:prstGeom>
        </p:spPr>
        <p:txBody>
          <a:bodyPr lIns="0" tIns="0" rIns="0" bIns="0" rtlCol="0" anchor="t">
            <a:spAutoFit/>
          </a:bodyPr>
          <a:lstStyle/>
          <a:p>
            <a:pPr algn="ctr">
              <a:lnSpc>
                <a:spcPts val="3899"/>
              </a:lnSpc>
            </a:pPr>
            <a:r>
              <a:rPr lang="en-US" sz="2999">
                <a:solidFill>
                  <a:srgbClr val="1F294C"/>
                </a:solidFill>
                <a:latin typeface="Proxima Nova"/>
              </a:rPr>
              <a:t>Use these design resources in your Canva Presentation. Happy designing! Delete or hide this page before presenting.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2" name="Freeform 2"/>
          <p:cNvSpPr/>
          <p:nvPr/>
        </p:nvSpPr>
        <p:spPr>
          <a:xfrm>
            <a:off x="10733816" y="2502830"/>
            <a:ext cx="6525484" cy="6489955"/>
          </a:xfrm>
          <a:custGeom>
            <a:avLst/>
            <a:gdLst/>
            <a:ahLst/>
            <a:cxnLst/>
            <a:rect l="l" t="t" r="r" b="b"/>
            <a:pathLst>
              <a:path w="6525484" h="6489955">
                <a:moveTo>
                  <a:pt x="0" y="0"/>
                </a:moveTo>
                <a:lnTo>
                  <a:pt x="6525484" y="0"/>
                </a:lnTo>
                <a:lnTo>
                  <a:pt x="6525484" y="6489955"/>
                </a:lnTo>
                <a:lnTo>
                  <a:pt x="0" y="648995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56434" y="1034135"/>
            <a:ext cx="11376757" cy="698627"/>
          </a:xfrm>
          <a:prstGeom prst="rect">
            <a:avLst/>
          </a:prstGeom>
        </p:spPr>
        <p:txBody>
          <a:bodyPr lIns="0" tIns="0" rIns="0" bIns="0" rtlCol="0" anchor="t">
            <a:spAutoFit/>
          </a:bodyPr>
          <a:lstStyle/>
          <a:p>
            <a:pPr>
              <a:lnSpc>
                <a:spcPts val="5379"/>
              </a:lnSpc>
            </a:pPr>
            <a:r>
              <a:rPr lang="en-US" sz="5379" spc="53">
                <a:solidFill>
                  <a:srgbClr val="0086B3"/>
                </a:solidFill>
                <a:latin typeface="Proxima Nova Bold"/>
              </a:rPr>
              <a:t>BRIEF ON INTERNSHIP</a:t>
            </a:r>
          </a:p>
        </p:txBody>
      </p:sp>
      <p:sp>
        <p:nvSpPr>
          <p:cNvPr id="4" name="TextBox 4"/>
          <p:cNvSpPr txBox="1"/>
          <p:nvPr/>
        </p:nvSpPr>
        <p:spPr>
          <a:xfrm>
            <a:off x="356434" y="2211417"/>
            <a:ext cx="10494173" cy="5082879"/>
          </a:xfrm>
          <a:prstGeom prst="rect">
            <a:avLst/>
          </a:prstGeom>
        </p:spPr>
        <p:txBody>
          <a:bodyPr lIns="0" tIns="0" rIns="0" bIns="0" rtlCol="0" anchor="t">
            <a:spAutoFit/>
          </a:bodyPr>
          <a:lstStyle/>
          <a:p>
            <a:pPr>
              <a:lnSpc>
                <a:spcPts val="3142"/>
              </a:lnSpc>
            </a:pPr>
            <a:r>
              <a:rPr lang="en-US" sz="1963">
                <a:solidFill>
                  <a:srgbClr val="1F294C"/>
                </a:solidFill>
                <a:latin typeface="Proxima Nova"/>
              </a:rPr>
              <a:t>As a full stack developer intern, I'll delve into a diverse range of technologies and frameworks, honing my proficiency in programming languages such as JavaScript and C#, while also mastering essential tools like HTML, CSS, and SQL. </a:t>
            </a:r>
          </a:p>
          <a:p>
            <a:pPr>
              <a:lnSpc>
                <a:spcPts val="3142"/>
              </a:lnSpc>
            </a:pPr>
            <a:endParaRPr lang="en-US" sz="1963">
              <a:solidFill>
                <a:srgbClr val="1F294C"/>
              </a:solidFill>
              <a:latin typeface="Proxima Nova"/>
            </a:endParaRPr>
          </a:p>
          <a:p>
            <a:pPr>
              <a:lnSpc>
                <a:spcPts val="3142"/>
              </a:lnSpc>
            </a:pPr>
            <a:r>
              <a:rPr lang="en-US" sz="1963">
                <a:solidFill>
                  <a:srgbClr val="1F294C"/>
                </a:solidFill>
                <a:latin typeface="Proxima Nova"/>
              </a:rPr>
              <a:t>I'll gain insights into the intricacies of front-end frameworks like .NET and Angular, as well as back-end frameworks like Node.js , acquiring a holistic understanding of building robust and scalable web applications.</a:t>
            </a:r>
          </a:p>
          <a:p>
            <a:pPr>
              <a:lnSpc>
                <a:spcPts val="3142"/>
              </a:lnSpc>
            </a:pPr>
            <a:endParaRPr lang="en-US" sz="1963">
              <a:solidFill>
                <a:srgbClr val="1F294C"/>
              </a:solidFill>
              <a:latin typeface="Proxima Nova"/>
            </a:endParaRPr>
          </a:p>
          <a:p>
            <a:pPr>
              <a:lnSpc>
                <a:spcPts val="3142"/>
              </a:lnSpc>
            </a:pPr>
            <a:r>
              <a:rPr lang="en-US" sz="1963">
                <a:solidFill>
                  <a:srgbClr val="1F294C"/>
                </a:solidFill>
                <a:latin typeface="Proxima Nova"/>
              </a:rPr>
              <a:t>Moreover, this internship isn't just about technical skills—it's also an opportunity for personal and professional growth. I'll cultivate essential soft skills such as communication, problem-solving, and collaboration, learning to effectively work within teams and adapt to fast-paced environments.</a:t>
            </a:r>
          </a:p>
          <a:p>
            <a:pPr>
              <a:lnSpc>
                <a:spcPts val="3142"/>
              </a:lnSpc>
            </a:pPr>
            <a:endParaRPr lang="en-US" sz="1963">
              <a:solidFill>
                <a:srgbClr val="1F294C"/>
              </a:solidFill>
              <a:latin typeface="Proxima Nova"/>
            </a:endParaRPr>
          </a:p>
        </p:txBody>
      </p:sp>
      <p:sp>
        <p:nvSpPr>
          <p:cNvPr id="5" name="Freeform 5"/>
          <p:cNvSpPr/>
          <p:nvPr/>
        </p:nvSpPr>
        <p:spPr>
          <a:xfrm rot="4596961">
            <a:off x="-1406027" y="6806086"/>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1201367">
            <a:off x="557077" y="8324231"/>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10123381">
            <a:off x="15488782" y="-651472"/>
            <a:ext cx="3980134" cy="4114800"/>
          </a:xfrm>
          <a:custGeom>
            <a:avLst/>
            <a:gdLst/>
            <a:ahLst/>
            <a:cxnLst/>
            <a:rect l="l" t="t" r="r" b="b"/>
            <a:pathLst>
              <a:path w="3980134" h="4114800">
                <a:moveTo>
                  <a:pt x="0" y="0"/>
                </a:moveTo>
                <a:lnTo>
                  <a:pt x="3980134" y="0"/>
                </a:lnTo>
                <a:lnTo>
                  <a:pt x="398013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rot="-1395011">
            <a:off x="13614410" y="-1236110"/>
            <a:ext cx="2725288" cy="3620552"/>
          </a:xfrm>
          <a:custGeom>
            <a:avLst/>
            <a:gdLst/>
            <a:ahLst/>
            <a:cxnLst/>
            <a:rect l="l" t="t" r="r" b="b"/>
            <a:pathLst>
              <a:path w="2725288" h="3620552">
                <a:moveTo>
                  <a:pt x="0" y="0"/>
                </a:moveTo>
                <a:lnTo>
                  <a:pt x="2725289" y="0"/>
                </a:lnTo>
                <a:lnTo>
                  <a:pt x="2725289" y="3620552"/>
                </a:lnTo>
                <a:lnTo>
                  <a:pt x="0" y="362055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2" name="Freeform 2"/>
          <p:cNvSpPr/>
          <p:nvPr/>
        </p:nvSpPr>
        <p:spPr>
          <a:xfrm rot="4201469">
            <a:off x="-1165980" y="7429873"/>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4089119">
            <a:off x="991678" y="9138498"/>
            <a:ext cx="3484112" cy="2787289"/>
          </a:xfrm>
          <a:custGeom>
            <a:avLst/>
            <a:gdLst/>
            <a:ahLst/>
            <a:cxnLst/>
            <a:rect l="l" t="t" r="r" b="b"/>
            <a:pathLst>
              <a:path w="3484112" h="2787289">
                <a:moveTo>
                  <a:pt x="0" y="0"/>
                </a:moveTo>
                <a:lnTo>
                  <a:pt x="3484112" y="0"/>
                </a:lnTo>
                <a:lnTo>
                  <a:pt x="3484112" y="2787289"/>
                </a:lnTo>
                <a:lnTo>
                  <a:pt x="0" y="27872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0026593">
            <a:off x="15481612" y="-521355"/>
            <a:ext cx="3555375" cy="4205283"/>
          </a:xfrm>
          <a:custGeom>
            <a:avLst/>
            <a:gdLst/>
            <a:ahLst/>
            <a:cxnLst/>
            <a:rect l="l" t="t" r="r" b="b"/>
            <a:pathLst>
              <a:path w="3555375" h="4205283">
                <a:moveTo>
                  <a:pt x="0" y="0"/>
                </a:moveTo>
                <a:lnTo>
                  <a:pt x="3555376" y="0"/>
                </a:lnTo>
                <a:lnTo>
                  <a:pt x="3555376" y="4205282"/>
                </a:lnTo>
                <a:lnTo>
                  <a:pt x="0" y="42052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2827656" flipH="1" flipV="1">
            <a:off x="14119950" y="-1318357"/>
            <a:ext cx="3484112" cy="2787289"/>
          </a:xfrm>
          <a:custGeom>
            <a:avLst/>
            <a:gdLst/>
            <a:ahLst/>
            <a:cxnLst/>
            <a:rect l="l" t="t" r="r" b="b"/>
            <a:pathLst>
              <a:path w="3484112" h="2787289">
                <a:moveTo>
                  <a:pt x="3484112" y="2787289"/>
                </a:moveTo>
                <a:lnTo>
                  <a:pt x="0" y="2787289"/>
                </a:lnTo>
                <a:lnTo>
                  <a:pt x="0" y="0"/>
                </a:lnTo>
                <a:lnTo>
                  <a:pt x="3484112" y="0"/>
                </a:lnTo>
                <a:lnTo>
                  <a:pt x="3484112" y="278728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TextBox 6"/>
          <p:cNvSpPr txBox="1"/>
          <p:nvPr/>
        </p:nvSpPr>
        <p:spPr>
          <a:xfrm>
            <a:off x="791890" y="1705111"/>
            <a:ext cx="8778629" cy="848360"/>
          </a:xfrm>
          <a:prstGeom prst="rect">
            <a:avLst/>
          </a:prstGeom>
        </p:spPr>
        <p:txBody>
          <a:bodyPr lIns="0" tIns="0" rIns="0" bIns="0" rtlCol="0" anchor="t">
            <a:spAutoFit/>
          </a:bodyPr>
          <a:lstStyle/>
          <a:p>
            <a:pPr>
              <a:lnSpc>
                <a:spcPts val="6399"/>
              </a:lnSpc>
            </a:pPr>
            <a:r>
              <a:rPr lang="en-US" sz="6399" spc="63">
                <a:solidFill>
                  <a:srgbClr val="0086B3"/>
                </a:solidFill>
                <a:latin typeface="Proxima Nova Bold"/>
              </a:rPr>
              <a:t>WEEK 1</a:t>
            </a:r>
          </a:p>
        </p:txBody>
      </p:sp>
      <p:sp>
        <p:nvSpPr>
          <p:cNvPr id="7" name="TextBox 7"/>
          <p:cNvSpPr txBox="1"/>
          <p:nvPr/>
        </p:nvSpPr>
        <p:spPr>
          <a:xfrm>
            <a:off x="791890" y="3214852"/>
            <a:ext cx="8014721" cy="4155464"/>
          </a:xfrm>
          <a:prstGeom prst="rect">
            <a:avLst/>
          </a:prstGeom>
        </p:spPr>
        <p:txBody>
          <a:bodyPr lIns="0" tIns="0" rIns="0" bIns="0" rtlCol="0" anchor="t">
            <a:spAutoFit/>
          </a:bodyPr>
          <a:lstStyle/>
          <a:p>
            <a:pPr>
              <a:lnSpc>
                <a:spcPts val="4107"/>
              </a:lnSpc>
            </a:pPr>
            <a:r>
              <a:rPr lang="en-US" sz="3159">
                <a:solidFill>
                  <a:srgbClr val="1F294C"/>
                </a:solidFill>
                <a:latin typeface="Proxima Nova"/>
              </a:rPr>
              <a:t>Started with an orientation program , followed by engaging sessions on HTML and CSS. Then, received our first HTML/CSS task, which consists of a series of elements, each represented by tags, which define the different parts of a webpage such as headings, paragraphs, images, links, and more.  . </a:t>
            </a:r>
          </a:p>
        </p:txBody>
      </p:sp>
      <p:sp>
        <p:nvSpPr>
          <p:cNvPr id="8" name="Freeform 8"/>
          <p:cNvSpPr/>
          <p:nvPr/>
        </p:nvSpPr>
        <p:spPr>
          <a:xfrm>
            <a:off x="9417859" y="2349135"/>
            <a:ext cx="7841441" cy="5915473"/>
          </a:xfrm>
          <a:custGeom>
            <a:avLst/>
            <a:gdLst/>
            <a:ahLst/>
            <a:cxnLst/>
            <a:rect l="l" t="t" r="r" b="b"/>
            <a:pathLst>
              <a:path w="7841441" h="5915473">
                <a:moveTo>
                  <a:pt x="0" y="0"/>
                </a:moveTo>
                <a:lnTo>
                  <a:pt x="7841441" y="0"/>
                </a:lnTo>
                <a:lnTo>
                  <a:pt x="7841441" y="5915473"/>
                </a:lnTo>
                <a:lnTo>
                  <a:pt x="0" y="591547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2" name="Freeform 2"/>
          <p:cNvSpPr/>
          <p:nvPr/>
        </p:nvSpPr>
        <p:spPr>
          <a:xfrm>
            <a:off x="5311689" y="2371343"/>
            <a:ext cx="7569996" cy="5544313"/>
          </a:xfrm>
          <a:custGeom>
            <a:avLst/>
            <a:gdLst/>
            <a:ahLst/>
            <a:cxnLst/>
            <a:rect l="l" t="t" r="r" b="b"/>
            <a:pathLst>
              <a:path w="7569996" h="5544313">
                <a:moveTo>
                  <a:pt x="0" y="0"/>
                </a:moveTo>
                <a:lnTo>
                  <a:pt x="7569996" y="0"/>
                </a:lnTo>
                <a:lnTo>
                  <a:pt x="7569996" y="5544314"/>
                </a:lnTo>
                <a:lnTo>
                  <a:pt x="0" y="5544314"/>
                </a:lnTo>
                <a:lnTo>
                  <a:pt x="0" y="0"/>
                </a:lnTo>
                <a:close/>
              </a:path>
            </a:pathLst>
          </a:custGeom>
          <a:blipFill>
            <a:blip r:embed="rId2"/>
            <a:stretch>
              <a:fillRect l="-357" t="-1219" r="-1607" b="-1219"/>
            </a:stretch>
          </a:blipFill>
        </p:spPr>
      </p:sp>
      <p:sp>
        <p:nvSpPr>
          <p:cNvPr id="3" name="TextBox 3"/>
          <p:cNvSpPr txBox="1"/>
          <p:nvPr/>
        </p:nvSpPr>
        <p:spPr>
          <a:xfrm>
            <a:off x="4754686" y="666433"/>
            <a:ext cx="8778629" cy="848360"/>
          </a:xfrm>
          <a:prstGeom prst="rect">
            <a:avLst/>
          </a:prstGeom>
        </p:spPr>
        <p:txBody>
          <a:bodyPr lIns="0" tIns="0" rIns="0" bIns="0" rtlCol="0" anchor="t">
            <a:spAutoFit/>
          </a:bodyPr>
          <a:lstStyle/>
          <a:p>
            <a:pPr algn="ctr">
              <a:lnSpc>
                <a:spcPts val="6399"/>
              </a:lnSpc>
            </a:pPr>
            <a:r>
              <a:rPr lang="en-US" sz="6399" spc="63">
                <a:solidFill>
                  <a:srgbClr val="0086B3"/>
                </a:solidFill>
                <a:latin typeface="Proxima Nova Bold"/>
              </a:rPr>
              <a:t>TASK 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2" name="Freeform 2"/>
          <p:cNvSpPr/>
          <p:nvPr/>
        </p:nvSpPr>
        <p:spPr>
          <a:xfrm rot="4201469">
            <a:off x="-1165980" y="7429873"/>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4089119">
            <a:off x="991678" y="9138498"/>
            <a:ext cx="3484112" cy="2787289"/>
          </a:xfrm>
          <a:custGeom>
            <a:avLst/>
            <a:gdLst/>
            <a:ahLst/>
            <a:cxnLst/>
            <a:rect l="l" t="t" r="r" b="b"/>
            <a:pathLst>
              <a:path w="3484112" h="2787289">
                <a:moveTo>
                  <a:pt x="0" y="0"/>
                </a:moveTo>
                <a:lnTo>
                  <a:pt x="3484112" y="0"/>
                </a:lnTo>
                <a:lnTo>
                  <a:pt x="3484112" y="2787289"/>
                </a:lnTo>
                <a:lnTo>
                  <a:pt x="0" y="27872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0026593">
            <a:off x="15481612" y="-521355"/>
            <a:ext cx="3555375" cy="4205283"/>
          </a:xfrm>
          <a:custGeom>
            <a:avLst/>
            <a:gdLst/>
            <a:ahLst/>
            <a:cxnLst/>
            <a:rect l="l" t="t" r="r" b="b"/>
            <a:pathLst>
              <a:path w="3555375" h="4205283">
                <a:moveTo>
                  <a:pt x="0" y="0"/>
                </a:moveTo>
                <a:lnTo>
                  <a:pt x="3555376" y="0"/>
                </a:lnTo>
                <a:lnTo>
                  <a:pt x="3555376" y="4205282"/>
                </a:lnTo>
                <a:lnTo>
                  <a:pt x="0" y="42052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2827656" flipH="1" flipV="1">
            <a:off x="14119950" y="-1318357"/>
            <a:ext cx="3484112" cy="2787289"/>
          </a:xfrm>
          <a:custGeom>
            <a:avLst/>
            <a:gdLst/>
            <a:ahLst/>
            <a:cxnLst/>
            <a:rect l="l" t="t" r="r" b="b"/>
            <a:pathLst>
              <a:path w="3484112" h="2787289">
                <a:moveTo>
                  <a:pt x="3484112" y="2787289"/>
                </a:moveTo>
                <a:lnTo>
                  <a:pt x="0" y="2787289"/>
                </a:lnTo>
                <a:lnTo>
                  <a:pt x="0" y="0"/>
                </a:lnTo>
                <a:lnTo>
                  <a:pt x="3484112" y="0"/>
                </a:lnTo>
                <a:lnTo>
                  <a:pt x="3484112" y="278728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TextBox 6"/>
          <p:cNvSpPr txBox="1"/>
          <p:nvPr/>
        </p:nvSpPr>
        <p:spPr>
          <a:xfrm>
            <a:off x="791890" y="1705111"/>
            <a:ext cx="8778629" cy="848360"/>
          </a:xfrm>
          <a:prstGeom prst="rect">
            <a:avLst/>
          </a:prstGeom>
        </p:spPr>
        <p:txBody>
          <a:bodyPr lIns="0" tIns="0" rIns="0" bIns="0" rtlCol="0" anchor="t">
            <a:spAutoFit/>
          </a:bodyPr>
          <a:lstStyle/>
          <a:p>
            <a:pPr>
              <a:lnSpc>
                <a:spcPts val="6399"/>
              </a:lnSpc>
            </a:pPr>
            <a:r>
              <a:rPr lang="en-US" sz="6399" spc="63">
                <a:solidFill>
                  <a:srgbClr val="0086B3"/>
                </a:solidFill>
                <a:latin typeface="Proxima Nova Bold"/>
              </a:rPr>
              <a:t>WEEK 2</a:t>
            </a:r>
          </a:p>
        </p:txBody>
      </p:sp>
      <p:sp>
        <p:nvSpPr>
          <p:cNvPr id="7" name="TextBox 7"/>
          <p:cNvSpPr txBox="1"/>
          <p:nvPr/>
        </p:nvSpPr>
        <p:spPr>
          <a:xfrm>
            <a:off x="791890" y="2791042"/>
            <a:ext cx="8433775" cy="4676341"/>
          </a:xfrm>
          <a:prstGeom prst="rect">
            <a:avLst/>
          </a:prstGeom>
        </p:spPr>
        <p:txBody>
          <a:bodyPr lIns="0" tIns="0" rIns="0" bIns="0" rtlCol="0" anchor="t">
            <a:spAutoFit/>
          </a:bodyPr>
          <a:lstStyle/>
          <a:p>
            <a:pPr>
              <a:lnSpc>
                <a:spcPts val="4107"/>
              </a:lnSpc>
            </a:pPr>
            <a:r>
              <a:rPr lang="en-US" sz="3159">
                <a:solidFill>
                  <a:srgbClr val="1F294C"/>
                </a:solidFill>
                <a:latin typeface="Proxima Nova"/>
              </a:rPr>
              <a:t>On 2nd week, got second HTML/CSS task with the rich UI, which needed to be finished promptly on the 2 days. Then, had an insightful session on Bootstrap, followed by receiving and completing my first Bootstrap task. This ensures optimal viewing experience and usability on various devices, including desktops, tablets, and smartphones, without needing separate versions of the site for each device.</a:t>
            </a:r>
          </a:p>
        </p:txBody>
      </p:sp>
      <p:sp>
        <p:nvSpPr>
          <p:cNvPr id="8" name="Freeform 8"/>
          <p:cNvSpPr/>
          <p:nvPr/>
        </p:nvSpPr>
        <p:spPr>
          <a:xfrm>
            <a:off x="9870377" y="1932020"/>
            <a:ext cx="7264164" cy="5938072"/>
          </a:xfrm>
          <a:custGeom>
            <a:avLst/>
            <a:gdLst/>
            <a:ahLst/>
            <a:cxnLst/>
            <a:rect l="l" t="t" r="r" b="b"/>
            <a:pathLst>
              <a:path w="7264164" h="5938072">
                <a:moveTo>
                  <a:pt x="0" y="0"/>
                </a:moveTo>
                <a:lnTo>
                  <a:pt x="7264163" y="0"/>
                </a:lnTo>
                <a:lnTo>
                  <a:pt x="7264163" y="5938072"/>
                </a:lnTo>
                <a:lnTo>
                  <a:pt x="0" y="593807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2" name="Freeform 2"/>
          <p:cNvSpPr/>
          <p:nvPr/>
        </p:nvSpPr>
        <p:spPr>
          <a:xfrm>
            <a:off x="1052556" y="1335882"/>
            <a:ext cx="4521399" cy="3615231"/>
          </a:xfrm>
          <a:custGeom>
            <a:avLst/>
            <a:gdLst/>
            <a:ahLst/>
            <a:cxnLst/>
            <a:rect l="l" t="t" r="r" b="b"/>
            <a:pathLst>
              <a:path w="4521399" h="3615231">
                <a:moveTo>
                  <a:pt x="0" y="0"/>
                </a:moveTo>
                <a:lnTo>
                  <a:pt x="4521399" y="0"/>
                </a:lnTo>
                <a:lnTo>
                  <a:pt x="4521399" y="3615231"/>
                </a:lnTo>
                <a:lnTo>
                  <a:pt x="0" y="3615231"/>
                </a:lnTo>
                <a:lnTo>
                  <a:pt x="0" y="0"/>
                </a:lnTo>
                <a:close/>
              </a:path>
            </a:pathLst>
          </a:custGeom>
          <a:blipFill>
            <a:blip r:embed="rId2"/>
            <a:stretch>
              <a:fillRect/>
            </a:stretch>
          </a:blipFill>
        </p:spPr>
      </p:sp>
      <p:sp>
        <p:nvSpPr>
          <p:cNvPr id="3" name="Freeform 3"/>
          <p:cNvSpPr/>
          <p:nvPr/>
        </p:nvSpPr>
        <p:spPr>
          <a:xfrm>
            <a:off x="6497880" y="1335882"/>
            <a:ext cx="5210176" cy="3522079"/>
          </a:xfrm>
          <a:custGeom>
            <a:avLst/>
            <a:gdLst/>
            <a:ahLst/>
            <a:cxnLst/>
            <a:rect l="l" t="t" r="r" b="b"/>
            <a:pathLst>
              <a:path w="5210176" h="3522079">
                <a:moveTo>
                  <a:pt x="0" y="0"/>
                </a:moveTo>
                <a:lnTo>
                  <a:pt x="5210176" y="0"/>
                </a:lnTo>
                <a:lnTo>
                  <a:pt x="5210176" y="3522079"/>
                </a:lnTo>
                <a:lnTo>
                  <a:pt x="0" y="3522079"/>
                </a:lnTo>
                <a:lnTo>
                  <a:pt x="0" y="0"/>
                </a:lnTo>
                <a:close/>
              </a:path>
            </a:pathLst>
          </a:custGeom>
          <a:blipFill>
            <a:blip r:embed="rId3"/>
            <a:stretch>
              <a:fillRect/>
            </a:stretch>
          </a:blipFill>
        </p:spPr>
      </p:sp>
      <p:sp>
        <p:nvSpPr>
          <p:cNvPr id="4" name="Freeform 4"/>
          <p:cNvSpPr/>
          <p:nvPr/>
        </p:nvSpPr>
        <p:spPr>
          <a:xfrm>
            <a:off x="12628802" y="1335882"/>
            <a:ext cx="4487172" cy="3522079"/>
          </a:xfrm>
          <a:custGeom>
            <a:avLst/>
            <a:gdLst/>
            <a:ahLst/>
            <a:cxnLst/>
            <a:rect l="l" t="t" r="r" b="b"/>
            <a:pathLst>
              <a:path w="4487172" h="3522079">
                <a:moveTo>
                  <a:pt x="0" y="0"/>
                </a:moveTo>
                <a:lnTo>
                  <a:pt x="4487172" y="0"/>
                </a:lnTo>
                <a:lnTo>
                  <a:pt x="4487172" y="3522079"/>
                </a:lnTo>
                <a:lnTo>
                  <a:pt x="0" y="3522079"/>
                </a:lnTo>
                <a:lnTo>
                  <a:pt x="0" y="0"/>
                </a:lnTo>
                <a:close/>
              </a:path>
            </a:pathLst>
          </a:custGeom>
          <a:blipFill>
            <a:blip r:embed="rId4"/>
            <a:stretch>
              <a:fillRect r="-903"/>
            </a:stretch>
          </a:blipFill>
        </p:spPr>
      </p:sp>
      <p:sp>
        <p:nvSpPr>
          <p:cNvPr id="5" name="Freeform 5"/>
          <p:cNvSpPr/>
          <p:nvPr/>
        </p:nvSpPr>
        <p:spPr>
          <a:xfrm>
            <a:off x="7241046" y="6255137"/>
            <a:ext cx="3805907" cy="3632034"/>
          </a:xfrm>
          <a:custGeom>
            <a:avLst/>
            <a:gdLst/>
            <a:ahLst/>
            <a:cxnLst/>
            <a:rect l="l" t="t" r="r" b="b"/>
            <a:pathLst>
              <a:path w="3805907" h="3632034">
                <a:moveTo>
                  <a:pt x="0" y="0"/>
                </a:moveTo>
                <a:lnTo>
                  <a:pt x="3805908" y="0"/>
                </a:lnTo>
                <a:lnTo>
                  <a:pt x="3805908" y="3632034"/>
                </a:lnTo>
                <a:lnTo>
                  <a:pt x="0" y="3632034"/>
                </a:lnTo>
                <a:lnTo>
                  <a:pt x="0" y="0"/>
                </a:lnTo>
                <a:close/>
              </a:path>
            </a:pathLst>
          </a:custGeom>
          <a:blipFill>
            <a:blip r:embed="rId5"/>
            <a:stretch>
              <a:fillRect/>
            </a:stretch>
          </a:blipFill>
        </p:spPr>
      </p:sp>
      <p:sp>
        <p:nvSpPr>
          <p:cNvPr id="6" name="TextBox 6"/>
          <p:cNvSpPr txBox="1"/>
          <p:nvPr/>
        </p:nvSpPr>
        <p:spPr>
          <a:xfrm>
            <a:off x="4551917" y="303903"/>
            <a:ext cx="8778629" cy="669926"/>
          </a:xfrm>
          <a:prstGeom prst="rect">
            <a:avLst/>
          </a:prstGeom>
        </p:spPr>
        <p:txBody>
          <a:bodyPr lIns="0" tIns="0" rIns="0" bIns="0" rtlCol="0" anchor="t">
            <a:spAutoFit/>
          </a:bodyPr>
          <a:lstStyle/>
          <a:p>
            <a:pPr algn="ctr">
              <a:lnSpc>
                <a:spcPts val="5000"/>
              </a:lnSpc>
            </a:pPr>
            <a:r>
              <a:rPr lang="en-US" sz="5000" spc="50">
                <a:solidFill>
                  <a:srgbClr val="0086B3"/>
                </a:solidFill>
                <a:latin typeface="Proxima Nova Bold"/>
              </a:rPr>
              <a:t>TASK 2</a:t>
            </a:r>
          </a:p>
        </p:txBody>
      </p:sp>
      <p:sp>
        <p:nvSpPr>
          <p:cNvPr id="7" name="TextBox 7"/>
          <p:cNvSpPr txBox="1"/>
          <p:nvPr/>
        </p:nvSpPr>
        <p:spPr>
          <a:xfrm>
            <a:off x="4551917" y="5223261"/>
            <a:ext cx="8778629" cy="669926"/>
          </a:xfrm>
          <a:prstGeom prst="rect">
            <a:avLst/>
          </a:prstGeom>
        </p:spPr>
        <p:txBody>
          <a:bodyPr lIns="0" tIns="0" rIns="0" bIns="0" rtlCol="0" anchor="t">
            <a:spAutoFit/>
          </a:bodyPr>
          <a:lstStyle/>
          <a:p>
            <a:pPr algn="ctr">
              <a:lnSpc>
                <a:spcPts val="5000"/>
              </a:lnSpc>
            </a:pPr>
            <a:r>
              <a:rPr lang="en-US" sz="5000" spc="50">
                <a:solidFill>
                  <a:srgbClr val="0086B3"/>
                </a:solidFill>
                <a:latin typeface="Proxima Nova Bold"/>
              </a:rPr>
              <a:t>TASK 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2" name="Freeform 2"/>
          <p:cNvSpPr/>
          <p:nvPr/>
        </p:nvSpPr>
        <p:spPr>
          <a:xfrm rot="4201469">
            <a:off x="-1165980" y="7429873"/>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4089119">
            <a:off x="991678" y="9138498"/>
            <a:ext cx="3484112" cy="2787289"/>
          </a:xfrm>
          <a:custGeom>
            <a:avLst/>
            <a:gdLst/>
            <a:ahLst/>
            <a:cxnLst/>
            <a:rect l="l" t="t" r="r" b="b"/>
            <a:pathLst>
              <a:path w="3484112" h="2787289">
                <a:moveTo>
                  <a:pt x="0" y="0"/>
                </a:moveTo>
                <a:lnTo>
                  <a:pt x="3484112" y="0"/>
                </a:lnTo>
                <a:lnTo>
                  <a:pt x="3484112" y="2787289"/>
                </a:lnTo>
                <a:lnTo>
                  <a:pt x="0" y="27872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0026593">
            <a:off x="15481612" y="-521355"/>
            <a:ext cx="3555375" cy="4205283"/>
          </a:xfrm>
          <a:custGeom>
            <a:avLst/>
            <a:gdLst/>
            <a:ahLst/>
            <a:cxnLst/>
            <a:rect l="l" t="t" r="r" b="b"/>
            <a:pathLst>
              <a:path w="3555375" h="4205283">
                <a:moveTo>
                  <a:pt x="0" y="0"/>
                </a:moveTo>
                <a:lnTo>
                  <a:pt x="3555376" y="0"/>
                </a:lnTo>
                <a:lnTo>
                  <a:pt x="3555376" y="4205282"/>
                </a:lnTo>
                <a:lnTo>
                  <a:pt x="0" y="42052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2827656" flipH="1" flipV="1">
            <a:off x="14119950" y="-1318357"/>
            <a:ext cx="3484112" cy="2787289"/>
          </a:xfrm>
          <a:custGeom>
            <a:avLst/>
            <a:gdLst/>
            <a:ahLst/>
            <a:cxnLst/>
            <a:rect l="l" t="t" r="r" b="b"/>
            <a:pathLst>
              <a:path w="3484112" h="2787289">
                <a:moveTo>
                  <a:pt x="3484112" y="2787289"/>
                </a:moveTo>
                <a:lnTo>
                  <a:pt x="0" y="2787289"/>
                </a:lnTo>
                <a:lnTo>
                  <a:pt x="0" y="0"/>
                </a:lnTo>
                <a:lnTo>
                  <a:pt x="3484112" y="0"/>
                </a:lnTo>
                <a:lnTo>
                  <a:pt x="3484112" y="278728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TextBox 6"/>
          <p:cNvSpPr txBox="1"/>
          <p:nvPr/>
        </p:nvSpPr>
        <p:spPr>
          <a:xfrm>
            <a:off x="791890" y="1705111"/>
            <a:ext cx="8778629" cy="848360"/>
          </a:xfrm>
          <a:prstGeom prst="rect">
            <a:avLst/>
          </a:prstGeom>
        </p:spPr>
        <p:txBody>
          <a:bodyPr lIns="0" tIns="0" rIns="0" bIns="0" rtlCol="0" anchor="t">
            <a:spAutoFit/>
          </a:bodyPr>
          <a:lstStyle/>
          <a:p>
            <a:pPr>
              <a:lnSpc>
                <a:spcPts val="6399"/>
              </a:lnSpc>
            </a:pPr>
            <a:r>
              <a:rPr lang="en-US" sz="6399" spc="63">
                <a:solidFill>
                  <a:srgbClr val="0086B3"/>
                </a:solidFill>
                <a:latin typeface="Proxima Nova Bold"/>
              </a:rPr>
              <a:t>WEEK 3</a:t>
            </a:r>
          </a:p>
        </p:txBody>
      </p:sp>
      <p:sp>
        <p:nvSpPr>
          <p:cNvPr id="7" name="TextBox 7"/>
          <p:cNvSpPr txBox="1"/>
          <p:nvPr/>
        </p:nvSpPr>
        <p:spPr>
          <a:xfrm>
            <a:off x="791890" y="2783125"/>
            <a:ext cx="8625969" cy="5028443"/>
          </a:xfrm>
          <a:prstGeom prst="rect">
            <a:avLst/>
          </a:prstGeom>
        </p:spPr>
        <p:txBody>
          <a:bodyPr lIns="0" tIns="0" rIns="0" bIns="0" rtlCol="0" anchor="t">
            <a:spAutoFit/>
          </a:bodyPr>
          <a:lstStyle/>
          <a:p>
            <a:pPr>
              <a:lnSpc>
                <a:spcPts val="3977"/>
              </a:lnSpc>
            </a:pPr>
            <a:r>
              <a:rPr lang="en-US" sz="3059">
                <a:solidFill>
                  <a:srgbClr val="1F294C"/>
                </a:solidFill>
                <a:latin typeface="Proxima Nova"/>
              </a:rPr>
              <a:t>On 3rd week, had our second Bootstrap session, delving deeper into its features. Then, received the second Bootstrap task, which , was a responsive admin dashboard. Utilizing techniques like flexible grids and media queries, it ensures efficient data presentation and user interaction. This enables administrators to manage tasks and monitor data conveniently .It was completed after two days. After that, we had our third Bootstrap session, expanding our understanding further. </a:t>
            </a:r>
          </a:p>
        </p:txBody>
      </p:sp>
      <p:sp>
        <p:nvSpPr>
          <p:cNvPr id="8" name="Freeform 8"/>
          <p:cNvSpPr/>
          <p:nvPr/>
        </p:nvSpPr>
        <p:spPr>
          <a:xfrm>
            <a:off x="10196618" y="2553471"/>
            <a:ext cx="6917576" cy="5360808"/>
          </a:xfrm>
          <a:custGeom>
            <a:avLst/>
            <a:gdLst/>
            <a:ahLst/>
            <a:cxnLst/>
            <a:rect l="l" t="t" r="r" b="b"/>
            <a:pathLst>
              <a:path w="6917576" h="5360808">
                <a:moveTo>
                  <a:pt x="0" y="0"/>
                </a:moveTo>
                <a:lnTo>
                  <a:pt x="6917576" y="0"/>
                </a:lnTo>
                <a:lnTo>
                  <a:pt x="6917576" y="5360807"/>
                </a:lnTo>
                <a:lnTo>
                  <a:pt x="0" y="536080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2" name="Freeform 2"/>
          <p:cNvSpPr/>
          <p:nvPr/>
        </p:nvSpPr>
        <p:spPr>
          <a:xfrm>
            <a:off x="4177959" y="2145279"/>
            <a:ext cx="9864492" cy="6595199"/>
          </a:xfrm>
          <a:custGeom>
            <a:avLst/>
            <a:gdLst/>
            <a:ahLst/>
            <a:cxnLst/>
            <a:rect l="l" t="t" r="r" b="b"/>
            <a:pathLst>
              <a:path w="9864492" h="6595199">
                <a:moveTo>
                  <a:pt x="0" y="0"/>
                </a:moveTo>
                <a:lnTo>
                  <a:pt x="9864492" y="0"/>
                </a:lnTo>
                <a:lnTo>
                  <a:pt x="9864492" y="6595199"/>
                </a:lnTo>
                <a:lnTo>
                  <a:pt x="0" y="6595199"/>
                </a:lnTo>
                <a:lnTo>
                  <a:pt x="0" y="0"/>
                </a:lnTo>
                <a:close/>
              </a:path>
            </a:pathLst>
          </a:custGeom>
          <a:blipFill>
            <a:blip r:embed="rId2"/>
            <a:stretch>
              <a:fillRect t="-2514" r="-685" b="-1639"/>
            </a:stretch>
          </a:blipFill>
        </p:spPr>
      </p:sp>
      <p:sp>
        <p:nvSpPr>
          <p:cNvPr id="3" name="TextBox 3"/>
          <p:cNvSpPr txBox="1"/>
          <p:nvPr/>
        </p:nvSpPr>
        <p:spPr>
          <a:xfrm>
            <a:off x="4754686" y="666433"/>
            <a:ext cx="8778629" cy="848360"/>
          </a:xfrm>
          <a:prstGeom prst="rect">
            <a:avLst/>
          </a:prstGeom>
        </p:spPr>
        <p:txBody>
          <a:bodyPr lIns="0" tIns="0" rIns="0" bIns="0" rtlCol="0" anchor="t">
            <a:spAutoFit/>
          </a:bodyPr>
          <a:lstStyle/>
          <a:p>
            <a:pPr algn="ctr">
              <a:lnSpc>
                <a:spcPts val="6399"/>
              </a:lnSpc>
            </a:pPr>
            <a:r>
              <a:rPr lang="en-US" sz="6399" spc="63">
                <a:solidFill>
                  <a:srgbClr val="0086B3"/>
                </a:solidFill>
                <a:latin typeface="Proxima Nova Bold"/>
              </a:rPr>
              <a:t>TASK 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881</Words>
  <Application>Microsoft Office PowerPoint</Application>
  <PresentationFormat>Custom</PresentationFormat>
  <Paragraphs>48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Proxima Nova Bold</vt:lpstr>
      <vt:lpstr>Calibri</vt:lpstr>
      <vt:lpstr>Arial</vt:lpstr>
      <vt:lpstr>Proxima Nova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Shaligram Infotect</dc:title>
  <cp:lastModifiedBy>Hetvi Parekh</cp:lastModifiedBy>
  <cp:revision>4</cp:revision>
  <dcterms:created xsi:type="dcterms:W3CDTF">2006-08-16T00:00:00Z</dcterms:created>
  <dcterms:modified xsi:type="dcterms:W3CDTF">2024-04-11T13:18:46Z</dcterms:modified>
  <dc:identifier>DAGCFK-AXFs</dc:identifier>
</cp:coreProperties>
</file>