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9" r:id="rId4"/>
    <p:sldId id="284" r:id="rId5"/>
    <p:sldId id="285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3C817-A00B-404A-903E-AD94EF8726D5}" v="2" dt="2023-03-28T11:54:41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Vad" userId="9c1be280435e7310" providerId="LiveId" clId="{BAAAEA5D-C958-46D2-9451-CD9EE0C40772}"/>
    <pc:docChg chg="custSel addSld modSld">
      <pc:chgData name="Viktor Vad" userId="9c1be280435e7310" providerId="LiveId" clId="{BAAAEA5D-C958-46D2-9451-CD9EE0C40772}" dt="2023-03-21T15:15:20.388" v="131" actId="20577"/>
      <pc:docMkLst>
        <pc:docMk/>
      </pc:docMkLst>
      <pc:sldChg chg="modSp mod">
        <pc:chgData name="Viktor Vad" userId="9c1be280435e7310" providerId="LiveId" clId="{BAAAEA5D-C958-46D2-9451-CD9EE0C40772}" dt="2023-03-21T15:15:08.260" v="124" actId="27636"/>
        <pc:sldMkLst>
          <pc:docMk/>
          <pc:sldMk cId="639705261" sldId="257"/>
        </pc:sldMkLst>
        <pc:spChg chg="mod">
          <ac:chgData name="Viktor Vad" userId="9c1be280435e7310" providerId="LiveId" clId="{BAAAEA5D-C958-46D2-9451-CD9EE0C40772}" dt="2023-03-21T15:15:08.260" v="124" actId="27636"/>
          <ac:spMkLst>
            <pc:docMk/>
            <pc:sldMk cId="639705261" sldId="257"/>
            <ac:spMk id="3" creationId="{09A6ECD2-3F28-EE63-1F7D-E92E5D0B23EA}"/>
          </ac:spMkLst>
        </pc:spChg>
      </pc:sldChg>
      <pc:sldChg chg="modSp mod">
        <pc:chgData name="Viktor Vad" userId="9c1be280435e7310" providerId="LiveId" clId="{BAAAEA5D-C958-46D2-9451-CD9EE0C40772}" dt="2023-03-21T15:15:08.380" v="125" actId="27636"/>
        <pc:sldMkLst>
          <pc:docMk/>
          <pc:sldMk cId="2263610473" sldId="267"/>
        </pc:sldMkLst>
        <pc:spChg chg="mod">
          <ac:chgData name="Viktor Vad" userId="9c1be280435e7310" providerId="LiveId" clId="{BAAAEA5D-C958-46D2-9451-CD9EE0C40772}" dt="2023-03-21T15:15:08.380" v="125" actId="27636"/>
          <ac:spMkLst>
            <pc:docMk/>
            <pc:sldMk cId="2263610473" sldId="267"/>
            <ac:spMk id="3" creationId="{C55E2981-E2DC-14E0-6276-2E5DADA3B501}"/>
          </ac:spMkLst>
        </pc:spChg>
      </pc:sldChg>
      <pc:sldChg chg="modSp mod">
        <pc:chgData name="Viktor Vad" userId="9c1be280435e7310" providerId="LiveId" clId="{BAAAEA5D-C958-46D2-9451-CD9EE0C40772}" dt="2023-03-21T15:15:08.409" v="126" actId="27636"/>
        <pc:sldMkLst>
          <pc:docMk/>
          <pc:sldMk cId="437247823" sldId="268"/>
        </pc:sldMkLst>
        <pc:spChg chg="mod">
          <ac:chgData name="Viktor Vad" userId="9c1be280435e7310" providerId="LiveId" clId="{BAAAEA5D-C958-46D2-9451-CD9EE0C40772}" dt="2023-03-21T15:15:08.409" v="126" actId="27636"/>
          <ac:spMkLst>
            <pc:docMk/>
            <pc:sldMk cId="437247823" sldId="268"/>
            <ac:spMk id="3" creationId="{C55E2981-E2DC-14E0-6276-2E5DADA3B501}"/>
          </ac:spMkLst>
        </pc:spChg>
      </pc:sldChg>
      <pc:sldChg chg="modSp mod">
        <pc:chgData name="Viktor Vad" userId="9c1be280435e7310" providerId="LiveId" clId="{BAAAEA5D-C958-46D2-9451-CD9EE0C40772}" dt="2023-03-21T15:15:08.472" v="127" actId="27636"/>
        <pc:sldMkLst>
          <pc:docMk/>
          <pc:sldMk cId="4013149758" sldId="269"/>
        </pc:sldMkLst>
        <pc:spChg chg="mod">
          <ac:chgData name="Viktor Vad" userId="9c1be280435e7310" providerId="LiveId" clId="{BAAAEA5D-C958-46D2-9451-CD9EE0C40772}" dt="2023-03-21T15:15:08.472" v="127" actId="27636"/>
          <ac:spMkLst>
            <pc:docMk/>
            <pc:sldMk cId="4013149758" sldId="269"/>
            <ac:spMk id="3" creationId="{C55E2981-E2DC-14E0-6276-2E5DADA3B501}"/>
          </ac:spMkLst>
        </pc:spChg>
      </pc:sldChg>
      <pc:sldChg chg="modSp mod">
        <pc:chgData name="Viktor Vad" userId="9c1be280435e7310" providerId="LiveId" clId="{BAAAEA5D-C958-46D2-9451-CD9EE0C40772}" dt="2023-03-21T15:10:01.187" v="1" actId="20577"/>
        <pc:sldMkLst>
          <pc:docMk/>
          <pc:sldMk cId="3577498553" sldId="275"/>
        </pc:sldMkLst>
        <pc:spChg chg="mod">
          <ac:chgData name="Viktor Vad" userId="9c1be280435e7310" providerId="LiveId" clId="{BAAAEA5D-C958-46D2-9451-CD9EE0C40772}" dt="2023-03-21T15:10:01.187" v="1" actId="20577"/>
          <ac:spMkLst>
            <pc:docMk/>
            <pc:sldMk cId="3577498553" sldId="275"/>
            <ac:spMk id="3" creationId="{637A2DE9-6040-5AF0-9061-49DCBF69D08F}"/>
          </ac:spMkLst>
        </pc:spChg>
      </pc:sldChg>
      <pc:sldChg chg="modSp mod">
        <pc:chgData name="Viktor Vad" userId="9c1be280435e7310" providerId="LiveId" clId="{BAAAEA5D-C958-46D2-9451-CD9EE0C40772}" dt="2023-03-21T15:11:12.693" v="2" actId="20577"/>
        <pc:sldMkLst>
          <pc:docMk/>
          <pc:sldMk cId="1399126554" sldId="276"/>
        </pc:sldMkLst>
        <pc:spChg chg="mod">
          <ac:chgData name="Viktor Vad" userId="9c1be280435e7310" providerId="LiveId" clId="{BAAAEA5D-C958-46D2-9451-CD9EE0C40772}" dt="2023-03-21T15:11:12.693" v="2" actId="20577"/>
          <ac:spMkLst>
            <pc:docMk/>
            <pc:sldMk cId="1399126554" sldId="276"/>
            <ac:spMk id="3" creationId="{626617BF-DE79-1051-5E5E-92D28621989F}"/>
          </ac:spMkLst>
        </pc:spChg>
      </pc:sldChg>
      <pc:sldChg chg="modSp mod">
        <pc:chgData name="Viktor Vad" userId="9c1be280435e7310" providerId="LiveId" clId="{BAAAEA5D-C958-46D2-9451-CD9EE0C40772}" dt="2023-03-21T15:12:19.552" v="122" actId="14100"/>
        <pc:sldMkLst>
          <pc:docMk/>
          <pc:sldMk cId="157469687" sldId="279"/>
        </pc:sldMkLst>
        <pc:spChg chg="mod">
          <ac:chgData name="Viktor Vad" userId="9c1be280435e7310" providerId="LiveId" clId="{BAAAEA5D-C958-46D2-9451-CD9EE0C40772}" dt="2023-03-21T15:11:59.799" v="33" actId="14100"/>
          <ac:spMkLst>
            <pc:docMk/>
            <pc:sldMk cId="157469687" sldId="279"/>
            <ac:spMk id="8" creationId="{6CD47FED-48BD-C343-BDA4-F5CBB1B2E11D}"/>
          </ac:spMkLst>
        </pc:spChg>
        <pc:spChg chg="mod">
          <ac:chgData name="Viktor Vad" userId="9c1be280435e7310" providerId="LiveId" clId="{BAAAEA5D-C958-46D2-9451-CD9EE0C40772}" dt="2023-03-21T15:12:19.552" v="122" actId="14100"/>
          <ac:spMkLst>
            <pc:docMk/>
            <pc:sldMk cId="157469687" sldId="279"/>
            <ac:spMk id="9" creationId="{55CCB40F-772C-40F5-5F76-D22C56014CA0}"/>
          </ac:spMkLst>
        </pc:spChg>
      </pc:sldChg>
      <pc:sldChg chg="modSp add mod">
        <pc:chgData name="Viktor Vad" userId="9c1be280435e7310" providerId="LiveId" clId="{BAAAEA5D-C958-46D2-9451-CD9EE0C40772}" dt="2023-03-21T15:15:16.900" v="129" actId="20577"/>
        <pc:sldMkLst>
          <pc:docMk/>
          <pc:sldMk cId="3717827136" sldId="280"/>
        </pc:sldMkLst>
        <pc:spChg chg="mod">
          <ac:chgData name="Viktor Vad" userId="9c1be280435e7310" providerId="LiveId" clId="{BAAAEA5D-C958-46D2-9451-CD9EE0C40772}" dt="2023-03-21T15:15:16.900" v="129" actId="20577"/>
          <ac:spMkLst>
            <pc:docMk/>
            <pc:sldMk cId="3717827136" sldId="280"/>
            <ac:spMk id="2" creationId="{6B1B22BD-CE4F-1980-1F95-7F9DFF7A1E89}"/>
          </ac:spMkLst>
        </pc:spChg>
      </pc:sldChg>
      <pc:sldChg chg="modSp add mod">
        <pc:chgData name="Viktor Vad" userId="9c1be280435e7310" providerId="LiveId" clId="{BAAAEA5D-C958-46D2-9451-CD9EE0C40772}" dt="2023-03-21T15:15:20.388" v="131" actId="20577"/>
        <pc:sldMkLst>
          <pc:docMk/>
          <pc:sldMk cId="1934801078" sldId="281"/>
        </pc:sldMkLst>
        <pc:spChg chg="mod">
          <ac:chgData name="Viktor Vad" userId="9c1be280435e7310" providerId="LiveId" clId="{BAAAEA5D-C958-46D2-9451-CD9EE0C40772}" dt="2023-03-21T15:15:20.388" v="131" actId="20577"/>
          <ac:spMkLst>
            <pc:docMk/>
            <pc:sldMk cId="1934801078" sldId="281"/>
            <ac:spMk id="2" creationId="{E86E8DAF-F40F-E430-E998-9C06DFAAAB22}"/>
          </ac:spMkLst>
        </pc:spChg>
      </pc:sldChg>
      <pc:sldChg chg="add">
        <pc:chgData name="Viktor Vad" userId="9c1be280435e7310" providerId="LiveId" clId="{BAAAEA5D-C958-46D2-9451-CD9EE0C40772}" dt="2023-03-21T15:15:08.171" v="123"/>
        <pc:sldMkLst>
          <pc:docMk/>
          <pc:sldMk cId="3098496550" sldId="282"/>
        </pc:sldMkLst>
      </pc:sldChg>
      <pc:sldChg chg="add">
        <pc:chgData name="Viktor Vad" userId="9c1be280435e7310" providerId="LiveId" clId="{BAAAEA5D-C958-46D2-9451-CD9EE0C40772}" dt="2023-03-21T15:15:08.171" v="123"/>
        <pc:sldMkLst>
          <pc:docMk/>
          <pc:sldMk cId="1484148486" sldId="283"/>
        </pc:sldMkLst>
      </pc:sldChg>
    </pc:docChg>
  </pc:docChgLst>
  <pc:docChgLst>
    <pc:chgData name="Viktor Vad" userId="9c1be280435e7310" providerId="LiveId" clId="{ACD9E8B1-607C-4106-A03D-562E0ECB638C}"/>
    <pc:docChg chg="undo redo custSel addSld modSld">
      <pc:chgData name="Viktor Vad" userId="9c1be280435e7310" providerId="LiveId" clId="{ACD9E8B1-607C-4106-A03D-562E0ECB638C}" dt="2023-03-07T19:57:34.497" v="6746"/>
      <pc:docMkLst>
        <pc:docMk/>
      </pc:docMkLst>
      <pc:sldChg chg="addSp delSp modSp mod">
        <pc:chgData name="Viktor Vad" userId="9c1be280435e7310" providerId="LiveId" clId="{ACD9E8B1-607C-4106-A03D-562E0ECB638C}" dt="2023-03-06T08:54:39.112" v="535" actId="20577"/>
        <pc:sldMkLst>
          <pc:docMk/>
          <pc:sldMk cId="3672136742" sldId="256"/>
        </pc:sldMkLst>
        <pc:spChg chg="mod">
          <ac:chgData name="Viktor Vad" userId="9c1be280435e7310" providerId="LiveId" clId="{ACD9E8B1-607C-4106-A03D-562E0ECB638C}" dt="2023-03-06T08:36:18.857" v="367" actId="20577"/>
          <ac:spMkLst>
            <pc:docMk/>
            <pc:sldMk cId="3672136742" sldId="256"/>
            <ac:spMk id="2" creationId="{D68A4BFA-20C8-F6DE-B638-44D0FE289EF1}"/>
          </ac:spMkLst>
        </pc:spChg>
        <pc:spChg chg="mod">
          <ac:chgData name="Viktor Vad" userId="9c1be280435e7310" providerId="LiveId" clId="{ACD9E8B1-607C-4106-A03D-562E0ECB638C}" dt="2023-03-06T08:36:39.532" v="418" actId="1036"/>
          <ac:spMkLst>
            <pc:docMk/>
            <pc:sldMk cId="3672136742" sldId="256"/>
            <ac:spMk id="3" creationId="{C90B209A-3224-E1B5-2CD9-46E23B995E67}"/>
          </ac:spMkLst>
        </pc:spChg>
        <pc:spChg chg="add mod">
          <ac:chgData name="Viktor Vad" userId="9c1be280435e7310" providerId="LiveId" clId="{ACD9E8B1-607C-4106-A03D-562E0ECB638C}" dt="2023-03-06T08:54:39.112" v="535" actId="20577"/>
          <ac:spMkLst>
            <pc:docMk/>
            <pc:sldMk cId="3672136742" sldId="256"/>
            <ac:spMk id="4" creationId="{8CDC6714-D31C-D53A-6C21-845FA51AA0BB}"/>
          </ac:spMkLst>
        </pc:spChg>
        <pc:spChg chg="add mod">
          <ac:chgData name="Viktor Vad" userId="9c1be280435e7310" providerId="LiveId" clId="{ACD9E8B1-607C-4106-A03D-562E0ECB638C}" dt="2023-03-06T08:36:39.532" v="418" actId="1036"/>
          <ac:spMkLst>
            <pc:docMk/>
            <pc:sldMk cId="3672136742" sldId="256"/>
            <ac:spMk id="7" creationId="{C2DE3CC1-0755-2977-84A6-59B9052E599C}"/>
          </ac:spMkLst>
        </pc:spChg>
        <pc:spChg chg="add mod">
          <ac:chgData name="Viktor Vad" userId="9c1be280435e7310" providerId="LiveId" clId="{ACD9E8B1-607C-4106-A03D-562E0ECB638C}" dt="2023-03-06T08:39:21.753" v="461" actId="1036"/>
          <ac:spMkLst>
            <pc:docMk/>
            <pc:sldMk cId="3672136742" sldId="256"/>
            <ac:spMk id="12" creationId="{55AA594B-2EEC-D9AA-174A-64F55E813EDE}"/>
          </ac:spMkLst>
        </pc:spChg>
        <pc:picChg chg="add del mod">
          <ac:chgData name="Viktor Vad" userId="9c1be280435e7310" providerId="LiveId" clId="{ACD9E8B1-607C-4106-A03D-562E0ECB638C}" dt="2023-03-06T08:37:20.776" v="419" actId="478"/>
          <ac:picMkLst>
            <pc:docMk/>
            <pc:sldMk cId="3672136742" sldId="256"/>
            <ac:picMk id="6" creationId="{BF7C8DDF-8A36-4487-5D19-5C42F2536586}"/>
          </ac:picMkLst>
        </pc:picChg>
        <pc:picChg chg="add mod">
          <ac:chgData name="Viktor Vad" userId="9c1be280435e7310" providerId="LiveId" clId="{ACD9E8B1-607C-4106-A03D-562E0ECB638C}" dt="2023-03-06T08:37:44.318" v="423" actId="1076"/>
          <ac:picMkLst>
            <pc:docMk/>
            <pc:sldMk cId="3672136742" sldId="256"/>
            <ac:picMk id="11" creationId="{642DCB33-75C6-42B1-706B-E95B34FC4501}"/>
          </ac:picMkLst>
        </pc:picChg>
        <pc:cxnChg chg="add mod ord">
          <ac:chgData name="Viktor Vad" userId="9c1be280435e7310" providerId="LiveId" clId="{ACD9E8B1-607C-4106-A03D-562E0ECB638C}" dt="2023-03-06T08:37:37.675" v="422" actId="166"/>
          <ac:cxnSpMkLst>
            <pc:docMk/>
            <pc:sldMk cId="3672136742" sldId="256"/>
            <ac:cxnSpMk id="9" creationId="{C2337474-775E-46B3-F9BB-83205B36E0ED}"/>
          </ac:cxnSpMkLst>
        </pc:cxnChg>
      </pc:sldChg>
      <pc:sldChg chg="addSp modSp new mod modAnim">
        <pc:chgData name="Viktor Vad" userId="9c1be280435e7310" providerId="LiveId" clId="{ACD9E8B1-607C-4106-A03D-562E0ECB638C}" dt="2023-03-07T14:58:48.078" v="5171" actId="1076"/>
        <pc:sldMkLst>
          <pc:docMk/>
          <pc:sldMk cId="3698035866" sldId="257"/>
        </pc:sldMkLst>
        <pc:spChg chg="mod">
          <ac:chgData name="Viktor Vad" userId="9c1be280435e7310" providerId="LiveId" clId="{ACD9E8B1-607C-4106-A03D-562E0ECB638C}" dt="2023-03-06T09:48:46.971" v="1171" actId="20577"/>
          <ac:spMkLst>
            <pc:docMk/>
            <pc:sldMk cId="3698035866" sldId="257"/>
            <ac:spMk id="2" creationId="{810E29C2-7D11-45CB-3797-BABDAA5F7EDA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4" creationId="{61D060F9-7B44-6A48-7273-3BE2EE2DAF07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5" creationId="{34985E22-54E6-D25C-9D91-AE0F570BB990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6" creationId="{7FAC5DD6-5C9E-D92D-0ED3-355C37859E1A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7" creationId="{B87656A5-3394-8C1E-6999-5866833560E4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8" creationId="{C8B5C776-E2B2-B429-0AAE-96DFF6EF5851}"/>
          </ac:spMkLst>
        </pc:spChg>
        <pc:spChg chg="add mod">
          <ac:chgData name="Viktor Vad" userId="9c1be280435e7310" providerId="LiveId" clId="{ACD9E8B1-607C-4106-A03D-562E0ECB638C}" dt="2023-03-07T14:57:35.397" v="5162" actId="1037"/>
          <ac:spMkLst>
            <pc:docMk/>
            <pc:sldMk cId="3698035866" sldId="257"/>
            <ac:spMk id="9" creationId="{CAD0C899-F8AC-D8D4-DCEE-031D25E1E8C2}"/>
          </ac:spMkLst>
        </pc:spChg>
        <pc:spChg chg="add mod">
          <ac:chgData name="Viktor Vad" userId="9c1be280435e7310" providerId="LiveId" clId="{ACD9E8B1-607C-4106-A03D-562E0ECB638C}" dt="2023-03-07T14:57:35.397" v="5162" actId="1037"/>
          <ac:spMkLst>
            <pc:docMk/>
            <pc:sldMk cId="3698035866" sldId="257"/>
            <ac:spMk id="10" creationId="{2B141F36-F09F-FCE0-C3D9-9A2991410766}"/>
          </ac:spMkLst>
        </pc:spChg>
        <pc:spChg chg="add mod">
          <ac:chgData name="Viktor Vad" userId="9c1be280435e7310" providerId="LiveId" clId="{ACD9E8B1-607C-4106-A03D-562E0ECB638C}" dt="2023-03-07T14:57:35.397" v="5162" actId="1037"/>
          <ac:spMkLst>
            <pc:docMk/>
            <pc:sldMk cId="3698035866" sldId="257"/>
            <ac:spMk id="11" creationId="{DA20E02F-DD8D-B56C-13F4-629854A0C157}"/>
          </ac:spMkLst>
        </pc:spChg>
        <pc:spChg chg="add mod">
          <ac:chgData name="Viktor Vad" userId="9c1be280435e7310" providerId="LiveId" clId="{ACD9E8B1-607C-4106-A03D-562E0ECB638C}" dt="2023-03-07T14:57:35.397" v="5162" actId="1037"/>
          <ac:spMkLst>
            <pc:docMk/>
            <pc:sldMk cId="3698035866" sldId="257"/>
            <ac:spMk id="12" creationId="{C911F3BF-9B87-2CBE-9CE2-467F0AF13A47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30" creationId="{B7E0185B-9AB8-C900-31DB-E6A2C3D5B6AF}"/>
          </ac:spMkLst>
        </pc:spChg>
        <pc:spChg chg="add mod">
          <ac:chgData name="Viktor Vad" userId="9c1be280435e7310" providerId="LiveId" clId="{ACD9E8B1-607C-4106-A03D-562E0ECB638C}" dt="2023-03-06T09:31:01.515" v="1120" actId="1036"/>
          <ac:spMkLst>
            <pc:docMk/>
            <pc:sldMk cId="3698035866" sldId="257"/>
            <ac:spMk id="31" creationId="{6D62CA41-6481-097D-97B7-4B0B71C3986E}"/>
          </ac:spMkLst>
        </pc:spChg>
        <pc:spChg chg="add mod">
          <ac:chgData name="Viktor Vad" userId="9c1be280435e7310" providerId="LiveId" clId="{ACD9E8B1-607C-4106-A03D-562E0ECB638C}" dt="2023-03-06T09:31:07.332" v="1121" actId="1076"/>
          <ac:spMkLst>
            <pc:docMk/>
            <pc:sldMk cId="3698035866" sldId="257"/>
            <ac:spMk id="33" creationId="{AAA92257-3EAA-320C-E0D8-4557CE0A55A8}"/>
          </ac:spMkLst>
        </pc:spChg>
        <pc:spChg chg="add mod">
          <ac:chgData name="Viktor Vad" userId="9c1be280435e7310" providerId="LiveId" clId="{ACD9E8B1-607C-4106-A03D-562E0ECB638C}" dt="2023-03-06T09:31:16.364" v="1125" actId="1076"/>
          <ac:spMkLst>
            <pc:docMk/>
            <pc:sldMk cId="3698035866" sldId="257"/>
            <ac:spMk id="34" creationId="{635B374C-065F-276B-5D45-D7D5BD2910EE}"/>
          </ac:spMkLst>
        </pc:spChg>
        <pc:picChg chg="add mod">
          <ac:chgData name="Viktor Vad" userId="9c1be280435e7310" providerId="LiveId" clId="{ACD9E8B1-607C-4106-A03D-562E0ECB638C}" dt="2023-03-07T14:58:48.078" v="5171" actId="1076"/>
          <ac:picMkLst>
            <pc:docMk/>
            <pc:sldMk cId="3698035866" sldId="257"/>
            <ac:picMk id="19" creationId="{818EF29A-F205-C11F-2AEF-4FB2404D2CA7}"/>
          </ac:picMkLst>
        </pc:picChg>
        <pc:cxnChg chg="add mod">
          <ac:chgData name="Viktor Vad" userId="9c1be280435e7310" providerId="LiveId" clId="{ACD9E8B1-607C-4106-A03D-562E0ECB638C}" dt="2023-03-07T14:57:58.023" v="5166" actId="14100"/>
          <ac:cxnSpMkLst>
            <pc:docMk/>
            <pc:sldMk cId="3698035866" sldId="257"/>
            <ac:cxnSpMk id="13" creationId="{6BA9BCE4-8669-9CC3-300F-847D06565649}"/>
          </ac:cxnSpMkLst>
        </pc:cxnChg>
        <pc:cxnChg chg="add mod">
          <ac:chgData name="Viktor Vad" userId="9c1be280435e7310" providerId="LiveId" clId="{ACD9E8B1-607C-4106-A03D-562E0ECB638C}" dt="2023-03-07T14:57:35.397" v="5162" actId="1037"/>
          <ac:cxnSpMkLst>
            <pc:docMk/>
            <pc:sldMk cId="3698035866" sldId="257"/>
            <ac:cxnSpMk id="14" creationId="{113FF603-66FC-0183-DA55-F1DA2DAF61EE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16" creationId="{1BBE9C9D-8C89-4F17-32D3-1FFAE0C6E685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18" creationId="{2E0DD3FD-A909-22EB-A430-59FA23BFB3F5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20" creationId="{44523EFA-D39A-14BE-BD0F-74D83007CE6C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22" creationId="{CF797657-FA74-B58F-9101-0E82E679BFB6}"/>
          </ac:cxnSpMkLst>
        </pc:cxnChg>
        <pc:cxnChg chg="add mod">
          <ac:chgData name="Viktor Vad" userId="9c1be280435e7310" providerId="LiveId" clId="{ACD9E8B1-607C-4106-A03D-562E0ECB638C}" dt="2023-03-07T14:57:35.397" v="5162" actId="1037"/>
          <ac:cxnSpMkLst>
            <pc:docMk/>
            <pc:sldMk cId="3698035866" sldId="257"/>
            <ac:cxnSpMk id="24" creationId="{5C096125-4F51-FBAD-0433-0B15E13A0D0E}"/>
          </ac:cxnSpMkLst>
        </pc:cxnChg>
        <pc:cxnChg chg="add mod">
          <ac:chgData name="Viktor Vad" userId="9c1be280435e7310" providerId="LiveId" clId="{ACD9E8B1-607C-4106-A03D-562E0ECB638C}" dt="2023-03-07T14:57:35.397" v="5162" actId="1037"/>
          <ac:cxnSpMkLst>
            <pc:docMk/>
            <pc:sldMk cId="3698035866" sldId="257"/>
            <ac:cxnSpMk id="26" creationId="{C3742242-83B6-7CFA-4E0B-553FA563D097}"/>
          </ac:cxnSpMkLst>
        </pc:cxnChg>
        <pc:cxnChg chg="add mod">
          <ac:chgData name="Viktor Vad" userId="9c1be280435e7310" providerId="LiveId" clId="{ACD9E8B1-607C-4106-A03D-562E0ECB638C}" dt="2023-03-07T14:57:35.397" v="5162" actId="1037"/>
          <ac:cxnSpMkLst>
            <pc:docMk/>
            <pc:sldMk cId="3698035866" sldId="257"/>
            <ac:cxnSpMk id="28" creationId="{DF7EFE5F-93D1-B70F-8402-08BE598EC53A}"/>
          </ac:cxnSpMkLst>
        </pc:cxnChg>
        <pc:cxnChg chg="add mod">
          <ac:chgData name="Viktor Vad" userId="9c1be280435e7310" providerId="LiveId" clId="{ACD9E8B1-607C-4106-A03D-562E0ECB638C}" dt="2023-03-06T09:31:01.515" v="1120" actId="1036"/>
          <ac:cxnSpMkLst>
            <pc:docMk/>
            <pc:sldMk cId="3698035866" sldId="257"/>
            <ac:cxnSpMk id="32" creationId="{9EE680B1-AA28-727C-0FA7-E55EDF85D607}"/>
          </ac:cxnSpMkLst>
        </pc:cxnChg>
      </pc:sldChg>
      <pc:sldChg chg="addSp delSp modSp new mod delAnim modAnim">
        <pc:chgData name="Viktor Vad" userId="9c1be280435e7310" providerId="LiveId" clId="{ACD9E8B1-607C-4106-A03D-562E0ECB638C}" dt="2023-03-07T14:54:53.011" v="5063" actId="20577"/>
        <pc:sldMkLst>
          <pc:docMk/>
          <pc:sldMk cId="617943823" sldId="258"/>
        </pc:sldMkLst>
        <pc:spChg chg="mod">
          <ac:chgData name="Viktor Vad" userId="9c1be280435e7310" providerId="LiveId" clId="{ACD9E8B1-607C-4106-A03D-562E0ECB638C}" dt="2023-03-06T08:53:23.840" v="509" actId="20577"/>
          <ac:spMkLst>
            <pc:docMk/>
            <pc:sldMk cId="617943823" sldId="258"/>
            <ac:spMk id="2" creationId="{4735CFED-0F96-A239-8171-643571EB5387}"/>
          </ac:spMkLst>
        </pc:spChg>
        <pc:spChg chg="mod">
          <ac:chgData name="Viktor Vad" userId="9c1be280435e7310" providerId="LiveId" clId="{ACD9E8B1-607C-4106-A03D-562E0ECB638C}" dt="2023-03-06T11:32:34.874" v="2259" actId="20577"/>
          <ac:spMkLst>
            <pc:docMk/>
            <pc:sldMk cId="617943823" sldId="258"/>
            <ac:spMk id="3" creationId="{7174A15B-DEA8-B853-D5CD-E6B9E7024078}"/>
          </ac:spMkLst>
        </pc:spChg>
        <pc:spChg chg="add mod">
          <ac:chgData name="Viktor Vad" userId="9c1be280435e7310" providerId="LiveId" clId="{ACD9E8B1-607C-4106-A03D-562E0ECB638C}" dt="2023-03-06T11:32:47.671" v="2307" actId="1036"/>
          <ac:spMkLst>
            <pc:docMk/>
            <pc:sldMk cId="617943823" sldId="258"/>
            <ac:spMk id="4" creationId="{082C84C5-CDEB-BE2E-8654-DB79292F576C}"/>
          </ac:spMkLst>
        </pc:spChg>
        <pc:spChg chg="add mod">
          <ac:chgData name="Viktor Vad" userId="9c1be280435e7310" providerId="LiveId" clId="{ACD9E8B1-607C-4106-A03D-562E0ECB638C}" dt="2023-03-06T11:32:47.671" v="2307" actId="1036"/>
          <ac:spMkLst>
            <pc:docMk/>
            <pc:sldMk cId="617943823" sldId="258"/>
            <ac:spMk id="5" creationId="{1886E10D-DE74-B4BE-5E3B-460F407AA4DB}"/>
          </ac:spMkLst>
        </pc:spChg>
        <pc:spChg chg="add mod">
          <ac:chgData name="Viktor Vad" userId="9c1be280435e7310" providerId="LiveId" clId="{ACD9E8B1-607C-4106-A03D-562E0ECB638C}" dt="2023-03-06T11:32:47.671" v="2307" actId="1036"/>
          <ac:spMkLst>
            <pc:docMk/>
            <pc:sldMk cId="617943823" sldId="258"/>
            <ac:spMk id="6" creationId="{36137F95-8E81-BC44-5812-970695254021}"/>
          </ac:spMkLst>
        </pc:spChg>
        <pc:spChg chg="add mod">
          <ac:chgData name="Viktor Vad" userId="9c1be280435e7310" providerId="LiveId" clId="{ACD9E8B1-607C-4106-A03D-562E0ECB638C}" dt="2023-03-07T14:54:53.011" v="5063" actId="20577"/>
          <ac:spMkLst>
            <pc:docMk/>
            <pc:sldMk cId="617943823" sldId="258"/>
            <ac:spMk id="7" creationId="{A91C5631-CCFA-9F9A-608A-D2D730E1430E}"/>
          </ac:spMkLst>
        </pc:spChg>
        <pc:spChg chg="mod">
          <ac:chgData name="Viktor Vad" userId="9c1be280435e7310" providerId="LiveId" clId="{ACD9E8B1-607C-4106-A03D-562E0ECB638C}" dt="2023-03-06T11:33:42.772" v="2311" actId="14100"/>
          <ac:spMkLst>
            <pc:docMk/>
            <pc:sldMk cId="617943823" sldId="258"/>
            <ac:spMk id="13" creationId="{519F3F8A-E51D-FC4C-93CE-9B9CF5BDDAD5}"/>
          </ac:spMkLst>
        </pc:spChg>
        <pc:grpChg chg="add mod">
          <ac:chgData name="Viktor Vad" userId="9c1be280435e7310" providerId="LiveId" clId="{ACD9E8B1-607C-4106-A03D-562E0ECB638C}" dt="2023-03-06T11:33:42.772" v="2311" actId="14100"/>
          <ac:grpSpMkLst>
            <pc:docMk/>
            <pc:sldMk cId="617943823" sldId="258"/>
            <ac:grpSpMk id="11" creationId="{B4333052-99AE-3096-C091-624BDAF551CE}"/>
          </ac:grpSpMkLst>
        </pc:grpChg>
        <pc:picChg chg="mod">
          <ac:chgData name="Viktor Vad" userId="9c1be280435e7310" providerId="LiveId" clId="{ACD9E8B1-607C-4106-A03D-562E0ECB638C}" dt="2023-03-06T11:33:42.772" v="2311" actId="14100"/>
          <ac:picMkLst>
            <pc:docMk/>
            <pc:sldMk cId="617943823" sldId="258"/>
            <ac:picMk id="12" creationId="{5E0617C8-A90E-2235-1887-D1C86319C151}"/>
          </ac:picMkLst>
        </pc:picChg>
        <pc:cxnChg chg="add del mod">
          <ac:chgData name="Viktor Vad" userId="9c1be280435e7310" providerId="LiveId" clId="{ACD9E8B1-607C-4106-A03D-562E0ECB638C}" dt="2023-03-06T11:32:07.895" v="2254" actId="478"/>
          <ac:cxnSpMkLst>
            <pc:docMk/>
            <pc:sldMk cId="617943823" sldId="258"/>
            <ac:cxnSpMk id="9" creationId="{75D03CAD-9D4E-AB65-CBE9-8F89DA48AC91}"/>
          </ac:cxnSpMkLst>
        </pc:cxnChg>
        <pc:cxnChg chg="mod">
          <ac:chgData name="Viktor Vad" userId="9c1be280435e7310" providerId="LiveId" clId="{ACD9E8B1-607C-4106-A03D-562E0ECB638C}" dt="2023-03-06T11:33:42.772" v="2311" actId="14100"/>
          <ac:cxnSpMkLst>
            <pc:docMk/>
            <pc:sldMk cId="617943823" sldId="258"/>
            <ac:cxnSpMk id="14" creationId="{7D2333F9-3A20-DED3-1266-46658DD4DA4B}"/>
          </ac:cxnSpMkLst>
        </pc:cxnChg>
        <pc:cxnChg chg="mod">
          <ac:chgData name="Viktor Vad" userId="9c1be280435e7310" providerId="LiveId" clId="{ACD9E8B1-607C-4106-A03D-562E0ECB638C}" dt="2023-03-06T11:33:42.772" v="2311" actId="14100"/>
          <ac:cxnSpMkLst>
            <pc:docMk/>
            <pc:sldMk cId="617943823" sldId="258"/>
            <ac:cxnSpMk id="15" creationId="{1DEC6B82-6B81-BCBB-04FA-7B0BBCD06318}"/>
          </ac:cxnSpMkLst>
        </pc:cxnChg>
        <pc:cxnChg chg="mod">
          <ac:chgData name="Viktor Vad" userId="9c1be280435e7310" providerId="LiveId" clId="{ACD9E8B1-607C-4106-A03D-562E0ECB638C}" dt="2023-03-06T11:33:42.772" v="2311" actId="14100"/>
          <ac:cxnSpMkLst>
            <pc:docMk/>
            <pc:sldMk cId="617943823" sldId="258"/>
            <ac:cxnSpMk id="16" creationId="{1D28693E-9373-DFC0-9AAD-BCDD1361C51D}"/>
          </ac:cxnSpMkLst>
        </pc:cxnChg>
        <pc:cxnChg chg="add mod">
          <ac:chgData name="Viktor Vad" userId="9c1be280435e7310" providerId="LiveId" clId="{ACD9E8B1-607C-4106-A03D-562E0ECB638C}" dt="2023-03-06T11:33:42.772" v="2311" actId="14100"/>
          <ac:cxnSpMkLst>
            <pc:docMk/>
            <pc:sldMk cId="617943823" sldId="258"/>
            <ac:cxnSpMk id="18" creationId="{96EA975E-7DB3-ADB1-91D4-3BCCFABB4D2C}"/>
          </ac:cxnSpMkLst>
        </pc:cxnChg>
        <pc:cxnChg chg="add mod">
          <ac:chgData name="Viktor Vad" userId="9c1be280435e7310" providerId="LiveId" clId="{ACD9E8B1-607C-4106-A03D-562E0ECB638C}" dt="2023-03-06T11:33:58.716" v="2314" actId="14100"/>
          <ac:cxnSpMkLst>
            <pc:docMk/>
            <pc:sldMk cId="617943823" sldId="258"/>
            <ac:cxnSpMk id="19" creationId="{B4DCA67B-865F-CB6D-2323-F96D4FAC9F55}"/>
          </ac:cxnSpMkLst>
        </pc:cxnChg>
      </pc:sldChg>
      <pc:sldChg chg="modSp new mod">
        <pc:chgData name="Viktor Vad" userId="9c1be280435e7310" providerId="LiveId" clId="{ACD9E8B1-607C-4106-A03D-562E0ECB638C}" dt="2023-03-07T14:54:32.261" v="5047" actId="20577"/>
        <pc:sldMkLst>
          <pc:docMk/>
          <pc:sldMk cId="3112216881" sldId="259"/>
        </pc:sldMkLst>
        <pc:spChg chg="mod">
          <ac:chgData name="Viktor Vad" userId="9c1be280435e7310" providerId="LiveId" clId="{ACD9E8B1-607C-4106-A03D-562E0ECB638C}" dt="2023-03-07T14:49:54.657" v="4893" actId="20577"/>
          <ac:spMkLst>
            <pc:docMk/>
            <pc:sldMk cId="3112216881" sldId="259"/>
            <ac:spMk id="2" creationId="{BCAB395E-1F31-6296-0FB3-578ADF30BAFF}"/>
          </ac:spMkLst>
        </pc:spChg>
        <pc:spChg chg="mod">
          <ac:chgData name="Viktor Vad" userId="9c1be280435e7310" providerId="LiveId" clId="{ACD9E8B1-607C-4106-A03D-562E0ECB638C}" dt="2023-03-07T14:54:32.261" v="5047" actId="20577"/>
          <ac:spMkLst>
            <pc:docMk/>
            <pc:sldMk cId="3112216881" sldId="259"/>
            <ac:spMk id="3" creationId="{F329C125-9A9F-8EB7-697C-ECB4A6AC22C4}"/>
          </ac:spMkLst>
        </pc:spChg>
      </pc:sldChg>
      <pc:sldChg chg="addSp modSp new mod">
        <pc:chgData name="Viktor Vad" userId="9c1be280435e7310" providerId="LiveId" clId="{ACD9E8B1-607C-4106-A03D-562E0ECB638C}" dt="2023-03-06T09:49:26.267" v="1235" actId="20577"/>
        <pc:sldMkLst>
          <pc:docMk/>
          <pc:sldMk cId="2494240460" sldId="260"/>
        </pc:sldMkLst>
        <pc:spChg chg="mod">
          <ac:chgData name="Viktor Vad" userId="9c1be280435e7310" providerId="LiveId" clId="{ACD9E8B1-607C-4106-A03D-562E0ECB638C}" dt="2023-03-06T09:48:54.579" v="1172"/>
          <ac:spMkLst>
            <pc:docMk/>
            <pc:sldMk cId="2494240460" sldId="260"/>
            <ac:spMk id="2" creationId="{581F6642-3953-0361-C44D-B667B3CABD2C}"/>
          </ac:spMkLst>
        </pc:spChg>
        <pc:spChg chg="mod">
          <ac:chgData name="Viktor Vad" userId="9c1be280435e7310" providerId="LiveId" clId="{ACD9E8B1-607C-4106-A03D-562E0ECB638C}" dt="2023-03-06T09:49:26.267" v="1235" actId="20577"/>
          <ac:spMkLst>
            <pc:docMk/>
            <pc:sldMk cId="2494240460" sldId="260"/>
            <ac:spMk id="3" creationId="{4FDF764B-17B3-2749-272A-258EEB2AE764}"/>
          </ac:spMkLst>
        </pc:spChg>
        <pc:spChg chg="add mod">
          <ac:chgData name="Viktor Vad" userId="9c1be280435e7310" providerId="LiveId" clId="{ACD9E8B1-607C-4106-A03D-562E0ECB638C}" dt="2023-03-06T09:44:37.087" v="1128"/>
          <ac:spMkLst>
            <pc:docMk/>
            <pc:sldMk cId="2494240460" sldId="260"/>
            <ac:spMk id="4" creationId="{0BDEC11D-1988-E546-850C-5FC4771CF7F2}"/>
          </ac:spMkLst>
        </pc:spChg>
      </pc:sldChg>
      <pc:sldChg chg="addSp delSp modSp add mod">
        <pc:chgData name="Viktor Vad" userId="9c1be280435e7310" providerId="LiveId" clId="{ACD9E8B1-607C-4106-A03D-562E0ECB638C}" dt="2023-03-06T10:05:11.140" v="1564" actId="20577"/>
        <pc:sldMkLst>
          <pc:docMk/>
          <pc:sldMk cId="3521708915" sldId="261"/>
        </pc:sldMkLst>
        <pc:spChg chg="mod">
          <ac:chgData name="Viktor Vad" userId="9c1be280435e7310" providerId="LiveId" clId="{ACD9E8B1-607C-4106-A03D-562E0ECB638C}" dt="2023-03-06T09:58:30.207" v="1428" actId="14100"/>
          <ac:spMkLst>
            <pc:docMk/>
            <pc:sldMk cId="3521708915" sldId="261"/>
            <ac:spMk id="3" creationId="{4FDF764B-17B3-2749-272A-258EEB2AE764}"/>
          </ac:spMkLst>
        </pc:spChg>
        <pc:spChg chg="del">
          <ac:chgData name="Viktor Vad" userId="9c1be280435e7310" providerId="LiveId" clId="{ACD9E8B1-607C-4106-A03D-562E0ECB638C}" dt="2023-03-06T09:50:15.316" v="1237" actId="478"/>
          <ac:spMkLst>
            <pc:docMk/>
            <pc:sldMk cId="3521708915" sldId="261"/>
            <ac:spMk id="4" creationId="{0BDEC11D-1988-E546-850C-5FC4771CF7F2}"/>
          </ac:spMkLst>
        </pc:spChg>
        <pc:spChg chg="add mod">
          <ac:chgData name="Viktor Vad" userId="9c1be280435e7310" providerId="LiveId" clId="{ACD9E8B1-607C-4106-A03D-562E0ECB638C}" dt="2023-03-06T09:51:36.830" v="1243" actId="1076"/>
          <ac:spMkLst>
            <pc:docMk/>
            <pc:sldMk cId="3521708915" sldId="261"/>
            <ac:spMk id="5" creationId="{B7008513-82D2-F2A4-7120-A9A2528385FF}"/>
          </ac:spMkLst>
        </pc:spChg>
        <pc:spChg chg="add mod ord">
          <ac:chgData name="Viktor Vad" userId="9c1be280435e7310" providerId="LiveId" clId="{ACD9E8B1-607C-4106-A03D-562E0ECB638C}" dt="2023-03-06T10:01:31.659" v="1522" actId="170"/>
          <ac:spMkLst>
            <pc:docMk/>
            <pc:sldMk cId="3521708915" sldId="261"/>
            <ac:spMk id="6" creationId="{9948EEF0-1EC8-D7B9-2423-BE6D52E08AAA}"/>
          </ac:spMkLst>
        </pc:spChg>
        <pc:spChg chg="add mod">
          <ac:chgData name="Viktor Vad" userId="9c1be280435e7310" providerId="LiveId" clId="{ACD9E8B1-607C-4106-A03D-562E0ECB638C}" dt="2023-03-06T09:59:13.181" v="1434" actId="1076"/>
          <ac:spMkLst>
            <pc:docMk/>
            <pc:sldMk cId="3521708915" sldId="261"/>
            <ac:spMk id="7" creationId="{BB1B889A-C279-983D-6DE8-385CF9EDD0E5}"/>
          </ac:spMkLst>
        </pc:spChg>
        <pc:spChg chg="add mod">
          <ac:chgData name="Viktor Vad" userId="9c1be280435e7310" providerId="LiveId" clId="{ACD9E8B1-607C-4106-A03D-562E0ECB638C}" dt="2023-03-06T10:02:33.131" v="1524" actId="1076"/>
          <ac:spMkLst>
            <pc:docMk/>
            <pc:sldMk cId="3521708915" sldId="261"/>
            <ac:spMk id="14" creationId="{15DC560A-9C90-6E9E-1D6D-53B6C44432C1}"/>
          </ac:spMkLst>
        </pc:spChg>
        <pc:spChg chg="add mod">
          <ac:chgData name="Viktor Vad" userId="9c1be280435e7310" providerId="LiveId" clId="{ACD9E8B1-607C-4106-A03D-562E0ECB638C}" dt="2023-03-06T10:04:33.012" v="1551" actId="1076"/>
          <ac:spMkLst>
            <pc:docMk/>
            <pc:sldMk cId="3521708915" sldId="261"/>
            <ac:spMk id="15" creationId="{0FC413E8-4278-DD64-684D-F0289C0D222E}"/>
          </ac:spMkLst>
        </pc:spChg>
        <pc:spChg chg="add mod">
          <ac:chgData name="Viktor Vad" userId="9c1be280435e7310" providerId="LiveId" clId="{ACD9E8B1-607C-4106-A03D-562E0ECB638C}" dt="2023-03-06T10:04:38.355" v="1553" actId="1076"/>
          <ac:spMkLst>
            <pc:docMk/>
            <pc:sldMk cId="3521708915" sldId="261"/>
            <ac:spMk id="16" creationId="{8B8F034E-43C8-EC37-3E7A-2D87E272D54F}"/>
          </ac:spMkLst>
        </pc:spChg>
        <pc:spChg chg="add mod">
          <ac:chgData name="Viktor Vad" userId="9c1be280435e7310" providerId="LiveId" clId="{ACD9E8B1-607C-4106-A03D-562E0ECB638C}" dt="2023-03-06T10:04:47.150" v="1556" actId="20577"/>
          <ac:spMkLst>
            <pc:docMk/>
            <pc:sldMk cId="3521708915" sldId="261"/>
            <ac:spMk id="17" creationId="{C7360528-5DF0-30A3-6D70-6C41D2D9FB60}"/>
          </ac:spMkLst>
        </pc:spChg>
        <pc:spChg chg="add mod">
          <ac:chgData name="Viktor Vad" userId="9c1be280435e7310" providerId="LiveId" clId="{ACD9E8B1-607C-4106-A03D-562E0ECB638C}" dt="2023-03-06T10:04:54.693" v="1559" actId="20577"/>
          <ac:spMkLst>
            <pc:docMk/>
            <pc:sldMk cId="3521708915" sldId="261"/>
            <ac:spMk id="18" creationId="{F53A5139-2D70-2EF2-081F-E0C9261AB79F}"/>
          </ac:spMkLst>
        </pc:spChg>
        <pc:spChg chg="add mod">
          <ac:chgData name="Viktor Vad" userId="9c1be280435e7310" providerId="LiveId" clId="{ACD9E8B1-607C-4106-A03D-562E0ECB638C}" dt="2023-03-06T10:05:06.060" v="1561" actId="1076"/>
          <ac:spMkLst>
            <pc:docMk/>
            <pc:sldMk cId="3521708915" sldId="261"/>
            <ac:spMk id="19" creationId="{3EC3BC16-E7B6-2FE3-AEE4-679C396FD817}"/>
          </ac:spMkLst>
        </pc:spChg>
        <pc:spChg chg="add mod">
          <ac:chgData name="Viktor Vad" userId="9c1be280435e7310" providerId="LiveId" clId="{ACD9E8B1-607C-4106-A03D-562E0ECB638C}" dt="2023-03-06T10:05:11.140" v="1564" actId="20577"/>
          <ac:spMkLst>
            <pc:docMk/>
            <pc:sldMk cId="3521708915" sldId="261"/>
            <ac:spMk id="20" creationId="{B5F84B2F-0E79-8A90-B756-2C9CC14A954F}"/>
          </ac:spMkLst>
        </pc:spChg>
        <pc:cxnChg chg="add mod">
          <ac:chgData name="Viktor Vad" userId="9c1be280435e7310" providerId="LiveId" clId="{ACD9E8B1-607C-4106-A03D-562E0ECB638C}" dt="2023-03-06T10:00:53.203" v="1512" actId="14100"/>
          <ac:cxnSpMkLst>
            <pc:docMk/>
            <pc:sldMk cId="3521708915" sldId="261"/>
            <ac:cxnSpMk id="9" creationId="{F24A5B83-4861-D8E2-97B8-DCD16AC6C701}"/>
          </ac:cxnSpMkLst>
        </pc:cxnChg>
        <pc:cxnChg chg="add mod">
          <ac:chgData name="Viktor Vad" userId="9c1be280435e7310" providerId="LiveId" clId="{ACD9E8B1-607C-4106-A03D-562E0ECB638C}" dt="2023-03-06T10:01:05.555" v="1514" actId="1076"/>
          <ac:cxnSpMkLst>
            <pc:docMk/>
            <pc:sldMk cId="3521708915" sldId="261"/>
            <ac:cxnSpMk id="11" creationId="{761A09CD-FD94-D551-4E41-A55468FDCFE0}"/>
          </ac:cxnSpMkLst>
        </pc:cxnChg>
        <pc:cxnChg chg="add mod">
          <ac:chgData name="Viktor Vad" userId="9c1be280435e7310" providerId="LiveId" clId="{ACD9E8B1-607C-4106-A03D-562E0ECB638C}" dt="2023-03-06T10:01:09.420" v="1516" actId="1076"/>
          <ac:cxnSpMkLst>
            <pc:docMk/>
            <pc:sldMk cId="3521708915" sldId="261"/>
            <ac:cxnSpMk id="12" creationId="{42E43E98-F4BC-90F4-8206-3F326B174EF6}"/>
          </ac:cxnSpMkLst>
        </pc:cxnChg>
        <pc:cxnChg chg="add mod ord">
          <ac:chgData name="Viktor Vad" userId="9c1be280435e7310" providerId="LiveId" clId="{ACD9E8B1-607C-4106-A03D-562E0ECB638C}" dt="2023-03-06T10:01:22.283" v="1520" actId="171"/>
          <ac:cxnSpMkLst>
            <pc:docMk/>
            <pc:sldMk cId="3521708915" sldId="261"/>
            <ac:cxnSpMk id="13" creationId="{ABEBB16A-7ED5-4A99-F063-63035F39607B}"/>
          </ac:cxnSpMkLst>
        </pc:cxnChg>
      </pc:sldChg>
      <pc:sldChg chg="addSp delSp modSp new mod modAnim">
        <pc:chgData name="Viktor Vad" userId="9c1be280435e7310" providerId="LiveId" clId="{ACD9E8B1-607C-4106-A03D-562E0ECB638C}" dt="2023-03-06T11:31:14.910" v="2253"/>
        <pc:sldMkLst>
          <pc:docMk/>
          <pc:sldMk cId="1926316109" sldId="262"/>
        </pc:sldMkLst>
        <pc:spChg chg="mod">
          <ac:chgData name="Viktor Vad" userId="9c1be280435e7310" providerId="LiveId" clId="{ACD9E8B1-607C-4106-A03D-562E0ECB638C}" dt="2023-03-06T10:06:00.831" v="1567"/>
          <ac:spMkLst>
            <pc:docMk/>
            <pc:sldMk cId="1926316109" sldId="262"/>
            <ac:spMk id="2" creationId="{8C97F7F0-D952-DC14-01D6-2687EF9369F8}"/>
          </ac:spMkLst>
        </pc:spChg>
        <pc:spChg chg="mod">
          <ac:chgData name="Viktor Vad" userId="9c1be280435e7310" providerId="LiveId" clId="{ACD9E8B1-607C-4106-A03D-562E0ECB638C}" dt="2023-03-06T10:19:18.717" v="1774" actId="14100"/>
          <ac:spMkLst>
            <pc:docMk/>
            <pc:sldMk cId="1926316109" sldId="262"/>
            <ac:spMk id="3" creationId="{D23D65EF-CCDB-FCB8-2ABE-23745884B458}"/>
          </ac:spMkLst>
        </pc:spChg>
        <pc:spChg chg="add mod">
          <ac:chgData name="Viktor Vad" userId="9c1be280435e7310" providerId="LiveId" clId="{ACD9E8B1-607C-4106-A03D-562E0ECB638C}" dt="2023-03-06T10:06:56.109" v="1568" actId="164"/>
          <ac:spMkLst>
            <pc:docMk/>
            <pc:sldMk cId="1926316109" sldId="262"/>
            <ac:spMk id="4" creationId="{EC58E716-8591-5060-2AE1-8E5E2057C794}"/>
          </ac:spMkLst>
        </pc:spChg>
        <pc:spChg chg="add mod">
          <ac:chgData name="Viktor Vad" userId="9c1be280435e7310" providerId="LiveId" clId="{ACD9E8B1-607C-4106-A03D-562E0ECB638C}" dt="2023-03-06T10:06:56.109" v="1568" actId="164"/>
          <ac:spMkLst>
            <pc:docMk/>
            <pc:sldMk cId="1926316109" sldId="262"/>
            <ac:spMk id="5" creationId="{F34E4B1D-B6E2-23AB-2477-3BBF8F62EE7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" creationId="{94789EC8-19ED-8205-F4E5-73AD44E0675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" creationId="{4452A371-8EF0-E17B-1117-127466D60F6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" creationId="{55D7067E-979B-C985-1C0E-D6A43A53466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" creationId="{EC5C2B7F-5376-8828-8617-2DF9860F46A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" creationId="{61979F35-ABAE-EDF5-81C6-31573BCB1D2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" creationId="{EF115FCE-D74A-CDA6-1841-F631012D2B2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4" creationId="{EEE88DFE-29E5-BFFC-E694-796FB03B68E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5" creationId="{44CA4E31-A0E4-7BD9-EC6E-58AF3A92419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6" creationId="{D0D892B0-47B2-180C-A3BA-773F5E3BFD1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7" creationId="{CB7708B5-45CD-8ABA-B9ED-BA58F542A65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8" creationId="{C21DD885-E5C7-AECF-9D7B-69CCF420E50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9" creationId="{8BCF1997-785B-3043-91D5-11FDF743989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0" creationId="{58764793-1689-89A5-964F-239986DF27B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1" creationId="{C93EE64F-2E61-6022-AFE6-88C193B47C6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2" creationId="{A341E717-0097-DFBB-A56B-F25A0D5E21F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3" creationId="{0CDA2F0C-E9FB-092B-B169-1A99CCB9943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4" creationId="{F8ACA20E-5911-FC2A-EFF8-B1E5BE23F90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5" creationId="{DEE71475-9F66-BD2B-1DCB-0A19424B389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6" creationId="{A26039E1-6AB8-1861-D6E2-7EA921552AE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7" creationId="{B1341DAE-9FFE-46BB-A561-E3BF6582191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8" creationId="{4D9A35A0-4B71-D117-5122-42208836911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9" creationId="{3EEA73AA-CB53-48DC-4E13-DB94B284484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0" creationId="{4CDF242E-591E-EA1A-3228-B63F7BD8F77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1" creationId="{3C115E2E-B7D0-F610-FF7C-5D9509DDD33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2" creationId="{4D3C689E-87C8-537E-1D64-FEACDB6DF19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3" creationId="{6C7D0F06-1CB1-BAA2-458E-7799C62CF53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4" creationId="{C375EE88-8963-8B80-C698-DE2D74AD47D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5" creationId="{35D19220-7F88-D615-4027-F14C5348F6B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6" creationId="{F062C680-819B-EBC9-EF78-9F3553E72304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7" creationId="{8742271A-D818-D878-6C15-D4B4AA6234B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8" creationId="{492ABFAB-AA59-489D-5B28-2F9246884F1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39" creationId="{4569C958-253F-2A1D-0F0F-B9CB6C4D1B3F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0" creationId="{FE9D9597-B805-639F-F207-32AF7E92C0C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1" creationId="{7A45E880-D50A-FCEB-7EC6-EAE2FF9F273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2" creationId="{0BA430D9-F11F-1821-CF3C-B671C2E0DEF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3" creationId="{D4F664DD-94BF-B6C5-319D-DB2BEC51EBB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4" creationId="{D13FC339-2C83-BFE0-83A5-4A2CE6B40D0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5" creationId="{FB54AD71-606E-2D56-AB00-D48BD5C324B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6" creationId="{E3D64309-F447-E4EA-392A-6E93BB7A658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7" creationId="{38E5B874-3687-51D6-C826-08ED39CA046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8" creationId="{BBEC27C5-831F-A843-B1D9-73AD2D22C12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49" creationId="{84167B3A-B61D-6479-CE1D-47BF066DC5F4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0" creationId="{19732420-3825-6BB9-2DAF-FC094390EFC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1" creationId="{651D38F2-72E0-45E3-CACC-57036D817C4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2" creationId="{B7A7BF1B-E4D9-94EC-FCE3-FE98B497213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3" creationId="{F55C97B1-D546-8806-DF78-BEFE74F49D3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4" creationId="{607D044D-D204-3E61-D844-E71A060D0B5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5" creationId="{FD423DE5-1D8F-3F73-E2B0-B374E8E6EC4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6" creationId="{232F6AD5-A134-A2D3-B1D7-7C2DF796357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7" creationId="{1D667C96-E308-399B-A49A-DF545620A13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8" creationId="{355BBBC6-E2AA-FC42-B995-02EAB579FD6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59" creationId="{8C08D571-0C8B-01BC-061F-96A64412CA4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0" creationId="{FB5126E1-9B32-A597-287D-C140C4B065E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1" creationId="{D1E62A24-3B68-E598-5475-2EE7CF95503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2" creationId="{225CFDB9-F298-43C3-D2B9-70EDE507DC1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3" creationId="{9FE3A6B5-A663-101B-A1DC-3936AEE3539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4" creationId="{37274ADC-EE65-54BE-1A28-D48AE7A6D59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5" creationId="{D2CC940F-4435-B8FB-BF86-63B13148E7E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6" creationId="{978A54BE-6EEF-3269-7C74-C40E0775925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7" creationId="{04D31D57-F28B-8A77-09D5-262FB23CAA6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8" creationId="{7E5D1158-66F4-454B-9D48-2E2FD08BD5F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69" creationId="{D5360867-F6ED-49AD-AF4D-EEE1E5E530F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0" creationId="{782AF85A-EABD-C6C7-9734-71A60512B5E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1" creationId="{043B9ECB-6034-B48A-766E-39441713094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2" creationId="{EB884173-1508-094F-515C-A0AA7A53D8F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3" creationId="{DF8ACD24-36EC-6655-407A-67899B15FBF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4" creationId="{7212C50E-0649-6325-E0A0-33EFB7277D0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5" creationId="{9151E622-FB6F-1AD8-C81D-608A3586EA4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6" creationId="{BD8FA62B-76A0-25CA-A600-C3C9B5A01BC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7" creationId="{9156F41C-B859-FB9C-684B-7866B4EABE5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8" creationId="{F8CC5EC3-F966-4BFB-3912-C68FB0DBF5C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79" creationId="{41B385BF-1A78-F13A-7BD7-A7E7F3AE793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0" creationId="{20AE13FF-1F76-6C5B-E327-09E8CEC3B3B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1" creationId="{D910E84C-244B-8ACA-6D9B-FDCF0F05568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2" creationId="{9FAD91B6-059C-CAE8-915E-2A4D3FFA5EA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3" creationId="{342A1439-C324-EBCC-32B5-DA5512E5B10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4" creationId="{AF93F2C0-9553-3E7C-E628-17C38EDB851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5" creationId="{7483EBBC-E0FE-21FE-A3A9-67DE110E477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6" creationId="{C862628F-DC98-81C2-FBAE-E38BA134613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7" creationId="{5590ED23-D59D-15C8-B980-CD518BCDE38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8" creationId="{E998E0B3-B7E3-6D83-F3D6-D5B0C4FD2673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89" creationId="{B874BA04-D839-E36A-AAEE-86F621B8DEA5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0" creationId="{9AE216E7-5729-3D0A-6BD3-DD16101A335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1" creationId="{0E142CD1-71E7-1EFC-94A5-5507307F9F3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2" creationId="{CD177664-BD23-D9E8-CBD5-7B303A7182A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3" creationId="{EC8B5CD0-2905-5AB7-02F2-90B0B490079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4" creationId="{86E47BDA-D86B-012B-424E-0884BF93F19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5" creationId="{AC6DD850-7E0A-E8A7-8EFA-45320659B4A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6" creationId="{4AD2436B-3FA2-4A19-A981-BA47F564952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7" creationId="{9AE3E77E-6794-FDCD-11FA-E2CA0FAF8B3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8" creationId="{33BAFE66-AE06-8E9F-F250-354D277D2BF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99" creationId="{716BB029-3835-8539-5E09-6A41200B39B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0" creationId="{D0C8CE69-6512-A60E-A819-43F48CF23FC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1" creationId="{AA07411A-0238-BC78-5224-8B9437B8FF0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2" creationId="{B442760E-7820-3041-074E-6AEEEABEA9D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3" creationId="{A5958F12-8A0E-2157-6237-65747EF9B2D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4" creationId="{F72BF6A0-87B6-B9E6-3521-D2E37BA0A2E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5" creationId="{447B577F-9EAE-A2C3-F38B-9A4C727657C2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6" creationId="{CEC93C6B-15F6-4AA2-9D48-4A73B24BE63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7" creationId="{033BBC76-A33B-8F2B-C83F-5A1594C45DE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8" creationId="{8AC66C9E-9FBA-6E4B-843D-065B4BA6189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09" creationId="{3042CBE0-9395-2BC6-8DB1-C9CBB795204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0" creationId="{7C06F933-066B-3B81-2E17-1DBC5CCDDAD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1" creationId="{068B567A-07C8-5ED5-07C7-9ECC80A184F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2" creationId="{AE48F40B-7184-8314-7115-3F13D0AB7D7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3" creationId="{7FF15707-2214-600C-D5BE-0406265E948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4" creationId="{A99D0F5B-D4BE-1F57-F98B-0D58787DFA1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5" creationId="{DE8DA973-FD00-DF60-302D-D651AA43C64B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6" creationId="{E0A220DD-BE5A-DC2A-EC27-E6D395C6814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7" creationId="{1D787874-D446-1AE1-8D94-FCDC6A10E4DA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8" creationId="{7439DE3D-07A3-EB2E-4064-13B4441CA21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19" creationId="{357C9DD0-828D-8C80-863C-FA720CA16D4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0" creationId="{3E8A875D-CB83-9F47-4C31-A3C21A3A6D7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1" creationId="{E601409F-ED3B-F564-3CDD-EB247D19D1F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2" creationId="{9B878D2A-749E-8C29-D075-226811A3648E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3" creationId="{30F4C9A6-4483-A2B9-784B-6FCB0D6A5D44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4" creationId="{EDCBA238-3367-4FF0-BBE6-C1239FB7E3E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5" creationId="{CDAB3111-9D11-0ADD-B3D7-67FEA7BAEF06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6" creationId="{9961A44D-6D8B-95EC-E392-B27225E9E6D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7" creationId="{4C48153D-CDDB-F89D-5161-2B2903E61B90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8" creationId="{651807DE-0DB2-6430-7564-8902CF8F6B27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29" creationId="{5C7BF397-3743-0935-0C10-25D838AC20F9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0" creationId="{7C4B8F01-B263-4320-C85E-A1EF4ADE70E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1" creationId="{7ACB98E9-C5F8-6933-05A7-37FB366E627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2" creationId="{B7FF3CD0-8DAD-3B43-B108-9A1AE6334D9C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3" creationId="{452F149B-752A-7C4C-6CE0-5076CA8DCF48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4" creationId="{AAD66A46-5E90-59BE-1EF3-46C4E107937D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135" creationId="{3499D2DF-E892-A0EB-092C-00C69515E793}"/>
          </ac:spMkLst>
        </pc:spChg>
        <pc:spChg chg="add del mod">
          <ac:chgData name="Viktor Vad" userId="9c1be280435e7310" providerId="LiveId" clId="{ACD9E8B1-607C-4106-A03D-562E0ECB638C}" dt="2023-03-06T10:23:36.491" v="1801" actId="478"/>
          <ac:spMkLst>
            <pc:docMk/>
            <pc:sldMk cId="1926316109" sldId="262"/>
            <ac:spMk id="136" creationId="{CAFCF86D-899F-BDB6-8D9E-3CAA84801B4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1" creationId="{99DD4022-279D-E263-B310-D2DC8BC106E6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2" creationId="{FF37B4A4-D7C8-5E2B-E954-1382F605086F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3" creationId="{B8CB6B4A-61BE-F1E3-1D7E-96B22023949D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4" creationId="{DF40167A-2241-EE29-FD20-5B09BBFA81F9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5" creationId="{DD54D69E-48B3-4A72-D548-37A14FA213B9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6" creationId="{14FF3190-DB19-75C2-95E1-4D5FA286FD75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7" creationId="{13B89FA3-25DC-D786-F7DC-925F84F9607A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8" creationId="{D435EDA1-CBF9-3E38-126C-282C68BBF5D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49" creationId="{D362DCE8-0486-D51C-AD92-48948D95ED36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0" creationId="{81DE8D43-3EF3-334A-FE17-CA55F5C94DFD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1" creationId="{C1E33123-E669-E8CC-CDA3-DBAE2933C13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2" creationId="{AF8B4AE0-E620-7611-87B0-41D26E5A8B30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3" creationId="{72F9A0C8-8DFC-FBD9-8051-4C68AAEC193C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4" creationId="{6E3AB3AF-75DE-D178-9902-EA2041A3EE5F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5" creationId="{CCE58398-42D1-5B80-3BAD-A8BD3C1E663F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6" creationId="{3E6FE9FF-08D8-CE7B-6BB5-057044B6E07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7" creationId="{BD11E27C-5673-F3A8-81DF-3FDDB59F03FB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8" creationId="{1C3CC040-4D71-50A3-0EFB-34222081967A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59" creationId="{37969840-37D0-85FF-F1AC-21ED921683A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0" creationId="{07ABA0EA-BC14-BBCF-C690-599AC048FCF0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1" creationId="{41AE89E9-3267-C000-7109-1D64152392EE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2" creationId="{1F70E987-5532-7292-BC29-FDEB8822225A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3" creationId="{ABAC5473-701E-ACA1-CEF5-DA5ED1E3F1A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4" creationId="{8EAA4825-0CB9-7CD5-6C6D-C51244E60C3B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5" creationId="{0CBBF63A-4AC0-6572-9BED-37EB99E8EA2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6" creationId="{89FFA21D-38A0-A48C-09C7-2838A455787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7" creationId="{F25DEA61-7E2D-B42F-5735-F1991D14070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8" creationId="{9F69FB59-EFA1-4FC3-ED51-A553819DAB8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69" creationId="{E510E04E-2737-E7BD-6DC7-0875CE865E1E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0" creationId="{F51493F8-95BD-AA66-1BB5-872A598F6AF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1" creationId="{16368BE5-D309-CBA8-6A2F-CD462DE729D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2" creationId="{2D4BE91B-8950-2596-08F5-F0D490D8B266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3" creationId="{70B78449-E967-8A1E-6270-12DE5D05CD65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4" creationId="{BEC56449-6EBE-7185-6B70-04E9A9FE7DD0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5" creationId="{86910BE2-D28F-0196-A816-E5DF4404E8EB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6" creationId="{D2EE838A-D4A3-012A-2A05-23BA97F46E3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7" creationId="{75582710-B83F-53B2-3CAB-0BE52D82E48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8" creationId="{6B63C3D8-FB7F-3CA6-0388-3824E8C3D2D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79" creationId="{6436A411-C97E-D433-E57D-B77FB1F6146C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0" creationId="{B0F411F0-BB64-5A7A-CA86-F4E53A4CD34C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1" creationId="{30137F7A-0A9A-FF58-7358-680CDCFC034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2" creationId="{DD94DCF6-BF96-9088-406B-9BFEFD01949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3" creationId="{838E5DAD-55A7-3FDD-0D59-8B6EFA35C38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4" creationId="{C685F16C-FDE3-F26C-7E31-12A3AEC12BCD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5" creationId="{448B33DD-66ED-8D09-3EB7-A77BC7D361E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6" creationId="{2EA3D735-A485-89D5-9DB4-B2F3D20251A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7" creationId="{D2FC8277-6980-4AD8-3724-51D425129CB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8" creationId="{721D085E-55FC-2F76-11C0-FCC5F2D0665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89" creationId="{57F2CA48-2E67-B6C5-110E-1587762A1EEB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0" creationId="{97928C69-2EF4-2390-D262-2EB6262D7AB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1" creationId="{F60D1704-5E1E-1278-D57B-81A2E528C272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2" creationId="{AC3777E0-ECE8-978D-780D-894DAD7A43D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3" creationId="{1748329A-FFCD-5217-6065-C3F799C22537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4" creationId="{0577FC77-F86D-5975-2178-0ABBBE80F6A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5" creationId="{7AB82BB7-E759-9D0D-6C4E-D022EB9AC972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6" creationId="{F7830A04-D10E-F922-1145-5C49945DF99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7" creationId="{455CEED0-408B-7D78-5DA5-159BBC1D2EA1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8" creationId="{5CDD1984-7727-C325-60B1-F93D4A6C085D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199" creationId="{A961108C-1AD1-191A-38AB-5CA9537F8183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0" creationId="{D3129003-A4BE-1956-EC59-68B01D2BCB2F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1" creationId="{6941E690-DE86-E929-7D52-8A1B4BDE1518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2" creationId="{B4A75A49-A393-05DF-3087-76576B1E2E36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3" creationId="{3249E59B-246B-6820-A676-5EC1720D5344}"/>
          </ac:spMkLst>
        </pc:spChg>
        <pc:spChg chg="add del mod">
          <ac:chgData name="Viktor Vad" userId="9c1be280435e7310" providerId="LiveId" clId="{ACD9E8B1-607C-4106-A03D-562E0ECB638C}" dt="2023-03-06T10:24:49.247" v="1806"/>
          <ac:spMkLst>
            <pc:docMk/>
            <pc:sldMk cId="1926316109" sldId="262"/>
            <ac:spMk id="204" creationId="{B0051CF3-82C7-2BC1-F8AB-D1A4AD8D8CD1}"/>
          </ac:spMkLst>
        </pc:spChg>
        <pc:spChg chg="add mod">
          <ac:chgData name="Viktor Vad" userId="9c1be280435e7310" providerId="LiveId" clId="{ACD9E8B1-607C-4106-A03D-562E0ECB638C}" dt="2023-03-06T10:35:19.911" v="1846" actId="164"/>
          <ac:spMkLst>
            <pc:docMk/>
            <pc:sldMk cId="1926316109" sldId="262"/>
            <ac:spMk id="214" creationId="{D8D35F96-D62E-6BC7-15FC-1301F02C948A}"/>
          </ac:spMkLst>
        </pc:spChg>
        <pc:spChg chg="add mod">
          <ac:chgData name="Viktor Vad" userId="9c1be280435e7310" providerId="LiveId" clId="{ACD9E8B1-607C-4106-A03D-562E0ECB638C}" dt="2023-03-06T10:38:39.232" v="1865" actId="1076"/>
          <ac:spMkLst>
            <pc:docMk/>
            <pc:sldMk cId="1926316109" sldId="262"/>
            <ac:spMk id="216" creationId="{B8E65416-9E8B-B67A-6A3D-4D523B827324}"/>
          </ac:spMkLst>
        </pc:spChg>
        <pc:grpChg chg="add mod">
          <ac:chgData name="Viktor Vad" userId="9c1be280435e7310" providerId="LiveId" clId="{ACD9E8B1-607C-4106-A03D-562E0ECB638C}" dt="2023-03-06T10:07:35.358" v="1572" actId="1076"/>
          <ac:grpSpMkLst>
            <pc:docMk/>
            <pc:sldMk cId="1926316109" sldId="262"/>
            <ac:grpSpMk id="7" creationId="{2BD18247-15A1-BE72-62CF-60DF9883F966}"/>
          </ac:grpSpMkLst>
        </pc:grpChg>
        <pc:grpChg chg="add mod">
          <ac:chgData name="Viktor Vad" userId="9c1be280435e7310" providerId="LiveId" clId="{ACD9E8B1-607C-4106-A03D-562E0ECB638C}" dt="2023-03-06T10:35:23.026" v="1847" actId="1076"/>
          <ac:grpSpMkLst>
            <pc:docMk/>
            <pc:sldMk cId="1926316109" sldId="262"/>
            <ac:grpSpMk id="215" creationId="{19BC09DC-BE4A-E656-30C1-5228C5321060}"/>
          </ac:grpSpMkLst>
        </pc:grpChg>
        <pc:grpChg chg="add mod">
          <ac:chgData name="Viktor Vad" userId="9c1be280435e7310" providerId="LiveId" clId="{ACD9E8B1-607C-4106-A03D-562E0ECB638C}" dt="2023-03-06T10:38:39.232" v="1865" actId="1076"/>
          <ac:grpSpMkLst>
            <pc:docMk/>
            <pc:sldMk cId="1926316109" sldId="262"/>
            <ac:grpSpMk id="226" creationId="{AFF26F8D-DF62-5363-0EF0-5BF51ACE7327}"/>
          </ac:grpSpMkLst>
        </pc:grpChg>
        <pc:picChg chg="add mod">
          <ac:chgData name="Viktor Vad" userId="9c1be280435e7310" providerId="LiveId" clId="{ACD9E8B1-607C-4106-A03D-562E0ECB638C}" dt="2023-03-06T10:38:39.232" v="1865" actId="1076"/>
          <ac:picMkLst>
            <pc:docMk/>
            <pc:sldMk cId="1926316109" sldId="262"/>
            <ac:picMk id="1026" creationId="{049A69F1-3BA2-7487-425C-6A0967CDCF54}"/>
          </ac:picMkLst>
        </pc:picChg>
        <pc:cxnChg chg="add mod">
          <ac:chgData name="Viktor Vad" userId="9c1be280435e7310" providerId="LiveId" clId="{ACD9E8B1-607C-4106-A03D-562E0ECB638C}" dt="2023-03-06T10:06:56.109" v="1568" actId="164"/>
          <ac:cxnSpMkLst>
            <pc:docMk/>
            <pc:sldMk cId="1926316109" sldId="262"/>
            <ac:cxnSpMk id="6" creationId="{29873B78-96DC-DA08-5031-839351675C43}"/>
          </ac:cxnSpMkLst>
        </pc:cxnChg>
        <pc:cxnChg chg="add del">
          <ac:chgData name="Viktor Vad" userId="9c1be280435e7310" providerId="LiveId" clId="{ACD9E8B1-607C-4106-A03D-562E0ECB638C}" dt="2023-03-06T10:23:43.275" v="1803" actId="478"/>
          <ac:cxnSpMkLst>
            <pc:docMk/>
            <pc:sldMk cId="1926316109" sldId="262"/>
            <ac:cxnSpMk id="138" creationId="{037517D0-488C-EA61-465D-FB618B936F3E}"/>
          </ac:cxnSpMkLst>
        </pc:cxnChg>
        <pc:cxnChg chg="add mod">
          <ac:chgData name="Viktor Vad" userId="9c1be280435e7310" providerId="LiveId" clId="{ACD9E8B1-607C-4106-A03D-562E0ECB638C}" dt="2023-03-06T10:35:19.911" v="1846" actId="164"/>
          <ac:cxnSpMkLst>
            <pc:docMk/>
            <pc:sldMk cId="1926316109" sldId="262"/>
            <ac:cxnSpMk id="140" creationId="{49DEDDA8-521D-89BE-4F02-425512765BF5}"/>
          </ac:cxnSpMkLst>
        </pc:cxnChg>
        <pc:cxnChg chg="add mod">
          <ac:chgData name="Viktor Vad" userId="9c1be280435e7310" providerId="LiveId" clId="{ACD9E8B1-607C-4106-A03D-562E0ECB638C}" dt="2023-03-06T10:35:19.911" v="1846" actId="164"/>
          <ac:cxnSpMkLst>
            <pc:docMk/>
            <pc:sldMk cId="1926316109" sldId="262"/>
            <ac:cxnSpMk id="205" creationId="{8E94E490-768E-0188-E853-F4ED771B278F}"/>
          </ac:cxnSpMkLst>
        </pc:cxnChg>
        <pc:cxnChg chg="add mod">
          <ac:chgData name="Viktor Vad" userId="9c1be280435e7310" providerId="LiveId" clId="{ACD9E8B1-607C-4106-A03D-562E0ECB638C}" dt="2023-03-06T10:35:19.911" v="1846" actId="164"/>
          <ac:cxnSpMkLst>
            <pc:docMk/>
            <pc:sldMk cId="1926316109" sldId="262"/>
            <ac:cxnSpMk id="208" creationId="{20AF263C-81AB-D1D7-5AE9-138301891699}"/>
          </ac:cxnSpMkLst>
        </pc:cxnChg>
        <pc:cxnChg chg="add mod">
          <ac:chgData name="Viktor Vad" userId="9c1be280435e7310" providerId="LiveId" clId="{ACD9E8B1-607C-4106-A03D-562E0ECB638C}" dt="2023-03-06T10:38:39.232" v="1865" actId="1076"/>
          <ac:cxnSpMkLst>
            <pc:docMk/>
            <pc:sldMk cId="1926316109" sldId="262"/>
            <ac:cxnSpMk id="218" creationId="{269D5246-2923-C1DB-7745-1A2705477230}"/>
          </ac:cxnSpMkLst>
        </pc:cxnChg>
        <pc:cxnChg chg="add mod">
          <ac:chgData name="Viktor Vad" userId="9c1be280435e7310" providerId="LiveId" clId="{ACD9E8B1-607C-4106-A03D-562E0ECB638C}" dt="2023-03-06T10:38:39.232" v="1865" actId="1076"/>
          <ac:cxnSpMkLst>
            <pc:docMk/>
            <pc:sldMk cId="1926316109" sldId="262"/>
            <ac:cxnSpMk id="220" creationId="{620462E7-394B-B9B6-60CD-7D460C650BB3}"/>
          </ac:cxnSpMkLst>
        </pc:cxnChg>
        <pc:cxnChg chg="add mod">
          <ac:chgData name="Viktor Vad" userId="9c1be280435e7310" providerId="LiveId" clId="{ACD9E8B1-607C-4106-A03D-562E0ECB638C}" dt="2023-03-06T10:38:39.232" v="1865" actId="1076"/>
          <ac:cxnSpMkLst>
            <pc:docMk/>
            <pc:sldMk cId="1926316109" sldId="262"/>
            <ac:cxnSpMk id="223" creationId="{51D005BA-51C8-B4A7-0378-292C5C42C6B5}"/>
          </ac:cxnSpMkLst>
        </pc:cxnChg>
      </pc:sldChg>
      <pc:sldChg chg="addSp delSp modSp new mod">
        <pc:chgData name="Viktor Vad" userId="9c1be280435e7310" providerId="LiveId" clId="{ACD9E8B1-607C-4106-A03D-562E0ECB638C}" dt="2023-03-06T10:41:46.778" v="2012" actId="313"/>
        <pc:sldMkLst>
          <pc:docMk/>
          <pc:sldMk cId="1600777181" sldId="263"/>
        </pc:sldMkLst>
        <pc:spChg chg="mod">
          <ac:chgData name="Viktor Vad" userId="9c1be280435e7310" providerId="LiveId" clId="{ACD9E8B1-607C-4106-A03D-562E0ECB638C}" dt="2023-03-06T10:39:44.103" v="1875"/>
          <ac:spMkLst>
            <pc:docMk/>
            <pc:sldMk cId="1600777181" sldId="263"/>
            <ac:spMk id="2" creationId="{B108EC6C-6B0C-6F62-DD03-0F5F51DCA6B5}"/>
          </ac:spMkLst>
        </pc:spChg>
        <pc:spChg chg="add del mod">
          <ac:chgData name="Viktor Vad" userId="9c1be280435e7310" providerId="LiveId" clId="{ACD9E8B1-607C-4106-A03D-562E0ECB638C}" dt="2023-03-06T10:41:46.778" v="2012" actId="313"/>
          <ac:spMkLst>
            <pc:docMk/>
            <pc:sldMk cId="1600777181" sldId="263"/>
            <ac:spMk id="3" creationId="{55C82F2F-D8FC-D418-B7B4-78B697F47C43}"/>
          </ac:spMkLst>
        </pc:spChg>
        <pc:spChg chg="add del mod">
          <ac:chgData name="Viktor Vad" userId="9c1be280435e7310" providerId="LiveId" clId="{ACD9E8B1-607C-4106-A03D-562E0ECB638C}" dt="2023-03-06T10:39:40.616" v="1873"/>
          <ac:spMkLst>
            <pc:docMk/>
            <pc:sldMk cId="1600777181" sldId="263"/>
            <ac:spMk id="4" creationId="{E2CA4789-EF35-8AA6-0E08-388C21F20735}"/>
          </ac:spMkLst>
        </pc:spChg>
        <pc:spChg chg="add del mod">
          <ac:chgData name="Viktor Vad" userId="9c1be280435e7310" providerId="LiveId" clId="{ACD9E8B1-607C-4106-A03D-562E0ECB638C}" dt="2023-03-06T10:39:40.451" v="1872"/>
          <ac:spMkLst>
            <pc:docMk/>
            <pc:sldMk cId="1600777181" sldId="263"/>
            <ac:spMk id="5" creationId="{FB23C434-0BB1-33B9-A44D-C7CB96845FD3}"/>
          </ac:spMkLst>
        </pc:spChg>
        <pc:spChg chg="add del mod">
          <ac:chgData name="Viktor Vad" userId="9c1be280435e7310" providerId="LiveId" clId="{ACD9E8B1-607C-4106-A03D-562E0ECB638C}" dt="2023-03-06T10:39:40.293" v="1871" actId="478"/>
          <ac:spMkLst>
            <pc:docMk/>
            <pc:sldMk cId="1600777181" sldId="263"/>
            <ac:spMk id="7" creationId="{4B2E8BC8-E7FA-656B-C4CE-27E63BFEC051}"/>
          </ac:spMkLst>
        </pc:spChg>
        <pc:spChg chg="add mod">
          <ac:chgData name="Viktor Vad" userId="9c1be280435e7310" providerId="LiveId" clId="{ACD9E8B1-607C-4106-A03D-562E0ECB638C}" dt="2023-03-06T10:40:03.430" v="1878" actId="1076"/>
          <ac:spMkLst>
            <pc:docMk/>
            <pc:sldMk cId="1600777181" sldId="263"/>
            <ac:spMk id="8" creationId="{E1CF4C9A-A6DA-6214-B5BC-4495C8E4D95D}"/>
          </ac:spMkLst>
        </pc:spChg>
      </pc:sldChg>
      <pc:sldChg chg="modSp new mod">
        <pc:chgData name="Viktor Vad" userId="9c1be280435e7310" providerId="LiveId" clId="{ACD9E8B1-607C-4106-A03D-562E0ECB638C}" dt="2023-03-07T15:03:27.237" v="5351" actId="20577"/>
        <pc:sldMkLst>
          <pc:docMk/>
          <pc:sldMk cId="2624727906" sldId="264"/>
        </pc:sldMkLst>
        <pc:spChg chg="mod">
          <ac:chgData name="Viktor Vad" userId="9c1be280435e7310" providerId="LiveId" clId="{ACD9E8B1-607C-4106-A03D-562E0ECB638C}" dt="2023-03-06T12:04:24.022" v="2692" actId="20577"/>
          <ac:spMkLst>
            <pc:docMk/>
            <pc:sldMk cId="2624727906" sldId="264"/>
            <ac:spMk id="2" creationId="{62355CF7-5713-42F3-F312-1E0581CC0050}"/>
          </ac:spMkLst>
        </pc:spChg>
        <pc:spChg chg="mod">
          <ac:chgData name="Viktor Vad" userId="9c1be280435e7310" providerId="LiveId" clId="{ACD9E8B1-607C-4106-A03D-562E0ECB638C}" dt="2023-03-07T15:03:27.237" v="5351" actId="20577"/>
          <ac:spMkLst>
            <pc:docMk/>
            <pc:sldMk cId="2624727906" sldId="264"/>
            <ac:spMk id="3" creationId="{EAA03EBA-9E21-50A4-A835-8B4DB435DA40}"/>
          </ac:spMkLst>
        </pc:spChg>
      </pc:sldChg>
      <pc:sldChg chg="addSp modSp new mod">
        <pc:chgData name="Viktor Vad" userId="9c1be280435e7310" providerId="LiveId" clId="{ACD9E8B1-607C-4106-A03D-562E0ECB638C}" dt="2023-03-06T12:42:13.847" v="3123" actId="20577"/>
        <pc:sldMkLst>
          <pc:docMk/>
          <pc:sldMk cId="1680488185" sldId="265"/>
        </pc:sldMkLst>
        <pc:spChg chg="mod">
          <ac:chgData name="Viktor Vad" userId="9c1be280435e7310" providerId="LiveId" clId="{ACD9E8B1-607C-4106-A03D-562E0ECB638C}" dt="2023-03-06T12:19:55.355" v="2824" actId="20577"/>
          <ac:spMkLst>
            <pc:docMk/>
            <pc:sldMk cId="1680488185" sldId="265"/>
            <ac:spMk id="2" creationId="{47C64A11-543C-F085-5C16-94FC6E03AFDE}"/>
          </ac:spMkLst>
        </pc:spChg>
        <pc:spChg chg="mod">
          <ac:chgData name="Viktor Vad" userId="9c1be280435e7310" providerId="LiveId" clId="{ACD9E8B1-607C-4106-A03D-562E0ECB638C}" dt="2023-03-06T12:42:13.847" v="3123" actId="20577"/>
          <ac:spMkLst>
            <pc:docMk/>
            <pc:sldMk cId="1680488185" sldId="265"/>
            <ac:spMk id="3" creationId="{640F1118-713E-B3BE-0334-119C0D0CF648}"/>
          </ac:spMkLst>
        </pc:spChg>
        <pc:cxnChg chg="add mod">
          <ac:chgData name="Viktor Vad" userId="9c1be280435e7310" providerId="LiveId" clId="{ACD9E8B1-607C-4106-A03D-562E0ECB638C}" dt="2023-03-06T12:32:32.667" v="3095" actId="1582"/>
          <ac:cxnSpMkLst>
            <pc:docMk/>
            <pc:sldMk cId="1680488185" sldId="265"/>
            <ac:cxnSpMk id="5" creationId="{B5DA4452-5B1D-0D36-3B74-211191800CF4}"/>
          </ac:cxnSpMkLst>
        </pc:cxnChg>
        <pc:cxnChg chg="add mod">
          <ac:chgData name="Viktor Vad" userId="9c1be280435e7310" providerId="LiveId" clId="{ACD9E8B1-607C-4106-A03D-562E0ECB638C}" dt="2023-03-06T12:32:48.350" v="3097" actId="1076"/>
          <ac:cxnSpMkLst>
            <pc:docMk/>
            <pc:sldMk cId="1680488185" sldId="265"/>
            <ac:cxnSpMk id="6" creationId="{79C94F73-1D28-9AF5-5308-DA2FCFDECB31}"/>
          </ac:cxnSpMkLst>
        </pc:cxnChg>
      </pc:sldChg>
      <pc:sldChg chg="modSp new mod">
        <pc:chgData name="Viktor Vad" userId="9c1be280435e7310" providerId="LiveId" clId="{ACD9E8B1-607C-4106-A03D-562E0ECB638C}" dt="2023-03-06T13:48:45.530" v="4563" actId="20577"/>
        <pc:sldMkLst>
          <pc:docMk/>
          <pc:sldMk cId="326138296" sldId="266"/>
        </pc:sldMkLst>
        <pc:spChg chg="mod">
          <ac:chgData name="Viktor Vad" userId="9c1be280435e7310" providerId="LiveId" clId="{ACD9E8B1-607C-4106-A03D-562E0ECB638C}" dt="2023-03-06T12:39:10.932" v="3118" actId="20577"/>
          <ac:spMkLst>
            <pc:docMk/>
            <pc:sldMk cId="326138296" sldId="266"/>
            <ac:spMk id="2" creationId="{B74CDE35-4919-AA7E-129A-728CDE8B35AC}"/>
          </ac:spMkLst>
        </pc:spChg>
        <pc:spChg chg="mod">
          <ac:chgData name="Viktor Vad" userId="9c1be280435e7310" providerId="LiveId" clId="{ACD9E8B1-607C-4106-A03D-562E0ECB638C}" dt="2023-03-06T13:48:45.530" v="4563" actId="20577"/>
          <ac:spMkLst>
            <pc:docMk/>
            <pc:sldMk cId="326138296" sldId="266"/>
            <ac:spMk id="3" creationId="{FEBDE8E2-6AC3-CF41-5958-1867D29ED068}"/>
          </ac:spMkLst>
        </pc:spChg>
      </pc:sldChg>
      <pc:sldChg chg="addSp modSp new mod">
        <pc:chgData name="Viktor Vad" userId="9c1be280435e7310" providerId="LiveId" clId="{ACD9E8B1-607C-4106-A03D-562E0ECB638C}" dt="2023-03-06T13:54:49.409" v="4888" actId="208"/>
        <pc:sldMkLst>
          <pc:docMk/>
          <pc:sldMk cId="2933810885" sldId="267"/>
        </pc:sldMkLst>
        <pc:spChg chg="mod">
          <ac:chgData name="Viktor Vad" userId="9c1be280435e7310" providerId="LiveId" clId="{ACD9E8B1-607C-4106-A03D-562E0ECB638C}" dt="2023-03-06T13:13:05.946" v="3486" actId="20577"/>
          <ac:spMkLst>
            <pc:docMk/>
            <pc:sldMk cId="2933810885" sldId="267"/>
            <ac:spMk id="2" creationId="{1AE41502-C98C-7A20-9482-3F334C58ED85}"/>
          </ac:spMkLst>
        </pc:spChg>
        <pc:spChg chg="mod">
          <ac:chgData name="Viktor Vad" userId="9c1be280435e7310" providerId="LiveId" clId="{ACD9E8B1-607C-4106-A03D-562E0ECB638C}" dt="2023-03-06T13:51:47.336" v="4586" actId="20577"/>
          <ac:spMkLst>
            <pc:docMk/>
            <pc:sldMk cId="2933810885" sldId="267"/>
            <ac:spMk id="3" creationId="{C8A4B655-B718-673B-3F30-336753A82A1D}"/>
          </ac:spMkLst>
        </pc:spChg>
        <pc:spChg chg="add mod">
          <ac:chgData name="Viktor Vad" userId="9c1be280435e7310" providerId="LiveId" clId="{ACD9E8B1-607C-4106-A03D-562E0ECB638C}" dt="2023-03-06T13:54:44.944" v="4887" actId="208"/>
          <ac:spMkLst>
            <pc:docMk/>
            <pc:sldMk cId="2933810885" sldId="267"/>
            <ac:spMk id="4" creationId="{A35CCDF8-67B9-FA66-D4E3-A224BCAFF560}"/>
          </ac:spMkLst>
        </pc:spChg>
        <pc:spChg chg="add mod">
          <ac:chgData name="Viktor Vad" userId="9c1be280435e7310" providerId="LiveId" clId="{ACD9E8B1-607C-4106-A03D-562E0ECB638C}" dt="2023-03-06T13:54:49.409" v="4888" actId="208"/>
          <ac:spMkLst>
            <pc:docMk/>
            <pc:sldMk cId="2933810885" sldId="267"/>
            <ac:spMk id="5" creationId="{E9AAF353-1926-3C18-242A-6285660638A8}"/>
          </ac:spMkLst>
        </pc:spChg>
      </pc:sldChg>
      <pc:sldChg chg="addSp modSp new mod">
        <pc:chgData name="Viktor Vad" userId="9c1be280435e7310" providerId="LiveId" clId="{ACD9E8B1-607C-4106-A03D-562E0ECB638C}" dt="2023-03-06T13:55:12.345" v="4891" actId="20577"/>
        <pc:sldMkLst>
          <pc:docMk/>
          <pc:sldMk cId="620424606" sldId="268"/>
        </pc:sldMkLst>
        <pc:spChg chg="mod">
          <ac:chgData name="Viktor Vad" userId="9c1be280435e7310" providerId="LiveId" clId="{ACD9E8B1-607C-4106-A03D-562E0ECB638C}" dt="2023-03-06T13:27:09.507" v="4106" actId="20577"/>
          <ac:spMkLst>
            <pc:docMk/>
            <pc:sldMk cId="620424606" sldId="268"/>
            <ac:spMk id="2" creationId="{53BD81A0-7345-6CD5-4AF0-DFF3B3DAD0F9}"/>
          </ac:spMkLst>
        </pc:spChg>
        <pc:spChg chg="mod">
          <ac:chgData name="Viktor Vad" userId="9c1be280435e7310" providerId="LiveId" clId="{ACD9E8B1-607C-4106-A03D-562E0ECB638C}" dt="2023-03-06T13:52:18.900" v="4599" actId="14100"/>
          <ac:spMkLst>
            <pc:docMk/>
            <pc:sldMk cId="620424606" sldId="268"/>
            <ac:spMk id="3" creationId="{C0139BD1-BB90-052D-6148-57C8E0BCE7BB}"/>
          </ac:spMkLst>
        </pc:spChg>
        <pc:spChg chg="add mod">
          <ac:chgData name="Viktor Vad" userId="9c1be280435e7310" providerId="LiveId" clId="{ACD9E8B1-607C-4106-A03D-562E0ECB638C}" dt="2023-03-06T13:55:12.345" v="4891" actId="20577"/>
          <ac:spMkLst>
            <pc:docMk/>
            <pc:sldMk cId="620424606" sldId="268"/>
            <ac:spMk id="4" creationId="{4FA9FE19-A13C-7F86-AE82-5E1662B0FC7C}"/>
          </ac:spMkLst>
        </pc:spChg>
      </pc:sldChg>
      <pc:sldChg chg="modSp new mod">
        <pc:chgData name="Viktor Vad" userId="9c1be280435e7310" providerId="LiveId" clId="{ACD9E8B1-607C-4106-A03D-562E0ECB638C}" dt="2023-03-07T14:56:18.242" v="5111" actId="2711"/>
        <pc:sldMkLst>
          <pc:docMk/>
          <pc:sldMk cId="642218895" sldId="269"/>
        </pc:sldMkLst>
        <pc:spChg chg="mod">
          <ac:chgData name="Viktor Vad" userId="9c1be280435e7310" providerId="LiveId" clId="{ACD9E8B1-607C-4106-A03D-562E0ECB638C}" dt="2023-03-07T14:49:59.811" v="4900" actId="20577"/>
          <ac:spMkLst>
            <pc:docMk/>
            <pc:sldMk cId="642218895" sldId="269"/>
            <ac:spMk id="2" creationId="{11351827-D495-FE19-7F04-E6424D9E49A3}"/>
          </ac:spMkLst>
        </pc:spChg>
        <pc:spChg chg="mod">
          <ac:chgData name="Viktor Vad" userId="9c1be280435e7310" providerId="LiveId" clId="{ACD9E8B1-607C-4106-A03D-562E0ECB638C}" dt="2023-03-07T14:56:18.242" v="5111" actId="2711"/>
          <ac:spMkLst>
            <pc:docMk/>
            <pc:sldMk cId="642218895" sldId="269"/>
            <ac:spMk id="3" creationId="{9BD0A330-A497-3E98-93FD-615B2A0DB007}"/>
          </ac:spMkLst>
        </pc:spChg>
      </pc:sldChg>
      <pc:sldChg chg="addSp modSp new mod modAnim">
        <pc:chgData name="Viktor Vad" userId="9c1be280435e7310" providerId="LiveId" clId="{ACD9E8B1-607C-4106-A03D-562E0ECB638C}" dt="2023-03-07T19:57:34.497" v="6746"/>
        <pc:sldMkLst>
          <pc:docMk/>
          <pc:sldMk cId="2871969060" sldId="270"/>
        </pc:sldMkLst>
        <pc:spChg chg="mod">
          <ac:chgData name="Viktor Vad" userId="9c1be280435e7310" providerId="LiveId" clId="{ACD9E8B1-607C-4106-A03D-562E0ECB638C}" dt="2023-03-07T19:53:29.884" v="6717" actId="20577"/>
          <ac:spMkLst>
            <pc:docMk/>
            <pc:sldMk cId="2871969060" sldId="270"/>
            <ac:spMk id="2" creationId="{B98E7157-4289-639C-9B78-CC16B96CEA2E}"/>
          </ac:spMkLst>
        </pc:spChg>
        <pc:spChg chg="mod">
          <ac:chgData name="Viktor Vad" userId="9c1be280435e7310" providerId="LiveId" clId="{ACD9E8B1-607C-4106-A03D-562E0ECB638C}" dt="2023-03-07T15:17:10.991" v="5461" actId="1076"/>
          <ac:spMkLst>
            <pc:docMk/>
            <pc:sldMk cId="2871969060" sldId="270"/>
            <ac:spMk id="3" creationId="{3DA75621-DD3E-704B-F26A-A36DCB7FC15D}"/>
          </ac:spMkLst>
        </pc:spChg>
        <pc:spChg chg="mod">
          <ac:chgData name="Viktor Vad" userId="9c1be280435e7310" providerId="LiveId" clId="{ACD9E8B1-607C-4106-A03D-562E0ECB638C}" dt="2023-03-07T15:13:31.970" v="5389" actId="1076"/>
          <ac:spMkLst>
            <pc:docMk/>
            <pc:sldMk cId="2871969060" sldId="270"/>
            <ac:spMk id="6" creationId="{2C14E57A-6069-048B-6408-63620D85711E}"/>
          </ac:spMkLst>
        </pc:spChg>
        <pc:spChg chg="add mod">
          <ac:chgData name="Viktor Vad" userId="9c1be280435e7310" providerId="LiveId" clId="{ACD9E8B1-607C-4106-A03D-562E0ECB638C}" dt="2023-03-07T15:13:42.514" v="5392" actId="20577"/>
          <ac:spMkLst>
            <pc:docMk/>
            <pc:sldMk cId="2871969060" sldId="270"/>
            <ac:spMk id="10" creationId="{7BA697F9-ACA5-95BA-5C75-5499DC9A1D5F}"/>
          </ac:spMkLst>
        </pc:spChg>
        <pc:spChg chg="add mod">
          <ac:chgData name="Viktor Vad" userId="9c1be280435e7310" providerId="LiveId" clId="{ACD9E8B1-607C-4106-A03D-562E0ECB638C}" dt="2023-03-07T15:13:53.993" v="5396" actId="20577"/>
          <ac:spMkLst>
            <pc:docMk/>
            <pc:sldMk cId="2871969060" sldId="270"/>
            <ac:spMk id="11" creationId="{996828B1-26A3-7D0B-7870-4BED0DCC4FB5}"/>
          </ac:spMkLst>
        </pc:spChg>
        <pc:spChg chg="add mod">
          <ac:chgData name="Viktor Vad" userId="9c1be280435e7310" providerId="LiveId" clId="{ACD9E8B1-607C-4106-A03D-562E0ECB638C}" dt="2023-03-07T15:14:03.929" v="5401" actId="1076"/>
          <ac:spMkLst>
            <pc:docMk/>
            <pc:sldMk cId="2871969060" sldId="270"/>
            <ac:spMk id="12" creationId="{A7852C34-3EBB-141A-F05F-0FF29C626541}"/>
          </ac:spMkLst>
        </pc:spChg>
        <pc:spChg chg="add mod">
          <ac:chgData name="Viktor Vad" userId="9c1be280435e7310" providerId="LiveId" clId="{ACD9E8B1-607C-4106-A03D-562E0ECB638C}" dt="2023-03-07T15:14:24.251" v="5404" actId="20577"/>
          <ac:spMkLst>
            <pc:docMk/>
            <pc:sldMk cId="2871969060" sldId="270"/>
            <ac:spMk id="13" creationId="{4D47407F-0ED8-747D-DCE6-A86AE014C3D0}"/>
          </ac:spMkLst>
        </pc:spChg>
        <pc:grpChg chg="add mod">
          <ac:chgData name="Viktor Vad" userId="9c1be280435e7310" providerId="LiveId" clId="{ACD9E8B1-607C-4106-A03D-562E0ECB638C}" dt="2023-03-07T15:13:31.970" v="5389" actId="1076"/>
          <ac:grpSpMkLst>
            <pc:docMk/>
            <pc:sldMk cId="2871969060" sldId="270"/>
            <ac:grpSpMk id="4" creationId="{6E212A4B-ED3A-405E-8E8A-EEAEEB663EFC}"/>
          </ac:grpSpMkLst>
        </pc:grpChg>
        <pc:picChg chg="mod">
          <ac:chgData name="Viktor Vad" userId="9c1be280435e7310" providerId="LiveId" clId="{ACD9E8B1-607C-4106-A03D-562E0ECB638C}" dt="2023-03-07T15:13:31.970" v="5389" actId="1076"/>
          <ac:picMkLst>
            <pc:docMk/>
            <pc:sldMk cId="2871969060" sldId="270"/>
            <ac:picMk id="5" creationId="{AA5BAE1D-376C-AEFA-880D-EC218ACB6AA3}"/>
          </ac:picMkLst>
        </pc:picChg>
        <pc:cxnChg chg="mod">
          <ac:chgData name="Viktor Vad" userId="9c1be280435e7310" providerId="LiveId" clId="{ACD9E8B1-607C-4106-A03D-562E0ECB638C}" dt="2023-03-07T15:13:31.970" v="5389" actId="1076"/>
          <ac:cxnSpMkLst>
            <pc:docMk/>
            <pc:sldMk cId="2871969060" sldId="270"/>
            <ac:cxnSpMk id="7" creationId="{7E3A6859-2FC7-80DB-143F-105D075BA357}"/>
          </ac:cxnSpMkLst>
        </pc:cxnChg>
        <pc:cxnChg chg="mod">
          <ac:chgData name="Viktor Vad" userId="9c1be280435e7310" providerId="LiveId" clId="{ACD9E8B1-607C-4106-A03D-562E0ECB638C}" dt="2023-03-07T15:13:31.970" v="5389" actId="1076"/>
          <ac:cxnSpMkLst>
            <pc:docMk/>
            <pc:sldMk cId="2871969060" sldId="270"/>
            <ac:cxnSpMk id="8" creationId="{5E32A7B6-0083-FD52-360D-9EAF8F4EFD04}"/>
          </ac:cxnSpMkLst>
        </pc:cxnChg>
        <pc:cxnChg chg="mod">
          <ac:chgData name="Viktor Vad" userId="9c1be280435e7310" providerId="LiveId" clId="{ACD9E8B1-607C-4106-A03D-562E0ECB638C}" dt="2023-03-07T15:13:31.970" v="5389" actId="1076"/>
          <ac:cxnSpMkLst>
            <pc:docMk/>
            <pc:sldMk cId="2871969060" sldId="270"/>
            <ac:cxnSpMk id="9" creationId="{19A294F6-9AFC-4964-71E2-5C7EC37B120E}"/>
          </ac:cxnSpMkLst>
        </pc:cxnChg>
      </pc:sldChg>
      <pc:sldChg chg="addSp delSp modSp new mod">
        <pc:chgData name="Viktor Vad" userId="9c1be280435e7310" providerId="LiveId" clId="{ACD9E8B1-607C-4106-A03D-562E0ECB638C}" dt="2023-03-07T19:53:50.196" v="6720" actId="20577"/>
        <pc:sldMkLst>
          <pc:docMk/>
          <pc:sldMk cId="239256944" sldId="271"/>
        </pc:sldMkLst>
        <pc:spChg chg="mod">
          <ac:chgData name="Viktor Vad" userId="9c1be280435e7310" providerId="LiveId" clId="{ACD9E8B1-607C-4106-A03D-562E0ECB638C}" dt="2023-03-07T16:10:04.547" v="6704" actId="20577"/>
          <ac:spMkLst>
            <pc:docMk/>
            <pc:sldMk cId="239256944" sldId="271"/>
            <ac:spMk id="2" creationId="{07961BD2-35B7-6BAF-0BAF-822AF9C3D99D}"/>
          </ac:spMkLst>
        </pc:spChg>
        <pc:spChg chg="mod">
          <ac:chgData name="Viktor Vad" userId="9c1be280435e7310" providerId="LiveId" clId="{ACD9E8B1-607C-4106-A03D-562E0ECB638C}" dt="2023-03-07T19:53:50.196" v="6720" actId="20577"/>
          <ac:spMkLst>
            <pc:docMk/>
            <pc:sldMk cId="239256944" sldId="271"/>
            <ac:spMk id="3" creationId="{ACC6F3B5-9312-FD8B-20CD-4D1735259597}"/>
          </ac:spMkLst>
        </pc:spChg>
        <pc:spChg chg="add mod">
          <ac:chgData name="Viktor Vad" userId="9c1be280435e7310" providerId="LiveId" clId="{ACD9E8B1-607C-4106-A03D-562E0ECB638C}" dt="2023-03-07T16:09:57.221" v="6700" actId="1036"/>
          <ac:spMkLst>
            <pc:docMk/>
            <pc:sldMk cId="239256944" sldId="271"/>
            <ac:spMk id="9" creationId="{99D2BE2D-6D5C-EEC3-C2CF-A916E494C51D}"/>
          </ac:spMkLst>
        </pc:spChg>
        <pc:cxnChg chg="add del">
          <ac:chgData name="Viktor Vad" userId="9c1be280435e7310" providerId="LiveId" clId="{ACD9E8B1-607C-4106-A03D-562E0ECB638C}" dt="2023-03-07T15:52:57.653" v="5659" actId="11529"/>
          <ac:cxnSpMkLst>
            <pc:docMk/>
            <pc:sldMk cId="239256944" sldId="271"/>
            <ac:cxnSpMk id="5" creationId="{4A50E484-EE53-23D4-FECF-277A779060A4}"/>
          </ac:cxnSpMkLst>
        </pc:cxnChg>
        <pc:cxnChg chg="add del">
          <ac:chgData name="Viktor Vad" userId="9c1be280435e7310" providerId="LiveId" clId="{ACD9E8B1-607C-4106-A03D-562E0ECB638C}" dt="2023-03-07T15:52:57.344" v="5658" actId="11529"/>
          <ac:cxnSpMkLst>
            <pc:docMk/>
            <pc:sldMk cId="239256944" sldId="271"/>
            <ac:cxnSpMk id="6" creationId="{2A471257-3BE0-B8CE-C425-DD0E9EC4A3C1}"/>
          </ac:cxnSpMkLst>
        </pc:cxnChg>
        <pc:cxnChg chg="add mod">
          <ac:chgData name="Viktor Vad" userId="9c1be280435e7310" providerId="LiveId" clId="{ACD9E8B1-607C-4106-A03D-562E0ECB638C}" dt="2023-03-07T16:09:57.221" v="6700" actId="1036"/>
          <ac:cxnSpMkLst>
            <pc:docMk/>
            <pc:sldMk cId="239256944" sldId="271"/>
            <ac:cxnSpMk id="8" creationId="{1444796B-01FE-D96C-2C29-B7879EB40752}"/>
          </ac:cxnSpMkLst>
        </pc:cxnChg>
      </pc:sldChg>
      <pc:sldChg chg="addSp delSp modSp add mod">
        <pc:chgData name="Viktor Vad" userId="9c1be280435e7310" providerId="LiveId" clId="{ACD9E8B1-607C-4106-A03D-562E0ECB638C}" dt="2023-03-07T19:54:50.013" v="6745" actId="20577"/>
        <pc:sldMkLst>
          <pc:docMk/>
          <pc:sldMk cId="2632013792" sldId="272"/>
        </pc:sldMkLst>
        <pc:spChg chg="mod">
          <ac:chgData name="Viktor Vad" userId="9c1be280435e7310" providerId="LiveId" clId="{ACD9E8B1-607C-4106-A03D-562E0ECB638C}" dt="2023-03-07T16:10:10.934" v="6708" actId="20577"/>
          <ac:spMkLst>
            <pc:docMk/>
            <pc:sldMk cId="2632013792" sldId="272"/>
            <ac:spMk id="2" creationId="{07961BD2-35B7-6BAF-0BAF-822AF9C3D99D}"/>
          </ac:spMkLst>
        </pc:spChg>
        <pc:spChg chg="mod">
          <ac:chgData name="Viktor Vad" userId="9c1be280435e7310" providerId="LiveId" clId="{ACD9E8B1-607C-4106-A03D-562E0ECB638C}" dt="2023-03-07T19:54:50.013" v="6745" actId="20577"/>
          <ac:spMkLst>
            <pc:docMk/>
            <pc:sldMk cId="2632013792" sldId="272"/>
            <ac:spMk id="3" creationId="{ACC6F3B5-9312-FD8B-20CD-4D1735259597}"/>
          </ac:spMkLst>
        </pc:spChg>
        <pc:spChg chg="add mod">
          <ac:chgData name="Viktor Vad" userId="9c1be280435e7310" providerId="LiveId" clId="{ACD9E8B1-607C-4106-A03D-562E0ECB638C}" dt="2023-03-07T16:05:17.466" v="6466" actId="208"/>
          <ac:spMkLst>
            <pc:docMk/>
            <pc:sldMk cId="2632013792" sldId="272"/>
            <ac:spMk id="4" creationId="{EE01C67D-1D35-D0DE-DADE-58F724845F31}"/>
          </ac:spMkLst>
        </pc:spChg>
        <pc:spChg chg="add mod">
          <ac:chgData name="Viktor Vad" userId="9c1be280435e7310" providerId="LiveId" clId="{ACD9E8B1-607C-4106-A03D-562E0ECB638C}" dt="2023-03-07T16:07:17.366" v="6540" actId="208"/>
          <ac:spMkLst>
            <pc:docMk/>
            <pc:sldMk cId="2632013792" sldId="272"/>
            <ac:spMk id="5" creationId="{5118094C-E534-A515-03EE-9EAE50D87F1A}"/>
          </ac:spMkLst>
        </pc:spChg>
        <pc:spChg chg="del">
          <ac:chgData name="Viktor Vad" userId="9c1be280435e7310" providerId="LiveId" clId="{ACD9E8B1-607C-4106-A03D-562E0ECB638C}" dt="2023-03-07T15:55:27.950" v="5801" actId="478"/>
          <ac:spMkLst>
            <pc:docMk/>
            <pc:sldMk cId="2632013792" sldId="272"/>
            <ac:spMk id="9" creationId="{99D2BE2D-6D5C-EEC3-C2CF-A916E494C51D}"/>
          </ac:spMkLst>
        </pc:spChg>
        <pc:cxnChg chg="del">
          <ac:chgData name="Viktor Vad" userId="9c1be280435e7310" providerId="LiveId" clId="{ACD9E8B1-607C-4106-A03D-562E0ECB638C}" dt="2023-03-07T15:55:27.950" v="5801" actId="478"/>
          <ac:cxnSpMkLst>
            <pc:docMk/>
            <pc:sldMk cId="2632013792" sldId="272"/>
            <ac:cxnSpMk id="8" creationId="{1444796B-01FE-D96C-2C29-B7879EB40752}"/>
          </ac:cxnSpMkLst>
        </pc:cxnChg>
      </pc:sldChg>
      <pc:sldChg chg="addSp delSp modSp new mod">
        <pc:chgData name="Viktor Vad" userId="9c1be280435e7310" providerId="LiveId" clId="{ACD9E8B1-607C-4106-A03D-562E0ECB638C}" dt="2023-03-07T16:10:15.278" v="6712" actId="20577"/>
        <pc:sldMkLst>
          <pc:docMk/>
          <pc:sldMk cId="4240539185" sldId="273"/>
        </pc:sldMkLst>
        <pc:spChg chg="del">
          <ac:chgData name="Viktor Vad" userId="9c1be280435e7310" providerId="LiveId" clId="{ACD9E8B1-607C-4106-A03D-562E0ECB638C}" dt="2023-03-07T16:07:38.544" v="6542"/>
          <ac:spMkLst>
            <pc:docMk/>
            <pc:sldMk cId="4240539185" sldId="273"/>
            <ac:spMk id="2" creationId="{9DF45073-CDC2-53B4-97BA-82B273342EAD}"/>
          </ac:spMkLst>
        </pc:spChg>
        <pc:spChg chg="del">
          <ac:chgData name="Viktor Vad" userId="9c1be280435e7310" providerId="LiveId" clId="{ACD9E8B1-607C-4106-A03D-562E0ECB638C}" dt="2023-03-07T16:08:07.517" v="6543" actId="22"/>
          <ac:spMkLst>
            <pc:docMk/>
            <pc:sldMk cId="4240539185" sldId="273"/>
            <ac:spMk id="3" creationId="{2C2AC2D9-E7D3-A60D-8523-2E7C2F354095}"/>
          </ac:spMkLst>
        </pc:spChg>
        <pc:spChg chg="add mod">
          <ac:chgData name="Viktor Vad" userId="9c1be280435e7310" providerId="LiveId" clId="{ACD9E8B1-607C-4106-A03D-562E0ECB638C}" dt="2023-03-07T16:10:15.278" v="6712" actId="20577"/>
          <ac:spMkLst>
            <pc:docMk/>
            <pc:sldMk cId="4240539185" sldId="273"/>
            <ac:spMk id="4" creationId="{8588738D-39E9-9253-EF47-92BFCE76C34B}"/>
          </ac:spMkLst>
        </pc:spChg>
        <pc:picChg chg="add mod ord">
          <ac:chgData name="Viktor Vad" userId="9c1be280435e7310" providerId="LiveId" clId="{ACD9E8B1-607C-4106-A03D-562E0ECB638C}" dt="2023-03-07T16:08:11.127" v="6545" actId="1076"/>
          <ac:picMkLst>
            <pc:docMk/>
            <pc:sldMk cId="4240539185" sldId="273"/>
            <ac:picMk id="6" creationId="{AC59DCA7-C39C-91F6-DF3B-287D7055B397}"/>
          </ac:picMkLst>
        </pc:picChg>
      </pc:sldChg>
    </pc:docChg>
  </pc:docChgLst>
  <pc:docChgLst>
    <pc:chgData name="Viktor Vad" userId="9c1be280435e7310" providerId="LiveId" clId="{99D608B1-1F84-489D-B9EF-E6B92A89FB47}"/>
    <pc:docChg chg="undo custSel addSld delSld modSld sldOrd">
      <pc:chgData name="Viktor Vad" userId="9c1be280435e7310" providerId="LiveId" clId="{99D608B1-1F84-489D-B9EF-E6B92A89FB47}" dt="2023-03-13T13:45:47.540" v="2385" actId="1076"/>
      <pc:docMkLst>
        <pc:docMk/>
      </pc:docMkLst>
      <pc:sldChg chg="addSp modSp mod">
        <pc:chgData name="Viktor Vad" userId="9c1be280435e7310" providerId="LiveId" clId="{99D608B1-1F84-489D-B9EF-E6B92A89FB47}" dt="2023-03-13T10:30:59.823" v="42" actId="20577"/>
        <pc:sldMkLst>
          <pc:docMk/>
          <pc:sldMk cId="3672136742" sldId="256"/>
        </pc:sldMkLst>
        <pc:spChg chg="mod">
          <ac:chgData name="Viktor Vad" userId="9c1be280435e7310" providerId="LiveId" clId="{99D608B1-1F84-489D-B9EF-E6B92A89FB47}" dt="2023-03-13T10:27:58.929" v="1" actId="20577"/>
          <ac:spMkLst>
            <pc:docMk/>
            <pc:sldMk cId="3672136742" sldId="256"/>
            <ac:spMk id="2" creationId="{D68A4BFA-20C8-F6DE-B638-44D0FE289EF1}"/>
          </ac:spMkLst>
        </pc:spChg>
        <pc:spChg chg="mod">
          <ac:chgData name="Viktor Vad" userId="9c1be280435e7310" providerId="LiveId" clId="{99D608B1-1F84-489D-B9EF-E6B92A89FB47}" dt="2023-03-13T10:30:59.823" v="42" actId="20577"/>
          <ac:spMkLst>
            <pc:docMk/>
            <pc:sldMk cId="3672136742" sldId="256"/>
            <ac:spMk id="3" creationId="{C90B209A-3224-E1B5-2CD9-46E23B995E67}"/>
          </ac:spMkLst>
        </pc:spChg>
        <pc:spChg chg="add mod">
          <ac:chgData name="Viktor Vad" userId="9c1be280435e7310" providerId="LiveId" clId="{99D608B1-1F84-489D-B9EF-E6B92A89FB47}" dt="2023-03-13T10:29:46.930" v="34" actId="14100"/>
          <ac:spMkLst>
            <pc:docMk/>
            <pc:sldMk cId="3672136742" sldId="256"/>
            <ac:spMk id="5" creationId="{1F906375-9951-C38C-ED64-B5326EA6A586}"/>
          </ac:spMkLst>
        </pc:spChg>
      </pc:sldChg>
      <pc:sldChg chg="addSp modSp new mod modAnim">
        <pc:chgData name="Viktor Vad" userId="9c1be280435e7310" providerId="LiveId" clId="{99D608B1-1F84-489D-B9EF-E6B92A89FB47}" dt="2023-03-13T10:47:03.736" v="109"/>
        <pc:sldMkLst>
          <pc:docMk/>
          <pc:sldMk cId="639705261" sldId="257"/>
        </pc:sldMkLst>
        <pc:spChg chg="mod">
          <ac:chgData name="Viktor Vad" userId="9c1be280435e7310" providerId="LiveId" clId="{99D608B1-1F84-489D-B9EF-E6B92A89FB47}" dt="2023-03-13T10:45:48.588" v="68" actId="207"/>
          <ac:spMkLst>
            <pc:docMk/>
            <pc:sldMk cId="639705261" sldId="257"/>
            <ac:spMk id="3" creationId="{09A6ECD2-3F28-EE63-1F7D-E92E5D0B23EA}"/>
          </ac:spMkLst>
        </pc:spChg>
        <pc:spChg chg="add mod">
          <ac:chgData name="Viktor Vad" userId="9c1be280435e7310" providerId="LiveId" clId="{99D608B1-1F84-489D-B9EF-E6B92A89FB47}" dt="2023-03-13T10:46:30.716" v="87" actId="1076"/>
          <ac:spMkLst>
            <pc:docMk/>
            <pc:sldMk cId="639705261" sldId="257"/>
            <ac:spMk id="4" creationId="{167352D7-AC92-0F95-CFBA-8F037844E23B}"/>
          </ac:spMkLst>
        </pc:spChg>
        <pc:spChg chg="add mod">
          <ac:chgData name="Viktor Vad" userId="9c1be280435e7310" providerId="LiveId" clId="{99D608B1-1F84-489D-B9EF-E6B92A89FB47}" dt="2023-03-13T10:46:51.199" v="107" actId="1076"/>
          <ac:spMkLst>
            <pc:docMk/>
            <pc:sldMk cId="639705261" sldId="257"/>
            <ac:spMk id="5" creationId="{DD2617B3-9A42-34B7-4F3B-E7D82A04476F}"/>
          </ac:spMkLst>
        </pc:sp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3698035866" sldId="257"/>
        </pc:sldMkLst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617943823" sldId="258"/>
        </pc:sldMkLst>
      </pc:sldChg>
      <pc:sldChg chg="addSp delSp modSp new mod">
        <pc:chgData name="Viktor Vad" userId="9c1be280435e7310" providerId="LiveId" clId="{99D608B1-1F84-489D-B9EF-E6B92A89FB47}" dt="2023-03-13T11:12:49.210" v="304" actId="164"/>
        <pc:sldMkLst>
          <pc:docMk/>
          <pc:sldMk cId="2271529410" sldId="258"/>
        </pc:sldMkLst>
        <pc:spChg chg="mod">
          <ac:chgData name="Viktor Vad" userId="9c1be280435e7310" providerId="LiveId" clId="{99D608B1-1F84-489D-B9EF-E6B92A89FB47}" dt="2023-03-13T10:54:22.170" v="126" actId="20577"/>
          <ac:spMkLst>
            <pc:docMk/>
            <pc:sldMk cId="2271529410" sldId="258"/>
            <ac:spMk id="2" creationId="{35BF57D2-E7B9-A899-743B-8E0BAB451D0A}"/>
          </ac:spMkLst>
        </pc:spChg>
        <pc:spChg chg="mod">
          <ac:chgData name="Viktor Vad" userId="9c1be280435e7310" providerId="LiveId" clId="{99D608B1-1F84-489D-B9EF-E6B92A89FB47}" dt="2023-03-13T11:05:54.304" v="250"/>
          <ac:spMkLst>
            <pc:docMk/>
            <pc:sldMk cId="2271529410" sldId="258"/>
            <ac:spMk id="3" creationId="{C5D708E8-94B7-708F-2134-1E6E5F0218F5}"/>
          </ac:spMkLst>
        </pc:spChg>
        <pc:spChg chg="add del">
          <ac:chgData name="Viktor Vad" userId="9c1be280435e7310" providerId="LiveId" clId="{99D608B1-1F84-489D-B9EF-E6B92A89FB47}" dt="2023-03-13T11:06:43.639" v="252" actId="478"/>
          <ac:spMkLst>
            <pc:docMk/>
            <pc:sldMk cId="2271529410" sldId="258"/>
            <ac:spMk id="4" creationId="{BEF3C21A-4DC6-C4BB-C72C-332E9B7C4659}"/>
          </ac:spMkLst>
        </pc:spChg>
        <pc:spChg chg="add mod">
          <ac:chgData name="Viktor Vad" userId="9c1be280435e7310" providerId="LiveId" clId="{99D608B1-1F84-489D-B9EF-E6B92A89FB47}" dt="2023-03-13T11:12:49.210" v="304" actId="164"/>
          <ac:spMkLst>
            <pc:docMk/>
            <pc:sldMk cId="2271529410" sldId="258"/>
            <ac:spMk id="5" creationId="{B147181B-CB19-66DF-907E-35E1D7215811}"/>
          </ac:spMkLst>
        </pc:spChg>
        <pc:spChg chg="add mod">
          <ac:chgData name="Viktor Vad" userId="9c1be280435e7310" providerId="LiveId" clId="{99D608B1-1F84-489D-B9EF-E6B92A89FB47}" dt="2023-03-13T11:12:49.210" v="304" actId="164"/>
          <ac:spMkLst>
            <pc:docMk/>
            <pc:sldMk cId="2271529410" sldId="258"/>
            <ac:spMk id="6" creationId="{E01F7586-A16C-B4EC-0BB9-6C9AB31DD971}"/>
          </ac:spMkLst>
        </pc:spChg>
        <pc:spChg chg="add mod">
          <ac:chgData name="Viktor Vad" userId="9c1be280435e7310" providerId="LiveId" clId="{99D608B1-1F84-489D-B9EF-E6B92A89FB47}" dt="2023-03-13T11:12:49.210" v="304" actId="164"/>
          <ac:spMkLst>
            <pc:docMk/>
            <pc:sldMk cId="2271529410" sldId="258"/>
            <ac:spMk id="12" creationId="{14415285-FCDB-3C54-2E6B-20EA410CD1BA}"/>
          </ac:spMkLst>
        </pc:spChg>
        <pc:spChg chg="add mod">
          <ac:chgData name="Viktor Vad" userId="9c1be280435e7310" providerId="LiveId" clId="{99D608B1-1F84-489D-B9EF-E6B92A89FB47}" dt="2023-03-13T11:12:49.210" v="304" actId="164"/>
          <ac:spMkLst>
            <pc:docMk/>
            <pc:sldMk cId="2271529410" sldId="258"/>
            <ac:spMk id="13" creationId="{ADA8A713-63F0-9CD0-3691-891E5A269D82}"/>
          </ac:spMkLst>
        </pc:spChg>
        <pc:spChg chg="add mod">
          <ac:chgData name="Viktor Vad" userId="9c1be280435e7310" providerId="LiveId" clId="{99D608B1-1F84-489D-B9EF-E6B92A89FB47}" dt="2023-03-13T11:12:49.210" v="304" actId="164"/>
          <ac:spMkLst>
            <pc:docMk/>
            <pc:sldMk cId="2271529410" sldId="258"/>
            <ac:spMk id="15" creationId="{1CCE008A-69C8-DCBE-EB6D-FF7790193608}"/>
          </ac:spMkLst>
        </pc:spChg>
        <pc:spChg chg="add mod">
          <ac:chgData name="Viktor Vad" userId="9c1be280435e7310" providerId="LiveId" clId="{99D608B1-1F84-489D-B9EF-E6B92A89FB47}" dt="2023-03-13T11:12:49.210" v="304" actId="164"/>
          <ac:spMkLst>
            <pc:docMk/>
            <pc:sldMk cId="2271529410" sldId="258"/>
            <ac:spMk id="16" creationId="{BA9614E7-775C-D6B6-EFF1-D1F64D370C11}"/>
          </ac:spMkLst>
        </pc:spChg>
        <pc:spChg chg="add mod ord">
          <ac:chgData name="Viktor Vad" userId="9c1be280435e7310" providerId="LiveId" clId="{99D608B1-1F84-489D-B9EF-E6B92A89FB47}" dt="2023-03-13T11:12:49.210" v="304" actId="164"/>
          <ac:spMkLst>
            <pc:docMk/>
            <pc:sldMk cId="2271529410" sldId="258"/>
            <ac:spMk id="18" creationId="{FEEFA0E5-D3BD-12A5-0553-B78EA3AA7796}"/>
          </ac:spMkLst>
        </pc:spChg>
        <pc:spChg chg="add mod">
          <ac:chgData name="Viktor Vad" userId="9c1be280435e7310" providerId="LiveId" clId="{99D608B1-1F84-489D-B9EF-E6B92A89FB47}" dt="2023-03-13T11:11:19.694" v="295" actId="14100"/>
          <ac:spMkLst>
            <pc:docMk/>
            <pc:sldMk cId="2271529410" sldId="258"/>
            <ac:spMk id="19" creationId="{CA930EDC-59B6-A93C-0AE6-CAACD8A34017}"/>
          </ac:spMkLst>
        </pc:spChg>
        <pc:spChg chg="add mod">
          <ac:chgData name="Viktor Vad" userId="9c1be280435e7310" providerId="LiveId" clId="{99D608B1-1F84-489D-B9EF-E6B92A89FB47}" dt="2023-03-13T11:11:41.373" v="303" actId="1076"/>
          <ac:spMkLst>
            <pc:docMk/>
            <pc:sldMk cId="2271529410" sldId="258"/>
            <ac:spMk id="20" creationId="{4D425676-7E7D-D80E-2DF8-538B26265E06}"/>
          </ac:spMkLst>
        </pc:spChg>
        <pc:grpChg chg="add mod">
          <ac:chgData name="Viktor Vad" userId="9c1be280435e7310" providerId="LiveId" clId="{99D608B1-1F84-489D-B9EF-E6B92A89FB47}" dt="2023-03-13T11:12:49.210" v="304" actId="164"/>
          <ac:grpSpMkLst>
            <pc:docMk/>
            <pc:sldMk cId="2271529410" sldId="258"/>
            <ac:grpSpMk id="21" creationId="{037DA5B0-4B4C-A271-7796-D8D1D0F45A15}"/>
          </ac:grpSpMkLst>
        </pc:grpChg>
        <pc:cxnChg chg="add mod ord">
          <ac:chgData name="Viktor Vad" userId="9c1be280435e7310" providerId="LiveId" clId="{99D608B1-1F84-489D-B9EF-E6B92A89FB47}" dt="2023-03-13T11:12:49.210" v="304" actId="164"/>
          <ac:cxnSpMkLst>
            <pc:docMk/>
            <pc:sldMk cId="2271529410" sldId="258"/>
            <ac:cxnSpMk id="8" creationId="{0B055BF0-9F9B-5BFD-13C3-54D098A6965C}"/>
          </ac:cxnSpMkLst>
        </pc:cxnChg>
        <pc:cxnChg chg="add mod ord">
          <ac:chgData name="Viktor Vad" userId="9c1be280435e7310" providerId="LiveId" clId="{99D608B1-1F84-489D-B9EF-E6B92A89FB47}" dt="2023-03-13T11:12:49.210" v="304" actId="164"/>
          <ac:cxnSpMkLst>
            <pc:docMk/>
            <pc:sldMk cId="2271529410" sldId="258"/>
            <ac:cxnSpMk id="14" creationId="{18F6401E-BDE3-DE15-EF90-3613A2EE1AF2}"/>
          </ac:cxnSpMkLst>
        </pc:cxnChg>
        <pc:cxnChg chg="add mod">
          <ac:chgData name="Viktor Vad" userId="9c1be280435e7310" providerId="LiveId" clId="{99D608B1-1F84-489D-B9EF-E6B92A89FB47}" dt="2023-03-13T11:12:49.210" v="304" actId="164"/>
          <ac:cxnSpMkLst>
            <pc:docMk/>
            <pc:sldMk cId="2271529410" sldId="258"/>
            <ac:cxnSpMk id="17" creationId="{B0925371-89D9-C506-A65D-CB2548F7F214}"/>
          </ac:cxnSpMkLst>
        </pc:cxn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3112216881" sldId="259"/>
        </pc:sldMkLst>
      </pc:sldChg>
      <pc:sldChg chg="modSp new mod">
        <pc:chgData name="Viktor Vad" userId="9c1be280435e7310" providerId="LiveId" clId="{99D608B1-1F84-489D-B9EF-E6B92A89FB47}" dt="2023-03-13T11:16:15.894" v="435" actId="20577"/>
        <pc:sldMkLst>
          <pc:docMk/>
          <pc:sldMk cId="3152890754" sldId="259"/>
        </pc:sldMkLst>
        <pc:spChg chg="mod">
          <ac:chgData name="Viktor Vad" userId="9c1be280435e7310" providerId="LiveId" clId="{99D608B1-1F84-489D-B9EF-E6B92A89FB47}" dt="2023-03-13T11:15:33.437" v="333" actId="20577"/>
          <ac:spMkLst>
            <pc:docMk/>
            <pc:sldMk cId="3152890754" sldId="259"/>
            <ac:spMk id="2" creationId="{E98C459F-34C7-3472-9A9B-35BD8755FC5C}"/>
          </ac:spMkLst>
        </pc:spChg>
        <pc:spChg chg="mod">
          <ac:chgData name="Viktor Vad" userId="9c1be280435e7310" providerId="LiveId" clId="{99D608B1-1F84-489D-B9EF-E6B92A89FB47}" dt="2023-03-13T11:16:15.894" v="435" actId="20577"/>
          <ac:spMkLst>
            <pc:docMk/>
            <pc:sldMk cId="3152890754" sldId="259"/>
            <ac:spMk id="3" creationId="{5C8E8B22-3322-F152-D140-01F24B38899F}"/>
          </ac:spMkLst>
        </pc:sp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2494240460" sldId="260"/>
        </pc:sldMkLst>
      </pc:sldChg>
      <pc:sldChg chg="addSp delSp modSp new mod modAnim">
        <pc:chgData name="Viktor Vad" userId="9c1be280435e7310" providerId="LiveId" clId="{99D608B1-1F84-489D-B9EF-E6B92A89FB47}" dt="2023-03-13T11:35:14.850" v="517" actId="208"/>
        <pc:sldMkLst>
          <pc:docMk/>
          <pc:sldMk cId="2642963339" sldId="260"/>
        </pc:sldMkLst>
        <pc:spChg chg="mod">
          <ac:chgData name="Viktor Vad" userId="9c1be280435e7310" providerId="LiveId" clId="{99D608B1-1F84-489D-B9EF-E6B92A89FB47}" dt="2023-03-13T11:17:13.731" v="438"/>
          <ac:spMkLst>
            <pc:docMk/>
            <pc:sldMk cId="2642963339" sldId="260"/>
            <ac:spMk id="2" creationId="{E980B0BD-C236-BE7F-195F-D128C6A8FEE1}"/>
          </ac:spMkLst>
        </pc:spChg>
        <pc:spChg chg="mod">
          <ac:chgData name="Viktor Vad" userId="9c1be280435e7310" providerId="LiveId" clId="{99D608B1-1F84-489D-B9EF-E6B92A89FB47}" dt="2023-03-13T11:22:25.346" v="463" actId="404"/>
          <ac:spMkLst>
            <pc:docMk/>
            <pc:sldMk cId="2642963339" sldId="260"/>
            <ac:spMk id="3" creationId="{C55E2981-E2DC-14E0-6276-2E5DADA3B501}"/>
          </ac:spMkLst>
        </pc:spChg>
        <pc:spChg chg="add mod">
          <ac:chgData name="Viktor Vad" userId="9c1be280435e7310" providerId="LiveId" clId="{99D608B1-1F84-489D-B9EF-E6B92A89FB47}" dt="2023-03-13T11:21:42.784" v="452" actId="207"/>
          <ac:spMkLst>
            <pc:docMk/>
            <pc:sldMk cId="2642963339" sldId="260"/>
            <ac:spMk id="4" creationId="{1C05D245-42AC-06AF-020C-59CC396E164C}"/>
          </ac:spMkLst>
        </pc:spChg>
        <pc:spChg chg="add del mod">
          <ac:chgData name="Viktor Vad" userId="9c1be280435e7310" providerId="LiveId" clId="{99D608B1-1F84-489D-B9EF-E6B92A89FB47}" dt="2023-03-13T11:34:36.403" v="500" actId="478"/>
          <ac:spMkLst>
            <pc:docMk/>
            <pc:sldMk cId="2642963339" sldId="260"/>
            <ac:spMk id="5" creationId="{CF1F3C76-13C1-FC18-BDFD-E3E44A7AD8E9}"/>
          </ac:spMkLst>
        </pc:spChg>
        <pc:spChg chg="add del mod">
          <ac:chgData name="Viktor Vad" userId="9c1be280435e7310" providerId="LiveId" clId="{99D608B1-1F84-489D-B9EF-E6B92A89FB47}" dt="2023-03-13T11:32:23.368" v="467" actId="767"/>
          <ac:spMkLst>
            <pc:docMk/>
            <pc:sldMk cId="2642963339" sldId="260"/>
            <ac:spMk id="6" creationId="{C03A5592-84AF-740E-EECD-0CFCAFACCC0D}"/>
          </ac:spMkLst>
        </pc:spChg>
        <pc:spChg chg="add mod">
          <ac:chgData name="Viktor Vad" userId="9c1be280435e7310" providerId="LiveId" clId="{99D608B1-1F84-489D-B9EF-E6B92A89FB47}" dt="2023-03-13T11:35:14.850" v="517" actId="208"/>
          <ac:spMkLst>
            <pc:docMk/>
            <pc:sldMk cId="2642963339" sldId="260"/>
            <ac:spMk id="7" creationId="{57898183-8613-DD0B-83C8-0DDF076D027C}"/>
          </ac:spMkLst>
        </pc:spChg>
        <pc:spChg chg="add del">
          <ac:chgData name="Viktor Vad" userId="9c1be280435e7310" providerId="LiveId" clId="{99D608B1-1F84-489D-B9EF-E6B92A89FB47}" dt="2023-03-13T11:34:23.947" v="498" actId="22"/>
          <ac:spMkLst>
            <pc:docMk/>
            <pc:sldMk cId="2642963339" sldId="260"/>
            <ac:spMk id="9" creationId="{A866FBFF-4F3A-E422-AF69-49B07A94C424}"/>
          </ac:spMkLst>
        </pc:spChg>
        <pc:cxnChg chg="add">
          <ac:chgData name="Viktor Vad" userId="9c1be280435e7310" providerId="LiveId" clId="{99D608B1-1F84-489D-B9EF-E6B92A89FB47}" dt="2023-03-13T11:34:53.716" v="502" actId="11529"/>
          <ac:cxnSpMkLst>
            <pc:docMk/>
            <pc:sldMk cId="2642963339" sldId="260"/>
            <ac:cxnSpMk id="11" creationId="{D248DA73-4C0C-C0A0-725C-FC9FDEDBD257}"/>
          </ac:cxnSpMkLst>
        </pc:cxnChg>
      </pc:sldChg>
      <pc:sldChg chg="addSp modSp add mod">
        <pc:chgData name="Viktor Vad" userId="9c1be280435e7310" providerId="LiveId" clId="{99D608B1-1F84-489D-B9EF-E6B92A89FB47}" dt="2023-03-13T11:35:31.316" v="519" actId="693"/>
        <pc:sldMkLst>
          <pc:docMk/>
          <pc:sldMk cId="1932506446" sldId="261"/>
        </pc:sldMkLst>
        <pc:spChg chg="mod">
          <ac:chgData name="Viktor Vad" userId="9c1be280435e7310" providerId="LiveId" clId="{99D608B1-1F84-489D-B9EF-E6B92A89FB47}" dt="2023-03-13T11:35:31.316" v="519" actId="693"/>
          <ac:spMkLst>
            <pc:docMk/>
            <pc:sldMk cId="1932506446" sldId="261"/>
            <ac:spMk id="4" creationId="{1C05D245-42AC-06AF-020C-59CC396E164C}"/>
          </ac:spMkLst>
        </pc:spChg>
        <pc:spChg chg="mod">
          <ac:chgData name="Viktor Vad" userId="9c1be280435e7310" providerId="LiveId" clId="{99D608B1-1F84-489D-B9EF-E6B92A89FB47}" dt="2023-03-13T11:35:10.748" v="516" actId="208"/>
          <ac:spMkLst>
            <pc:docMk/>
            <pc:sldMk cId="1932506446" sldId="261"/>
            <ac:spMk id="7" creationId="{57898183-8613-DD0B-83C8-0DDF076D027C}"/>
          </ac:spMkLst>
        </pc:spChg>
        <pc:cxnChg chg="add">
          <ac:chgData name="Viktor Vad" userId="9c1be280435e7310" providerId="LiveId" clId="{99D608B1-1F84-489D-B9EF-E6B92A89FB47}" dt="2023-03-13T11:35:25.040" v="518" actId="11529"/>
          <ac:cxnSpMkLst>
            <pc:docMk/>
            <pc:sldMk cId="1932506446" sldId="261"/>
            <ac:cxnSpMk id="8" creationId="{4C9D253D-A6E0-0C0E-2D4A-7CDAF5B192AF}"/>
          </ac:cxnSpMkLst>
        </pc:cxn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3521708915" sldId="261"/>
        </pc:sldMkLst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1926316109" sldId="262"/>
        </pc:sldMkLst>
      </pc:sldChg>
      <pc:sldChg chg="addSp modSp add mod">
        <pc:chgData name="Viktor Vad" userId="9c1be280435e7310" providerId="LiveId" clId="{99D608B1-1F84-489D-B9EF-E6B92A89FB47}" dt="2023-03-13T11:39:13.170" v="602" actId="5793"/>
        <pc:sldMkLst>
          <pc:docMk/>
          <pc:sldMk cId="4097089079" sldId="262"/>
        </pc:sldMkLst>
        <pc:spChg chg="mod">
          <ac:chgData name="Viktor Vad" userId="9c1be280435e7310" providerId="LiveId" clId="{99D608B1-1F84-489D-B9EF-E6B92A89FB47}" dt="2023-03-13T11:39:13.170" v="602" actId="5793"/>
          <ac:spMkLst>
            <pc:docMk/>
            <pc:sldMk cId="4097089079" sldId="262"/>
            <ac:spMk id="4" creationId="{1C05D245-42AC-06AF-020C-59CC396E164C}"/>
          </ac:spMkLst>
        </pc:spChg>
        <pc:spChg chg="add mod">
          <ac:chgData name="Viktor Vad" userId="9c1be280435e7310" providerId="LiveId" clId="{99D608B1-1F84-489D-B9EF-E6B92A89FB47}" dt="2023-03-13T11:38:15.279" v="578" actId="20577"/>
          <ac:spMkLst>
            <pc:docMk/>
            <pc:sldMk cId="4097089079" sldId="262"/>
            <ac:spMk id="6" creationId="{5F5A7C89-4D5D-E203-2678-68BC160F0615}"/>
          </ac:spMkLst>
        </pc:spChg>
        <pc:spChg chg="mod">
          <ac:chgData name="Viktor Vad" userId="9c1be280435e7310" providerId="LiveId" clId="{99D608B1-1F84-489D-B9EF-E6B92A89FB47}" dt="2023-03-13T11:38:05.784" v="566" actId="20577"/>
          <ac:spMkLst>
            <pc:docMk/>
            <pc:sldMk cId="4097089079" sldId="262"/>
            <ac:spMk id="7" creationId="{57898183-8613-DD0B-83C8-0DDF076D027C}"/>
          </ac:spMkLst>
        </pc:spChg>
        <pc:cxnChg chg="mod">
          <ac:chgData name="Viktor Vad" userId="9c1be280435e7310" providerId="LiveId" clId="{99D608B1-1F84-489D-B9EF-E6B92A89FB47}" dt="2023-03-13T11:38:05.784" v="566" actId="20577"/>
          <ac:cxnSpMkLst>
            <pc:docMk/>
            <pc:sldMk cId="4097089079" sldId="262"/>
            <ac:cxnSpMk id="8" creationId="{4C9D253D-A6E0-0C0E-2D4A-7CDAF5B192AF}"/>
          </ac:cxnSpMkLst>
        </pc:cxnChg>
      </pc:sldChg>
      <pc:sldChg chg="addSp delSp modSp add mod">
        <pc:chgData name="Viktor Vad" userId="9c1be280435e7310" providerId="LiveId" clId="{99D608B1-1F84-489D-B9EF-E6B92A89FB47}" dt="2023-03-13T11:41:39.670" v="638"/>
        <pc:sldMkLst>
          <pc:docMk/>
          <pc:sldMk cId="1005367723" sldId="263"/>
        </pc:sldMkLst>
        <pc:spChg chg="mod">
          <ac:chgData name="Viktor Vad" userId="9c1be280435e7310" providerId="LiveId" clId="{99D608B1-1F84-489D-B9EF-E6B92A89FB47}" dt="2023-03-13T11:41:28.900" v="636" actId="693"/>
          <ac:spMkLst>
            <pc:docMk/>
            <pc:sldMk cId="1005367723" sldId="263"/>
            <ac:spMk id="4" creationId="{1C05D245-42AC-06AF-020C-59CC396E164C}"/>
          </ac:spMkLst>
        </pc:spChg>
        <pc:spChg chg="mod">
          <ac:chgData name="Viktor Vad" userId="9c1be280435e7310" providerId="LiveId" clId="{99D608B1-1F84-489D-B9EF-E6B92A89FB47}" dt="2023-03-13T11:40:52.574" v="608" actId="1076"/>
          <ac:spMkLst>
            <pc:docMk/>
            <pc:sldMk cId="1005367723" sldId="263"/>
            <ac:spMk id="6" creationId="{5F5A7C89-4D5D-E203-2678-68BC160F0615}"/>
          </ac:spMkLst>
        </pc:spChg>
        <pc:spChg chg="mod">
          <ac:chgData name="Viktor Vad" userId="9c1be280435e7310" providerId="LiveId" clId="{99D608B1-1F84-489D-B9EF-E6B92A89FB47}" dt="2023-03-13T11:41:15.048" v="635" actId="20577"/>
          <ac:spMkLst>
            <pc:docMk/>
            <pc:sldMk cId="1005367723" sldId="263"/>
            <ac:spMk id="7" creationId="{57898183-8613-DD0B-83C8-0DDF076D027C}"/>
          </ac:spMkLst>
        </pc:spChg>
        <pc:spChg chg="add mod">
          <ac:chgData name="Viktor Vad" userId="9c1be280435e7310" providerId="LiveId" clId="{99D608B1-1F84-489D-B9EF-E6B92A89FB47}" dt="2023-03-13T11:40:36.335" v="607" actId="20577"/>
          <ac:spMkLst>
            <pc:docMk/>
            <pc:sldMk cId="1005367723" sldId="263"/>
            <ac:spMk id="9" creationId="{1765F427-C040-FF3B-61B8-25B86A9EAD21}"/>
          </ac:spMkLst>
        </pc:spChg>
        <pc:spChg chg="add del mod">
          <ac:chgData name="Viktor Vad" userId="9c1be280435e7310" providerId="LiveId" clId="{99D608B1-1F84-489D-B9EF-E6B92A89FB47}" dt="2023-03-13T11:41:39.670" v="638"/>
          <ac:spMkLst>
            <pc:docMk/>
            <pc:sldMk cId="1005367723" sldId="263"/>
            <ac:spMk id="10" creationId="{E82842FB-6B4D-75F3-18BC-B6BC995D416A}"/>
          </ac:spMkLst>
        </pc:spChg>
        <pc:cxnChg chg="mod">
          <ac:chgData name="Viktor Vad" userId="9c1be280435e7310" providerId="LiveId" clId="{99D608B1-1F84-489D-B9EF-E6B92A89FB47}" dt="2023-03-13T11:41:15.048" v="635" actId="20577"/>
          <ac:cxnSpMkLst>
            <pc:docMk/>
            <pc:sldMk cId="1005367723" sldId="263"/>
            <ac:cxnSpMk id="8" creationId="{4C9D253D-A6E0-0C0E-2D4A-7CDAF5B192AF}"/>
          </ac:cxnSpMkLst>
        </pc:cxn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1600777181" sldId="263"/>
        </pc:sldMkLst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2624727906" sldId="264"/>
        </pc:sldMkLst>
      </pc:sldChg>
      <pc:sldChg chg="addSp modSp add mod">
        <pc:chgData name="Viktor Vad" userId="9c1be280435e7310" providerId="LiveId" clId="{99D608B1-1F84-489D-B9EF-E6B92A89FB47}" dt="2023-03-13T13:45:47.540" v="2385" actId="1076"/>
        <pc:sldMkLst>
          <pc:docMk/>
          <pc:sldMk cId="3794862220" sldId="264"/>
        </pc:sldMkLst>
        <pc:spChg chg="mod">
          <ac:chgData name="Viktor Vad" userId="9c1be280435e7310" providerId="LiveId" clId="{99D608B1-1F84-489D-B9EF-E6B92A89FB47}" dt="2023-03-13T13:45:47.540" v="2385" actId="1076"/>
          <ac:spMkLst>
            <pc:docMk/>
            <pc:sldMk cId="3794862220" sldId="264"/>
            <ac:spMk id="7" creationId="{57898183-8613-DD0B-83C8-0DDF076D027C}"/>
          </ac:spMkLst>
        </pc:spChg>
        <pc:spChg chg="add mod">
          <ac:chgData name="Viktor Vad" userId="9c1be280435e7310" providerId="LiveId" clId="{99D608B1-1F84-489D-B9EF-E6B92A89FB47}" dt="2023-03-13T13:45:40.855" v="2384" actId="20577"/>
          <ac:spMkLst>
            <pc:docMk/>
            <pc:sldMk cId="3794862220" sldId="264"/>
            <ac:spMk id="10" creationId="{254DBE3F-CE35-77DD-703C-486698543AEC}"/>
          </ac:spMkLst>
        </pc:spChg>
        <pc:spChg chg="add mod">
          <ac:chgData name="Viktor Vad" userId="9c1be280435e7310" providerId="LiveId" clId="{99D608B1-1F84-489D-B9EF-E6B92A89FB47}" dt="2023-03-13T11:43:14.862" v="678" actId="1076"/>
          <ac:spMkLst>
            <pc:docMk/>
            <pc:sldMk cId="3794862220" sldId="264"/>
            <ac:spMk id="11" creationId="{11475948-F331-F21B-5D35-5711E5402378}"/>
          </ac:spMkLst>
        </pc:spChg>
        <pc:picChg chg="add mod">
          <ac:chgData name="Viktor Vad" userId="9c1be280435e7310" providerId="LiveId" clId="{99D608B1-1F84-489D-B9EF-E6B92A89FB47}" dt="2023-03-13T11:44:17.365" v="683" actId="1076"/>
          <ac:picMkLst>
            <pc:docMk/>
            <pc:sldMk cId="3794862220" sldId="264"/>
            <ac:picMk id="1026" creationId="{D12822D1-C328-1F92-ABA4-FB67F9DD2FD5}"/>
          </ac:picMkLst>
        </pc:picChg>
        <pc:cxnChg chg="mod">
          <ac:chgData name="Viktor Vad" userId="9c1be280435e7310" providerId="LiveId" clId="{99D608B1-1F84-489D-B9EF-E6B92A89FB47}" dt="2023-03-13T13:45:47.540" v="2385" actId="1076"/>
          <ac:cxnSpMkLst>
            <pc:docMk/>
            <pc:sldMk cId="3794862220" sldId="264"/>
            <ac:cxnSpMk id="8" creationId="{4C9D253D-A6E0-0C0E-2D4A-7CDAF5B192AF}"/>
          </ac:cxnSpMkLst>
        </pc:cxnChg>
      </pc:sldChg>
      <pc:sldChg chg="modSp new mod">
        <pc:chgData name="Viktor Vad" userId="9c1be280435e7310" providerId="LiveId" clId="{99D608B1-1F84-489D-B9EF-E6B92A89FB47}" dt="2023-03-13T11:51:28.232" v="716" actId="20577"/>
        <pc:sldMkLst>
          <pc:docMk/>
          <pc:sldMk cId="896877714" sldId="265"/>
        </pc:sldMkLst>
        <pc:spChg chg="mod">
          <ac:chgData name="Viktor Vad" userId="9c1be280435e7310" providerId="LiveId" clId="{99D608B1-1F84-489D-B9EF-E6B92A89FB47}" dt="2023-03-13T11:50:47.465" v="713" actId="20577"/>
          <ac:spMkLst>
            <pc:docMk/>
            <pc:sldMk cId="896877714" sldId="265"/>
            <ac:spMk id="2" creationId="{192315ED-9E3D-135E-006C-36A4B7B2C0E4}"/>
          </ac:spMkLst>
        </pc:spChg>
        <pc:spChg chg="mod">
          <ac:chgData name="Viktor Vad" userId="9c1be280435e7310" providerId="LiveId" clId="{99D608B1-1F84-489D-B9EF-E6B92A89FB47}" dt="2023-03-13T11:51:28.232" v="716" actId="20577"/>
          <ac:spMkLst>
            <pc:docMk/>
            <pc:sldMk cId="896877714" sldId="265"/>
            <ac:spMk id="3" creationId="{3B173DF7-FAB7-4E0A-A3E5-7B04F36A2A9A}"/>
          </ac:spMkLst>
        </pc:sp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1680488185" sldId="265"/>
        </pc:sldMkLst>
      </pc:sldChg>
      <pc:sldChg chg="modSp new del mod">
        <pc:chgData name="Viktor Vad" userId="9c1be280435e7310" providerId="LiveId" clId="{99D608B1-1F84-489D-B9EF-E6B92A89FB47}" dt="2023-03-13T11:55:14.307" v="766" actId="47"/>
        <pc:sldMkLst>
          <pc:docMk/>
          <pc:sldMk cId="48765234" sldId="266"/>
        </pc:sldMkLst>
        <pc:spChg chg="mod">
          <ac:chgData name="Viktor Vad" userId="9c1be280435e7310" providerId="LiveId" clId="{99D608B1-1F84-489D-B9EF-E6B92A89FB47}" dt="2023-03-13T11:52:07.634" v="718"/>
          <ac:spMkLst>
            <pc:docMk/>
            <pc:sldMk cId="48765234" sldId="266"/>
            <ac:spMk id="2" creationId="{E1DB7B60-6CA2-2D4B-76E9-DB736B2C35AC}"/>
          </ac:spMkLst>
        </pc:sp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326138296" sldId="266"/>
        </pc:sldMkLst>
      </pc:sldChg>
      <pc:sldChg chg="addSp delSp modSp add mod">
        <pc:chgData name="Viktor Vad" userId="9c1be280435e7310" providerId="LiveId" clId="{99D608B1-1F84-489D-B9EF-E6B92A89FB47}" dt="2023-03-13T12:05:07.855" v="925" actId="1076"/>
        <pc:sldMkLst>
          <pc:docMk/>
          <pc:sldMk cId="2263610473" sldId="267"/>
        </pc:sldMkLst>
        <pc:spChg chg="mod">
          <ac:chgData name="Viktor Vad" userId="9c1be280435e7310" providerId="LiveId" clId="{99D608B1-1F84-489D-B9EF-E6B92A89FB47}" dt="2023-03-13T11:52:38.833" v="728" actId="20577"/>
          <ac:spMkLst>
            <pc:docMk/>
            <pc:sldMk cId="2263610473" sldId="267"/>
            <ac:spMk id="2" creationId="{E980B0BD-C236-BE7F-195F-D128C6A8FEE1}"/>
          </ac:spMkLst>
        </pc:spChg>
        <pc:spChg chg="mod">
          <ac:chgData name="Viktor Vad" userId="9c1be280435e7310" providerId="LiveId" clId="{99D608B1-1F84-489D-B9EF-E6B92A89FB47}" dt="2023-03-13T11:53:01.363" v="730" actId="27636"/>
          <ac:spMkLst>
            <pc:docMk/>
            <pc:sldMk cId="2263610473" sldId="267"/>
            <ac:spMk id="3" creationId="{C55E2981-E2DC-14E0-6276-2E5DADA3B501}"/>
          </ac:spMkLst>
        </pc:spChg>
        <pc:spChg chg="del mod">
          <ac:chgData name="Viktor Vad" userId="9c1be280435e7310" providerId="LiveId" clId="{99D608B1-1F84-489D-B9EF-E6B92A89FB47}" dt="2023-03-13T11:53:41.336" v="756" actId="478"/>
          <ac:spMkLst>
            <pc:docMk/>
            <pc:sldMk cId="2263610473" sldId="267"/>
            <ac:spMk id="5" creationId="{CF1F3C76-13C1-FC18-BDFD-E3E44A7AD8E9}"/>
          </ac:spMkLst>
        </pc:spChg>
        <pc:spChg chg="del">
          <ac:chgData name="Viktor Vad" userId="9c1be280435e7310" providerId="LiveId" clId="{99D608B1-1F84-489D-B9EF-E6B92A89FB47}" dt="2023-03-13T11:53:47.664" v="757" actId="478"/>
          <ac:spMkLst>
            <pc:docMk/>
            <pc:sldMk cId="2263610473" sldId="267"/>
            <ac:spMk id="6" creationId="{5F5A7C89-4D5D-E203-2678-68BC160F0615}"/>
          </ac:spMkLst>
        </pc:spChg>
        <pc:spChg chg="mod">
          <ac:chgData name="Viktor Vad" userId="9c1be280435e7310" providerId="LiveId" clId="{99D608B1-1F84-489D-B9EF-E6B92A89FB47}" dt="2023-03-13T11:53:35.138" v="754" actId="20577"/>
          <ac:spMkLst>
            <pc:docMk/>
            <pc:sldMk cId="2263610473" sldId="267"/>
            <ac:spMk id="7" creationId="{57898183-8613-DD0B-83C8-0DDF076D027C}"/>
          </ac:spMkLst>
        </pc:spChg>
        <pc:spChg chg="add mod">
          <ac:chgData name="Viktor Vad" userId="9c1be280435e7310" providerId="LiveId" clId="{99D608B1-1F84-489D-B9EF-E6B92A89FB47}" dt="2023-03-13T12:05:07.855" v="925" actId="1076"/>
          <ac:spMkLst>
            <pc:docMk/>
            <pc:sldMk cId="2263610473" sldId="267"/>
            <ac:spMk id="10" creationId="{184BE685-88B6-D92C-DF4F-26B5B8240548}"/>
          </ac:spMkLst>
        </pc:spChg>
        <pc:spChg chg="add del">
          <ac:chgData name="Viktor Vad" userId="9c1be280435e7310" providerId="LiveId" clId="{99D608B1-1F84-489D-B9EF-E6B92A89FB47}" dt="2023-03-13T11:55:21.718" v="768" actId="22"/>
          <ac:spMkLst>
            <pc:docMk/>
            <pc:sldMk cId="2263610473" sldId="267"/>
            <ac:spMk id="12" creationId="{D3A919A1-637D-4E79-31C7-B6D2BC29A681}"/>
          </ac:spMkLst>
        </pc:spChg>
        <pc:cxnChg chg="mod">
          <ac:chgData name="Viktor Vad" userId="9c1be280435e7310" providerId="LiveId" clId="{99D608B1-1F84-489D-B9EF-E6B92A89FB47}" dt="2023-03-13T11:53:35.138" v="754" actId="20577"/>
          <ac:cxnSpMkLst>
            <pc:docMk/>
            <pc:sldMk cId="2263610473" sldId="267"/>
            <ac:cxnSpMk id="8" creationId="{4C9D253D-A6E0-0C0E-2D4A-7CDAF5B192AF}"/>
          </ac:cxnSpMkLst>
        </pc:cxn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2933810885" sldId="267"/>
        </pc:sldMkLst>
      </pc:sldChg>
      <pc:sldChg chg="addSp delSp modSp add mod">
        <pc:chgData name="Viktor Vad" userId="9c1be280435e7310" providerId="LiveId" clId="{99D608B1-1F84-489D-B9EF-E6B92A89FB47}" dt="2023-03-13T12:05:24.534" v="929" actId="693"/>
        <pc:sldMkLst>
          <pc:docMk/>
          <pc:sldMk cId="437247823" sldId="268"/>
        </pc:sldMkLst>
        <pc:spChg chg="add mod">
          <ac:chgData name="Viktor Vad" userId="9c1be280435e7310" providerId="LiveId" clId="{99D608B1-1F84-489D-B9EF-E6B92A89FB47}" dt="2023-03-13T11:55:56.745" v="775" actId="27636"/>
          <ac:spMkLst>
            <pc:docMk/>
            <pc:sldMk cId="437247823" sldId="268"/>
            <ac:spMk id="5" creationId="{22E59534-07ED-0868-CB60-FCF7B095CCB7}"/>
          </ac:spMkLst>
        </pc:spChg>
        <pc:spChg chg="mod">
          <ac:chgData name="Viktor Vad" userId="9c1be280435e7310" providerId="LiveId" clId="{99D608B1-1F84-489D-B9EF-E6B92A89FB47}" dt="2023-03-13T11:59:50.618" v="814" actId="1076"/>
          <ac:spMkLst>
            <pc:docMk/>
            <pc:sldMk cId="437247823" sldId="268"/>
            <ac:spMk id="7" creationId="{57898183-8613-DD0B-83C8-0DDF076D027C}"/>
          </ac:spMkLst>
        </pc:spChg>
        <pc:spChg chg="add del mod">
          <ac:chgData name="Viktor Vad" userId="9c1be280435e7310" providerId="LiveId" clId="{99D608B1-1F84-489D-B9EF-E6B92A89FB47}" dt="2023-03-13T11:59:49.946" v="813"/>
          <ac:spMkLst>
            <pc:docMk/>
            <pc:sldMk cId="437247823" sldId="268"/>
            <ac:spMk id="9" creationId="{BBBE59C6-72A8-2BB8-A96A-F792E118AF16}"/>
          </ac:spMkLst>
        </pc:spChg>
        <pc:spChg chg="del mod">
          <ac:chgData name="Viktor Vad" userId="9c1be280435e7310" providerId="LiveId" clId="{99D608B1-1F84-489D-B9EF-E6B92A89FB47}" dt="2023-03-13T12:05:15.267" v="927" actId="478"/>
          <ac:spMkLst>
            <pc:docMk/>
            <pc:sldMk cId="437247823" sldId="268"/>
            <ac:spMk id="10" creationId="{184BE685-88B6-D92C-DF4F-26B5B8240548}"/>
          </ac:spMkLst>
        </pc:spChg>
        <pc:spChg chg="add mod">
          <ac:chgData name="Viktor Vad" userId="9c1be280435e7310" providerId="LiveId" clId="{99D608B1-1F84-489D-B9EF-E6B92A89FB47}" dt="2023-03-13T12:05:24.534" v="929" actId="693"/>
          <ac:spMkLst>
            <pc:docMk/>
            <pc:sldMk cId="437247823" sldId="268"/>
            <ac:spMk id="11" creationId="{D0C3BA41-363B-976B-0E2A-C56994E4B248}"/>
          </ac:spMkLst>
        </pc:spChg>
        <pc:cxnChg chg="mod">
          <ac:chgData name="Viktor Vad" userId="9c1be280435e7310" providerId="LiveId" clId="{99D608B1-1F84-489D-B9EF-E6B92A89FB47}" dt="2023-03-13T11:59:50.618" v="814" actId="1076"/>
          <ac:cxnSpMkLst>
            <pc:docMk/>
            <pc:sldMk cId="437247823" sldId="268"/>
            <ac:cxnSpMk id="8" creationId="{4C9D253D-A6E0-0C0E-2D4A-7CDAF5B192AF}"/>
          </ac:cxnSpMkLst>
        </pc:cxn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620424606" sldId="268"/>
        </pc:sldMkLst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642218895" sldId="269"/>
        </pc:sldMkLst>
      </pc:sldChg>
      <pc:sldChg chg="addSp delSp modSp add mod">
        <pc:chgData name="Viktor Vad" userId="9c1be280435e7310" providerId="LiveId" clId="{99D608B1-1F84-489D-B9EF-E6B92A89FB47}" dt="2023-03-13T12:05:58.458" v="935" actId="11529"/>
        <pc:sldMkLst>
          <pc:docMk/>
          <pc:sldMk cId="4013149758" sldId="269"/>
        </pc:sldMkLst>
        <pc:spChg chg="del">
          <ac:chgData name="Viktor Vad" userId="9c1be280435e7310" providerId="LiveId" clId="{99D608B1-1F84-489D-B9EF-E6B92A89FB47}" dt="2023-03-13T12:03:14.058" v="898" actId="478"/>
          <ac:spMkLst>
            <pc:docMk/>
            <pc:sldMk cId="4013149758" sldId="269"/>
            <ac:spMk id="4" creationId="{1C05D245-42AC-06AF-020C-59CC396E164C}"/>
          </ac:spMkLst>
        </pc:spChg>
        <pc:spChg chg="add mod">
          <ac:chgData name="Viktor Vad" userId="9c1be280435e7310" providerId="LiveId" clId="{99D608B1-1F84-489D-B9EF-E6B92A89FB47}" dt="2023-03-13T12:01:38.947" v="854" actId="20577"/>
          <ac:spMkLst>
            <pc:docMk/>
            <pc:sldMk cId="4013149758" sldId="269"/>
            <ac:spMk id="6" creationId="{BC76F07E-7850-CACD-72F9-E234BD53F7D8}"/>
          </ac:spMkLst>
        </pc:spChg>
        <pc:spChg chg="mod">
          <ac:chgData name="Viktor Vad" userId="9c1be280435e7310" providerId="LiveId" clId="{99D608B1-1F84-489D-B9EF-E6B92A89FB47}" dt="2023-03-13T12:05:47.561" v="934" actId="1076"/>
          <ac:spMkLst>
            <pc:docMk/>
            <pc:sldMk cId="4013149758" sldId="269"/>
            <ac:spMk id="7" creationId="{57898183-8613-DD0B-83C8-0DDF076D027C}"/>
          </ac:spMkLst>
        </pc:spChg>
        <pc:spChg chg="del">
          <ac:chgData name="Viktor Vad" userId="9c1be280435e7310" providerId="LiveId" clId="{99D608B1-1F84-489D-B9EF-E6B92A89FB47}" dt="2023-03-13T12:05:43.228" v="933" actId="478"/>
          <ac:spMkLst>
            <pc:docMk/>
            <pc:sldMk cId="4013149758" sldId="269"/>
            <ac:spMk id="10" creationId="{184BE685-88B6-D92C-DF4F-26B5B8240548}"/>
          </ac:spMkLst>
        </pc:spChg>
        <pc:spChg chg="mod">
          <ac:chgData name="Viktor Vad" userId="9c1be280435e7310" providerId="LiveId" clId="{99D608B1-1F84-489D-B9EF-E6B92A89FB47}" dt="2023-03-13T12:03:06.334" v="896"/>
          <ac:spMkLst>
            <pc:docMk/>
            <pc:sldMk cId="4013149758" sldId="269"/>
            <ac:spMk id="15" creationId="{05755416-13BF-4884-B388-79CD25CF2456}"/>
          </ac:spMkLst>
        </pc:spChg>
        <pc:spChg chg="mod">
          <ac:chgData name="Viktor Vad" userId="9c1be280435e7310" providerId="LiveId" clId="{99D608B1-1F84-489D-B9EF-E6B92A89FB47}" dt="2023-03-13T12:03:06.334" v="896"/>
          <ac:spMkLst>
            <pc:docMk/>
            <pc:sldMk cId="4013149758" sldId="269"/>
            <ac:spMk id="16" creationId="{1BFB43A8-26D7-E5E5-C684-5775E754C1AF}"/>
          </ac:spMkLst>
        </pc:spChg>
        <pc:spChg chg="mod">
          <ac:chgData name="Viktor Vad" userId="9c1be280435e7310" providerId="LiveId" clId="{99D608B1-1F84-489D-B9EF-E6B92A89FB47}" dt="2023-03-13T12:03:06.334" v="896"/>
          <ac:spMkLst>
            <pc:docMk/>
            <pc:sldMk cId="4013149758" sldId="269"/>
            <ac:spMk id="17" creationId="{E8D14981-92E5-180A-D508-BB5295DE20B1}"/>
          </ac:spMkLst>
        </pc:spChg>
        <pc:spChg chg="mod">
          <ac:chgData name="Viktor Vad" userId="9c1be280435e7310" providerId="LiveId" clId="{99D608B1-1F84-489D-B9EF-E6B92A89FB47}" dt="2023-03-13T12:03:06.334" v="896"/>
          <ac:spMkLst>
            <pc:docMk/>
            <pc:sldMk cId="4013149758" sldId="269"/>
            <ac:spMk id="18" creationId="{B186BD80-1963-4E40-CFA3-166375593AB8}"/>
          </ac:spMkLst>
        </pc:spChg>
        <pc:spChg chg="mod">
          <ac:chgData name="Viktor Vad" userId="9c1be280435e7310" providerId="LiveId" clId="{99D608B1-1F84-489D-B9EF-E6B92A89FB47}" dt="2023-03-13T12:03:06.334" v="896"/>
          <ac:spMkLst>
            <pc:docMk/>
            <pc:sldMk cId="4013149758" sldId="269"/>
            <ac:spMk id="19" creationId="{5F58915D-5542-FDF8-1F23-C61FC81F881A}"/>
          </ac:spMkLst>
        </pc:spChg>
        <pc:spChg chg="mod">
          <ac:chgData name="Viktor Vad" userId="9c1be280435e7310" providerId="LiveId" clId="{99D608B1-1F84-489D-B9EF-E6B92A89FB47}" dt="2023-03-13T12:03:06.334" v="896"/>
          <ac:spMkLst>
            <pc:docMk/>
            <pc:sldMk cId="4013149758" sldId="269"/>
            <ac:spMk id="20" creationId="{6B48210B-2094-C2DA-9B5A-B35FDA8ED67E}"/>
          </ac:spMkLst>
        </pc:spChg>
        <pc:spChg chg="mod">
          <ac:chgData name="Viktor Vad" userId="9c1be280435e7310" providerId="LiveId" clId="{99D608B1-1F84-489D-B9EF-E6B92A89FB47}" dt="2023-03-13T12:03:06.334" v="896"/>
          <ac:spMkLst>
            <pc:docMk/>
            <pc:sldMk cId="4013149758" sldId="269"/>
            <ac:spMk id="21" creationId="{8DD8C288-C891-C9A8-B7BD-DB7B69E7883C}"/>
          </ac:spMkLst>
        </pc:spChg>
        <pc:spChg chg="add mod">
          <ac:chgData name="Viktor Vad" userId="9c1be280435e7310" providerId="LiveId" clId="{99D608B1-1F84-489D-B9EF-E6B92A89FB47}" dt="2023-03-13T12:03:28.145" v="899" actId="1076"/>
          <ac:spMkLst>
            <pc:docMk/>
            <pc:sldMk cId="4013149758" sldId="269"/>
            <ac:spMk id="25" creationId="{C3281707-91F6-56E4-5E40-9C74D6F09111}"/>
          </ac:spMkLst>
        </pc:spChg>
        <pc:spChg chg="add mod">
          <ac:chgData name="Viktor Vad" userId="9c1be280435e7310" providerId="LiveId" clId="{99D608B1-1F84-489D-B9EF-E6B92A89FB47}" dt="2023-03-13T12:04:38.188" v="924" actId="1076"/>
          <ac:spMkLst>
            <pc:docMk/>
            <pc:sldMk cId="4013149758" sldId="269"/>
            <ac:spMk id="26" creationId="{A362DEC1-7090-D2EF-4953-262761F1AB43}"/>
          </ac:spMkLst>
        </pc:spChg>
        <pc:spChg chg="add del mod">
          <ac:chgData name="Viktor Vad" userId="9c1be280435e7310" providerId="LiveId" clId="{99D608B1-1F84-489D-B9EF-E6B92A89FB47}" dt="2023-03-13T12:05:39.452" v="931" actId="478"/>
          <ac:spMkLst>
            <pc:docMk/>
            <pc:sldMk cId="4013149758" sldId="269"/>
            <ac:spMk id="27" creationId="{CB718256-EA39-A4D9-D951-F84CA29E93FB}"/>
          </ac:spMkLst>
        </pc:spChg>
        <pc:spChg chg="add mod">
          <ac:chgData name="Viktor Vad" userId="9c1be280435e7310" providerId="LiveId" clId="{99D608B1-1F84-489D-B9EF-E6B92A89FB47}" dt="2023-03-13T12:05:41.024" v="932"/>
          <ac:spMkLst>
            <pc:docMk/>
            <pc:sldMk cId="4013149758" sldId="269"/>
            <ac:spMk id="28" creationId="{56D49CC0-828C-E452-040B-07F7672B8BC2}"/>
          </ac:spMkLst>
        </pc:spChg>
        <pc:grpChg chg="add mod">
          <ac:chgData name="Viktor Vad" userId="9c1be280435e7310" providerId="LiveId" clId="{99D608B1-1F84-489D-B9EF-E6B92A89FB47}" dt="2023-03-13T12:03:28.145" v="899" actId="1076"/>
          <ac:grpSpMkLst>
            <pc:docMk/>
            <pc:sldMk cId="4013149758" sldId="269"/>
            <ac:grpSpMk id="14" creationId="{FEF6EA96-7E9B-CBD5-ABA4-FDF60B80DCD0}"/>
          </ac:grpSpMkLst>
        </pc:grpChg>
        <pc:cxnChg chg="mod">
          <ac:chgData name="Viktor Vad" userId="9c1be280435e7310" providerId="LiveId" clId="{99D608B1-1F84-489D-B9EF-E6B92A89FB47}" dt="2023-03-13T12:05:47.561" v="934" actId="1076"/>
          <ac:cxnSpMkLst>
            <pc:docMk/>
            <pc:sldMk cId="4013149758" sldId="269"/>
            <ac:cxnSpMk id="8" creationId="{4C9D253D-A6E0-0C0E-2D4A-7CDAF5B192AF}"/>
          </ac:cxnSpMkLst>
        </pc:cxnChg>
        <pc:cxnChg chg="add del mod">
          <ac:chgData name="Viktor Vad" userId="9c1be280435e7310" providerId="LiveId" clId="{99D608B1-1F84-489D-B9EF-E6B92A89FB47}" dt="2023-03-13T12:02:32.907" v="895" actId="478"/>
          <ac:cxnSpMkLst>
            <pc:docMk/>
            <pc:sldMk cId="4013149758" sldId="269"/>
            <ac:cxnSpMk id="12" creationId="{307C44B3-5967-0B3D-382F-53F2E4FD509C}"/>
          </ac:cxnSpMkLst>
        </pc:cxnChg>
        <pc:cxnChg chg="mod">
          <ac:chgData name="Viktor Vad" userId="9c1be280435e7310" providerId="LiveId" clId="{99D608B1-1F84-489D-B9EF-E6B92A89FB47}" dt="2023-03-13T12:03:06.334" v="896"/>
          <ac:cxnSpMkLst>
            <pc:docMk/>
            <pc:sldMk cId="4013149758" sldId="269"/>
            <ac:cxnSpMk id="22" creationId="{793FDDB7-C227-6E87-B441-2D3925641C78}"/>
          </ac:cxnSpMkLst>
        </pc:cxnChg>
        <pc:cxnChg chg="mod">
          <ac:chgData name="Viktor Vad" userId="9c1be280435e7310" providerId="LiveId" clId="{99D608B1-1F84-489D-B9EF-E6B92A89FB47}" dt="2023-03-13T12:03:06.334" v="896"/>
          <ac:cxnSpMkLst>
            <pc:docMk/>
            <pc:sldMk cId="4013149758" sldId="269"/>
            <ac:cxnSpMk id="23" creationId="{FE80C4E5-B2F1-1923-7352-4168D8B1394D}"/>
          </ac:cxnSpMkLst>
        </pc:cxnChg>
        <pc:cxnChg chg="mod">
          <ac:chgData name="Viktor Vad" userId="9c1be280435e7310" providerId="LiveId" clId="{99D608B1-1F84-489D-B9EF-E6B92A89FB47}" dt="2023-03-13T12:03:06.334" v="896"/>
          <ac:cxnSpMkLst>
            <pc:docMk/>
            <pc:sldMk cId="4013149758" sldId="269"/>
            <ac:cxnSpMk id="24" creationId="{AF7E69C4-16B6-5FD5-6026-1544C0AFAF16}"/>
          </ac:cxnSpMkLst>
        </pc:cxnChg>
        <pc:cxnChg chg="add">
          <ac:chgData name="Viktor Vad" userId="9c1be280435e7310" providerId="LiveId" clId="{99D608B1-1F84-489D-B9EF-E6B92A89FB47}" dt="2023-03-13T12:05:58.458" v="935" actId="11529"/>
          <ac:cxnSpMkLst>
            <pc:docMk/>
            <pc:sldMk cId="4013149758" sldId="269"/>
            <ac:cxnSpMk id="30" creationId="{B78B749B-D193-41CC-CCDC-8D54B8DCFC87}"/>
          </ac:cxnSpMkLst>
        </pc:cxnChg>
      </pc:sldChg>
      <pc:sldChg chg="addSp modSp add mod">
        <pc:chgData name="Viktor Vad" userId="9c1be280435e7310" providerId="LiveId" clId="{99D608B1-1F84-489D-B9EF-E6B92A89FB47}" dt="2023-03-13T12:10:02.073" v="975" actId="115"/>
        <pc:sldMkLst>
          <pc:docMk/>
          <pc:sldMk cId="2709806043" sldId="270"/>
        </pc:sldMkLst>
        <pc:spChg chg="mod">
          <ac:chgData name="Viktor Vad" userId="9c1be280435e7310" providerId="LiveId" clId="{99D608B1-1F84-489D-B9EF-E6B92A89FB47}" dt="2023-03-13T12:07:32.906" v="945" actId="207"/>
          <ac:spMkLst>
            <pc:docMk/>
            <pc:sldMk cId="2709806043" sldId="270"/>
            <ac:spMk id="3" creationId="{C55E2981-E2DC-14E0-6276-2E5DADA3B501}"/>
          </ac:spMkLst>
        </pc:spChg>
        <pc:spChg chg="mod">
          <ac:chgData name="Viktor Vad" userId="9c1be280435e7310" providerId="LiveId" clId="{99D608B1-1F84-489D-B9EF-E6B92A89FB47}" dt="2023-03-13T12:07:13.663" v="937" actId="20577"/>
          <ac:spMkLst>
            <pc:docMk/>
            <pc:sldMk cId="2709806043" sldId="270"/>
            <ac:spMk id="5" creationId="{22E59534-07ED-0868-CB60-FCF7B095CCB7}"/>
          </ac:spMkLst>
        </pc:spChg>
        <pc:spChg chg="mod">
          <ac:chgData name="Viktor Vad" userId="9c1be280435e7310" providerId="LiveId" clId="{99D608B1-1F84-489D-B9EF-E6B92A89FB47}" dt="2023-03-13T12:10:02.073" v="975" actId="115"/>
          <ac:spMkLst>
            <pc:docMk/>
            <pc:sldMk cId="2709806043" sldId="270"/>
            <ac:spMk id="6" creationId="{BC76F07E-7850-CACD-72F9-E234BD53F7D8}"/>
          </ac:spMkLst>
        </pc:spChg>
        <pc:spChg chg="mod">
          <ac:chgData name="Viktor Vad" userId="9c1be280435e7310" providerId="LiveId" clId="{99D608B1-1F84-489D-B9EF-E6B92A89FB47}" dt="2023-03-13T12:07:38.122" v="947" actId="20577"/>
          <ac:spMkLst>
            <pc:docMk/>
            <pc:sldMk cId="2709806043" sldId="270"/>
            <ac:spMk id="7" creationId="{57898183-8613-DD0B-83C8-0DDF076D027C}"/>
          </ac:spMkLst>
        </pc:spChg>
        <pc:spChg chg="add mod">
          <ac:chgData name="Viktor Vad" userId="9c1be280435e7310" providerId="LiveId" clId="{99D608B1-1F84-489D-B9EF-E6B92A89FB47}" dt="2023-03-13T12:09:24.969" v="962" actId="14100"/>
          <ac:spMkLst>
            <pc:docMk/>
            <pc:sldMk cId="2709806043" sldId="270"/>
            <ac:spMk id="9" creationId="{BBF8EC03-7811-70CA-9DE1-AB6CD50C9565}"/>
          </ac:spMkLst>
        </pc:spChg>
        <pc:spChg chg="add mod">
          <ac:chgData name="Viktor Vad" userId="9c1be280435e7310" providerId="LiveId" clId="{99D608B1-1F84-489D-B9EF-E6B92A89FB47}" dt="2023-03-13T12:09:42.945" v="973" actId="1076"/>
          <ac:spMkLst>
            <pc:docMk/>
            <pc:sldMk cId="2709806043" sldId="270"/>
            <ac:spMk id="10" creationId="{57A34D8C-2780-67A3-A4CE-346EB5204EDF}"/>
          </ac:spMkLst>
        </pc:spChg>
        <pc:cxnChg chg="mod">
          <ac:chgData name="Viktor Vad" userId="9c1be280435e7310" providerId="LiveId" clId="{99D608B1-1F84-489D-B9EF-E6B92A89FB47}" dt="2023-03-13T12:08:43.487" v="954" actId="14100"/>
          <ac:cxnSpMkLst>
            <pc:docMk/>
            <pc:sldMk cId="2709806043" sldId="270"/>
            <ac:cxnSpMk id="30" creationId="{B78B749B-D193-41CC-CCDC-8D54B8DCFC87}"/>
          </ac:cxnSpMkLst>
        </pc:cxn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2871969060" sldId="270"/>
        </pc:sldMkLst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239256944" sldId="271"/>
        </pc:sldMkLst>
      </pc:sldChg>
      <pc:sldChg chg="addSp delSp modSp add mod">
        <pc:chgData name="Viktor Vad" userId="9c1be280435e7310" providerId="LiveId" clId="{99D608B1-1F84-489D-B9EF-E6B92A89FB47}" dt="2023-03-13T12:16:04.523" v="1014" actId="255"/>
        <pc:sldMkLst>
          <pc:docMk/>
          <pc:sldMk cId="1279886071" sldId="271"/>
        </pc:sldMkLst>
        <pc:spChg chg="mod">
          <ac:chgData name="Viktor Vad" userId="9c1be280435e7310" providerId="LiveId" clId="{99D608B1-1F84-489D-B9EF-E6B92A89FB47}" dt="2023-03-13T12:16:04.523" v="1014" actId="255"/>
          <ac:spMkLst>
            <pc:docMk/>
            <pc:sldMk cId="1279886071" sldId="271"/>
            <ac:spMk id="6" creationId="{BC76F07E-7850-CACD-72F9-E234BD53F7D8}"/>
          </ac:spMkLst>
        </pc:spChg>
        <pc:spChg chg="mod">
          <ac:chgData name="Viktor Vad" userId="9c1be280435e7310" providerId="LiveId" clId="{99D608B1-1F84-489D-B9EF-E6B92A89FB47}" dt="2023-03-13T12:14:48.170" v="1002" actId="20577"/>
          <ac:spMkLst>
            <pc:docMk/>
            <pc:sldMk cId="1279886071" sldId="271"/>
            <ac:spMk id="7" creationId="{57898183-8613-DD0B-83C8-0DDF076D027C}"/>
          </ac:spMkLst>
        </pc:spChg>
        <pc:spChg chg="del">
          <ac:chgData name="Viktor Vad" userId="9c1be280435e7310" providerId="LiveId" clId="{99D608B1-1F84-489D-B9EF-E6B92A89FB47}" dt="2023-03-13T12:14:59.276" v="1003" actId="478"/>
          <ac:spMkLst>
            <pc:docMk/>
            <pc:sldMk cId="1279886071" sldId="271"/>
            <ac:spMk id="10" creationId="{57A34D8C-2780-67A3-A4CE-346EB5204EDF}"/>
          </ac:spMkLst>
        </pc:spChg>
        <pc:spChg chg="add del mod">
          <ac:chgData name="Viktor Vad" userId="9c1be280435e7310" providerId="LiveId" clId="{99D608B1-1F84-489D-B9EF-E6B92A89FB47}" dt="2023-03-13T12:15:27.394" v="1009" actId="22"/>
          <ac:spMkLst>
            <pc:docMk/>
            <pc:sldMk cId="1279886071" sldId="271"/>
            <ac:spMk id="12" creationId="{6137E925-EC43-B53A-FB68-243230E5AD88}"/>
          </ac:spMkLst>
        </pc:spChg>
        <pc:spChg chg="mod">
          <ac:chgData name="Viktor Vad" userId="9c1be280435e7310" providerId="LiveId" clId="{99D608B1-1F84-489D-B9EF-E6B92A89FB47}" dt="2023-03-13T12:15:16.183" v="1005" actId="693"/>
          <ac:spMkLst>
            <pc:docMk/>
            <pc:sldMk cId="1279886071" sldId="271"/>
            <ac:spMk id="28" creationId="{56D49CC0-828C-E452-040B-07F7672B8BC2}"/>
          </ac:spMkLst>
        </pc:spChg>
        <pc:cxnChg chg="mod">
          <ac:chgData name="Viktor Vad" userId="9c1be280435e7310" providerId="LiveId" clId="{99D608B1-1F84-489D-B9EF-E6B92A89FB47}" dt="2023-03-13T12:14:47.405" v="1000" actId="20577"/>
          <ac:cxnSpMkLst>
            <pc:docMk/>
            <pc:sldMk cId="1279886071" sldId="271"/>
            <ac:cxnSpMk id="8" creationId="{4C9D253D-A6E0-0C0E-2D4A-7CDAF5B192AF}"/>
          </ac:cxnSpMkLst>
        </pc:cxnChg>
        <pc:cxnChg chg="del mod">
          <ac:chgData name="Viktor Vad" userId="9c1be280435e7310" providerId="LiveId" clId="{99D608B1-1F84-489D-B9EF-E6B92A89FB47}" dt="2023-03-13T12:15:06.348" v="1004" actId="478"/>
          <ac:cxnSpMkLst>
            <pc:docMk/>
            <pc:sldMk cId="1279886071" sldId="271"/>
            <ac:cxnSpMk id="30" creationId="{B78B749B-D193-41CC-CCDC-8D54B8DCFC87}"/>
          </ac:cxnSpMkLst>
        </pc:cxn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2632013792" sldId="272"/>
        </pc:sldMkLst>
      </pc:sldChg>
      <pc:sldChg chg="addSp delSp modSp add mod">
        <pc:chgData name="Viktor Vad" userId="9c1be280435e7310" providerId="LiveId" clId="{99D608B1-1F84-489D-B9EF-E6B92A89FB47}" dt="2023-03-13T12:17:28.918" v="1048" actId="404"/>
        <pc:sldMkLst>
          <pc:docMk/>
          <pc:sldMk cId="3378698092" sldId="272"/>
        </pc:sldMkLst>
        <pc:spChg chg="del">
          <ac:chgData name="Viktor Vad" userId="9c1be280435e7310" providerId="LiveId" clId="{99D608B1-1F84-489D-B9EF-E6B92A89FB47}" dt="2023-03-13T12:16:25.880" v="1017" actId="478"/>
          <ac:spMkLst>
            <pc:docMk/>
            <pc:sldMk cId="3378698092" sldId="272"/>
            <ac:spMk id="3" creationId="{C55E2981-E2DC-14E0-6276-2E5DADA3B501}"/>
          </ac:spMkLst>
        </pc:spChg>
        <pc:spChg chg="mod">
          <ac:chgData name="Viktor Vad" userId="9c1be280435e7310" providerId="LiveId" clId="{99D608B1-1F84-489D-B9EF-E6B92A89FB47}" dt="2023-03-13T12:15:57.716" v="1013" actId="255"/>
          <ac:spMkLst>
            <pc:docMk/>
            <pc:sldMk cId="3378698092" sldId="272"/>
            <ac:spMk id="6" creationId="{BC76F07E-7850-CACD-72F9-E234BD53F7D8}"/>
          </ac:spMkLst>
        </pc:spChg>
        <pc:spChg chg="mod">
          <ac:chgData name="Viktor Vad" userId="9c1be280435e7310" providerId="LiveId" clId="{99D608B1-1F84-489D-B9EF-E6B92A89FB47}" dt="2023-03-13T12:16:43.779" v="1029" actId="20577"/>
          <ac:spMkLst>
            <pc:docMk/>
            <pc:sldMk cId="3378698092" sldId="272"/>
            <ac:spMk id="7" creationId="{57898183-8613-DD0B-83C8-0DDF076D027C}"/>
          </ac:spMkLst>
        </pc:spChg>
        <pc:spChg chg="add del mod">
          <ac:chgData name="Viktor Vad" userId="9c1be280435e7310" providerId="LiveId" clId="{99D608B1-1F84-489D-B9EF-E6B92A89FB47}" dt="2023-03-13T12:16:34.850" v="1019" actId="478"/>
          <ac:spMkLst>
            <pc:docMk/>
            <pc:sldMk cId="3378698092" sldId="272"/>
            <ac:spMk id="11" creationId="{F5AEFBF0-6475-DA0A-4B57-57DE53608C9C}"/>
          </ac:spMkLst>
        </pc:spChg>
        <pc:spChg chg="add del mod">
          <ac:chgData name="Viktor Vad" userId="9c1be280435e7310" providerId="LiveId" clId="{99D608B1-1F84-489D-B9EF-E6B92A89FB47}" dt="2023-03-13T12:17:10.573" v="1033"/>
          <ac:spMkLst>
            <pc:docMk/>
            <pc:sldMk cId="3378698092" sldId="272"/>
            <ac:spMk id="13" creationId="{BCD15AF7-FA94-6AC2-CF9E-C179882DD1B4}"/>
          </ac:spMkLst>
        </pc:spChg>
        <pc:spChg chg="add mod">
          <ac:chgData name="Viktor Vad" userId="9c1be280435e7310" providerId="LiveId" clId="{99D608B1-1F84-489D-B9EF-E6B92A89FB47}" dt="2023-03-13T12:17:28.918" v="1048" actId="404"/>
          <ac:spMkLst>
            <pc:docMk/>
            <pc:sldMk cId="3378698092" sldId="272"/>
            <ac:spMk id="27" creationId="{F41F6DD1-6C23-E1A1-4524-21603BF5E1DC}"/>
          </ac:spMkLst>
        </pc:spChg>
        <pc:picChg chg="add mod">
          <ac:chgData name="Viktor Vad" userId="9c1be280435e7310" providerId="LiveId" clId="{99D608B1-1F84-489D-B9EF-E6B92A89FB47}" dt="2023-03-13T12:16:28.894" v="1018" actId="1076"/>
          <ac:picMkLst>
            <pc:docMk/>
            <pc:sldMk cId="3378698092" sldId="272"/>
            <ac:picMk id="4" creationId="{DF6D5896-E584-8CAC-8310-3338DD9E9604}"/>
          </ac:picMkLst>
        </pc:picChg>
        <pc:picChg chg="add del mod">
          <ac:chgData name="Viktor Vad" userId="9c1be280435e7310" providerId="LiveId" clId="{99D608B1-1F84-489D-B9EF-E6B92A89FB47}" dt="2023-03-13T12:16:58.247" v="1031"/>
          <ac:picMkLst>
            <pc:docMk/>
            <pc:sldMk cId="3378698092" sldId="272"/>
            <ac:picMk id="12" creationId="{B70C4F96-7253-1D53-A48C-131F6C91D615}"/>
          </ac:picMkLst>
        </pc:picChg>
        <pc:cxnChg chg="mod">
          <ac:chgData name="Viktor Vad" userId="9c1be280435e7310" providerId="LiveId" clId="{99D608B1-1F84-489D-B9EF-E6B92A89FB47}" dt="2023-03-13T12:16:40.710" v="1020" actId="20577"/>
          <ac:cxnSpMkLst>
            <pc:docMk/>
            <pc:sldMk cId="3378698092" sldId="272"/>
            <ac:cxnSpMk id="8" creationId="{4C9D253D-A6E0-0C0E-2D4A-7CDAF5B192AF}"/>
          </ac:cxnSpMkLst>
        </pc:cxnChg>
      </pc:sldChg>
      <pc:sldChg chg="modSp new mod">
        <pc:chgData name="Viktor Vad" userId="9c1be280435e7310" providerId="LiveId" clId="{99D608B1-1F84-489D-B9EF-E6B92A89FB47}" dt="2023-03-13T12:24:58.798" v="1204" actId="20577"/>
        <pc:sldMkLst>
          <pc:docMk/>
          <pc:sldMk cId="1494144217" sldId="273"/>
        </pc:sldMkLst>
        <pc:spChg chg="mod">
          <ac:chgData name="Viktor Vad" userId="9c1be280435e7310" providerId="LiveId" clId="{99D608B1-1F84-489D-B9EF-E6B92A89FB47}" dt="2023-03-13T12:22:44.844" v="1071" actId="20577"/>
          <ac:spMkLst>
            <pc:docMk/>
            <pc:sldMk cId="1494144217" sldId="273"/>
            <ac:spMk id="2" creationId="{C2E20BAC-EBBF-C3A3-23A9-C8220115D198}"/>
          </ac:spMkLst>
        </pc:spChg>
        <pc:spChg chg="mod">
          <ac:chgData name="Viktor Vad" userId="9c1be280435e7310" providerId="LiveId" clId="{99D608B1-1F84-489D-B9EF-E6B92A89FB47}" dt="2023-03-13T12:24:58.798" v="1204" actId="20577"/>
          <ac:spMkLst>
            <pc:docMk/>
            <pc:sldMk cId="1494144217" sldId="273"/>
            <ac:spMk id="3" creationId="{C270BFD3-D5C8-C19C-0ADD-BDFCE52C8FA9}"/>
          </ac:spMkLst>
        </pc:spChg>
      </pc:sldChg>
      <pc:sldChg chg="del">
        <pc:chgData name="Viktor Vad" userId="9c1be280435e7310" providerId="LiveId" clId="{99D608B1-1F84-489D-B9EF-E6B92A89FB47}" dt="2023-03-13T10:30:19.804" v="35" actId="47"/>
        <pc:sldMkLst>
          <pc:docMk/>
          <pc:sldMk cId="4240539185" sldId="273"/>
        </pc:sldMkLst>
      </pc:sldChg>
      <pc:sldChg chg="addSp delSp modSp new mod">
        <pc:chgData name="Viktor Vad" userId="9c1be280435e7310" providerId="LiveId" clId="{99D608B1-1F84-489D-B9EF-E6B92A89FB47}" dt="2023-03-13T12:26:44.684" v="1231" actId="255"/>
        <pc:sldMkLst>
          <pc:docMk/>
          <pc:sldMk cId="775237276" sldId="274"/>
        </pc:sldMkLst>
        <pc:spChg chg="del">
          <ac:chgData name="Viktor Vad" userId="9c1be280435e7310" providerId="LiveId" clId="{99D608B1-1F84-489D-B9EF-E6B92A89FB47}" dt="2023-03-13T12:25:13.386" v="1206"/>
          <ac:spMkLst>
            <pc:docMk/>
            <pc:sldMk cId="775237276" sldId="274"/>
            <ac:spMk id="2" creationId="{E75BCF4A-98A8-B3B2-2AE0-ACD5830A1081}"/>
          </ac:spMkLst>
        </pc:spChg>
        <pc:spChg chg="mod">
          <ac:chgData name="Viktor Vad" userId="9c1be280435e7310" providerId="LiveId" clId="{99D608B1-1F84-489D-B9EF-E6B92A89FB47}" dt="2023-03-13T12:26:44.684" v="1231" actId="255"/>
          <ac:spMkLst>
            <pc:docMk/>
            <pc:sldMk cId="775237276" sldId="274"/>
            <ac:spMk id="3" creationId="{2734E573-CFDF-AFC6-8DD5-549042258D1E}"/>
          </ac:spMkLst>
        </pc:spChg>
        <pc:spChg chg="add mod">
          <ac:chgData name="Viktor Vad" userId="9c1be280435e7310" providerId="LiveId" clId="{99D608B1-1F84-489D-B9EF-E6B92A89FB47}" dt="2023-03-13T12:25:13.386" v="1206"/>
          <ac:spMkLst>
            <pc:docMk/>
            <pc:sldMk cId="775237276" sldId="274"/>
            <ac:spMk id="4" creationId="{D36C8F99-487D-3F59-FA7B-46A55E4AD880}"/>
          </ac:spMkLst>
        </pc:spChg>
      </pc:sldChg>
      <pc:sldChg chg="modSp new mod">
        <pc:chgData name="Viktor Vad" userId="9c1be280435e7310" providerId="LiveId" clId="{99D608B1-1F84-489D-B9EF-E6B92A89FB47}" dt="2023-03-13T12:34:39.313" v="1655"/>
        <pc:sldMkLst>
          <pc:docMk/>
          <pc:sldMk cId="3577498553" sldId="275"/>
        </pc:sldMkLst>
        <pc:spChg chg="mod">
          <ac:chgData name="Viktor Vad" userId="9c1be280435e7310" providerId="LiveId" clId="{99D608B1-1F84-489D-B9EF-E6B92A89FB47}" dt="2023-03-13T12:31:25.837" v="1245" actId="20577"/>
          <ac:spMkLst>
            <pc:docMk/>
            <pc:sldMk cId="3577498553" sldId="275"/>
            <ac:spMk id="2" creationId="{97760ABC-F5DD-DB25-342C-AC221CC68BD8}"/>
          </ac:spMkLst>
        </pc:spChg>
        <pc:spChg chg="mod">
          <ac:chgData name="Viktor Vad" userId="9c1be280435e7310" providerId="LiveId" clId="{99D608B1-1F84-489D-B9EF-E6B92A89FB47}" dt="2023-03-13T12:34:39.313" v="1655"/>
          <ac:spMkLst>
            <pc:docMk/>
            <pc:sldMk cId="3577498553" sldId="275"/>
            <ac:spMk id="3" creationId="{637A2DE9-6040-5AF0-9061-49DCBF69D08F}"/>
          </ac:spMkLst>
        </pc:spChg>
      </pc:sldChg>
      <pc:sldChg chg="modSp new mod">
        <pc:chgData name="Viktor Vad" userId="9c1be280435e7310" providerId="LiveId" clId="{99D608B1-1F84-489D-B9EF-E6B92A89FB47}" dt="2023-03-13T13:03:18.881" v="2050"/>
        <pc:sldMkLst>
          <pc:docMk/>
          <pc:sldMk cId="1399126554" sldId="276"/>
        </pc:sldMkLst>
        <pc:spChg chg="mod">
          <ac:chgData name="Viktor Vad" userId="9c1be280435e7310" providerId="LiveId" clId="{99D608B1-1F84-489D-B9EF-E6B92A89FB47}" dt="2023-03-13T12:56:00.799" v="1666" actId="20577"/>
          <ac:spMkLst>
            <pc:docMk/>
            <pc:sldMk cId="1399126554" sldId="276"/>
            <ac:spMk id="2" creationId="{6B1B22BD-CE4F-1980-1F95-7F9DFF7A1E89}"/>
          </ac:spMkLst>
        </pc:spChg>
        <pc:spChg chg="mod">
          <ac:chgData name="Viktor Vad" userId="9c1be280435e7310" providerId="LiveId" clId="{99D608B1-1F84-489D-B9EF-E6B92A89FB47}" dt="2023-03-13T13:03:18.881" v="2050"/>
          <ac:spMkLst>
            <pc:docMk/>
            <pc:sldMk cId="1399126554" sldId="276"/>
            <ac:spMk id="3" creationId="{626617BF-DE79-1051-5E5E-92D28621989F}"/>
          </ac:spMkLst>
        </pc:spChg>
      </pc:sldChg>
      <pc:sldChg chg="addSp delSp modSp new mod ord">
        <pc:chgData name="Viktor Vad" userId="9c1be280435e7310" providerId="LiveId" clId="{99D608B1-1F84-489D-B9EF-E6B92A89FB47}" dt="2023-03-13T13:39:13.692" v="2305" actId="478"/>
        <pc:sldMkLst>
          <pc:docMk/>
          <pc:sldMk cId="684112515" sldId="277"/>
        </pc:sldMkLst>
        <pc:spChg chg="mod">
          <ac:chgData name="Viktor Vad" userId="9c1be280435e7310" providerId="LiveId" clId="{99D608B1-1F84-489D-B9EF-E6B92A89FB47}" dt="2023-03-13T13:24:38.578" v="2065" actId="20577"/>
          <ac:spMkLst>
            <pc:docMk/>
            <pc:sldMk cId="684112515" sldId="277"/>
            <ac:spMk id="2" creationId="{DA96D84D-D3EB-63B1-376B-A4CA7063C2AE}"/>
          </ac:spMkLst>
        </pc:spChg>
        <pc:spChg chg="del">
          <ac:chgData name="Viktor Vad" userId="9c1be280435e7310" providerId="LiveId" clId="{99D608B1-1F84-489D-B9EF-E6B92A89FB47}" dt="2023-03-13T13:28:35.788" v="2095"/>
          <ac:spMkLst>
            <pc:docMk/>
            <pc:sldMk cId="684112515" sldId="277"/>
            <ac:spMk id="3" creationId="{C5C16CD4-E8E8-A219-0326-9AC1315FFDF6}"/>
          </ac:spMkLst>
        </pc:spChg>
        <pc:spChg chg="add mod">
          <ac:chgData name="Viktor Vad" userId="9c1be280435e7310" providerId="LiveId" clId="{99D608B1-1F84-489D-B9EF-E6B92A89FB47}" dt="2023-03-13T13:27:14.809" v="2069" actId="208"/>
          <ac:spMkLst>
            <pc:docMk/>
            <pc:sldMk cId="684112515" sldId="277"/>
            <ac:spMk id="4" creationId="{5471CA8E-717B-B13F-A558-FFA7A57D0817}"/>
          </ac:spMkLst>
        </pc:spChg>
        <pc:spChg chg="add mod">
          <ac:chgData name="Viktor Vad" userId="9c1be280435e7310" providerId="LiveId" clId="{99D608B1-1F84-489D-B9EF-E6B92A89FB47}" dt="2023-03-13T13:28:08.189" v="2086" actId="1076"/>
          <ac:spMkLst>
            <pc:docMk/>
            <pc:sldMk cId="684112515" sldId="277"/>
            <ac:spMk id="9" creationId="{AAE8569E-099C-656E-ABA4-568EDBA51D1E}"/>
          </ac:spMkLst>
        </pc:spChg>
        <pc:spChg chg="add mod">
          <ac:chgData name="Viktor Vad" userId="9c1be280435e7310" providerId="LiveId" clId="{99D608B1-1F84-489D-B9EF-E6B92A89FB47}" dt="2023-03-13T13:28:15.085" v="2090" actId="20577"/>
          <ac:spMkLst>
            <pc:docMk/>
            <pc:sldMk cId="684112515" sldId="277"/>
            <ac:spMk id="10" creationId="{71C34910-56C6-B277-EABC-D1DF6111CC63}"/>
          </ac:spMkLst>
        </pc:spChg>
        <pc:spChg chg="add mod">
          <ac:chgData name="Viktor Vad" userId="9c1be280435e7310" providerId="LiveId" clId="{99D608B1-1F84-489D-B9EF-E6B92A89FB47}" dt="2023-03-13T13:28:25.437" v="2094" actId="20577"/>
          <ac:spMkLst>
            <pc:docMk/>
            <pc:sldMk cId="684112515" sldId="277"/>
            <ac:spMk id="11" creationId="{93E87F09-7DDF-E644-AEF4-03D9408876E7}"/>
          </ac:spMkLst>
        </pc:spChg>
        <pc:spChg chg="add mod">
          <ac:chgData name="Viktor Vad" userId="9c1be280435e7310" providerId="LiveId" clId="{99D608B1-1F84-489D-B9EF-E6B92A89FB47}" dt="2023-03-13T13:36:55.004" v="2267" actId="5793"/>
          <ac:spMkLst>
            <pc:docMk/>
            <pc:sldMk cId="684112515" sldId="277"/>
            <ac:spMk id="12" creationId="{4015BD66-343D-F718-3F98-AB4E8B65C525}"/>
          </ac:spMkLst>
        </pc:spChg>
        <pc:spChg chg="add mod">
          <ac:chgData name="Viktor Vad" userId="9c1be280435e7310" providerId="LiveId" clId="{99D608B1-1F84-489D-B9EF-E6B92A89FB47}" dt="2023-03-13T13:29:20.710" v="2123" actId="1076"/>
          <ac:spMkLst>
            <pc:docMk/>
            <pc:sldMk cId="684112515" sldId="277"/>
            <ac:spMk id="13" creationId="{0D49C6DC-A016-370F-49A0-057F76006C32}"/>
          </ac:spMkLst>
        </pc:spChg>
        <pc:spChg chg="add mod">
          <ac:chgData name="Viktor Vad" userId="9c1be280435e7310" providerId="LiveId" clId="{99D608B1-1F84-489D-B9EF-E6B92A89FB47}" dt="2023-03-13T13:29:07.067" v="2117" actId="20577"/>
          <ac:spMkLst>
            <pc:docMk/>
            <pc:sldMk cId="684112515" sldId="277"/>
            <ac:spMk id="14" creationId="{F14439F5-6665-EC20-832F-7CAC25210836}"/>
          </ac:spMkLst>
        </pc:spChg>
        <pc:spChg chg="add mod">
          <ac:chgData name="Viktor Vad" userId="9c1be280435e7310" providerId="LiveId" clId="{99D608B1-1F84-489D-B9EF-E6B92A89FB47}" dt="2023-03-13T13:29:13.588" v="2121" actId="20577"/>
          <ac:spMkLst>
            <pc:docMk/>
            <pc:sldMk cId="684112515" sldId="277"/>
            <ac:spMk id="15" creationId="{1C183F85-C1EB-F5B6-1E16-D15DBDA727D7}"/>
          </ac:spMkLst>
        </pc:spChg>
        <pc:spChg chg="add mod">
          <ac:chgData name="Viktor Vad" userId="9c1be280435e7310" providerId="LiveId" clId="{99D608B1-1F84-489D-B9EF-E6B92A89FB47}" dt="2023-03-13T13:31:44.062" v="2168" actId="14100"/>
          <ac:spMkLst>
            <pc:docMk/>
            <pc:sldMk cId="684112515" sldId="277"/>
            <ac:spMk id="17" creationId="{49DB2ACC-876A-4D9B-FE52-D242F584CBEA}"/>
          </ac:spMkLst>
        </pc:spChg>
        <pc:spChg chg="add mod">
          <ac:chgData name="Viktor Vad" userId="9c1be280435e7310" providerId="LiveId" clId="{99D608B1-1F84-489D-B9EF-E6B92A89FB47}" dt="2023-03-13T13:31:50.074" v="2170" actId="1076"/>
          <ac:spMkLst>
            <pc:docMk/>
            <pc:sldMk cId="684112515" sldId="277"/>
            <ac:spMk id="18" creationId="{155C87A0-CF56-F109-AFA3-D1EF5CB92CC2}"/>
          </ac:spMkLst>
        </pc:spChg>
        <pc:graphicFrameChg chg="add del mod modGraphic">
          <ac:chgData name="Viktor Vad" userId="9c1be280435e7310" providerId="LiveId" clId="{99D608B1-1F84-489D-B9EF-E6B92A89FB47}" dt="2023-03-13T13:36:17.613" v="2235" actId="478"/>
          <ac:graphicFrameMkLst>
            <pc:docMk/>
            <pc:sldMk cId="684112515" sldId="277"/>
            <ac:graphicFrameMk id="16" creationId="{310BA887-EDF8-6AD2-DEAC-072B3978F564}"/>
          </ac:graphicFrameMkLst>
        </pc:graphicFrameChg>
        <pc:graphicFrameChg chg="add del">
          <ac:chgData name="Viktor Vad" userId="9c1be280435e7310" providerId="LiveId" clId="{99D608B1-1F84-489D-B9EF-E6B92A89FB47}" dt="2023-03-13T13:34:55.581" v="2215" actId="478"/>
          <ac:graphicFrameMkLst>
            <pc:docMk/>
            <pc:sldMk cId="684112515" sldId="277"/>
            <ac:graphicFrameMk id="19" creationId="{2EF62FEA-3CF0-1906-FE7F-9EF1AB566788}"/>
          </ac:graphicFrameMkLst>
        </pc:graphicFrameChg>
        <pc:graphicFrameChg chg="add del modGraphic">
          <ac:chgData name="Viktor Vad" userId="9c1be280435e7310" providerId="LiveId" clId="{99D608B1-1F84-489D-B9EF-E6B92A89FB47}" dt="2023-03-13T13:35:10.724" v="2218" actId="478"/>
          <ac:graphicFrameMkLst>
            <pc:docMk/>
            <pc:sldMk cId="684112515" sldId="277"/>
            <ac:graphicFrameMk id="20" creationId="{6E83678C-A171-3372-6978-A5363892048D}"/>
          </ac:graphicFrameMkLst>
        </pc:graphicFrameChg>
        <pc:graphicFrameChg chg="add del mod modGraphic">
          <ac:chgData name="Viktor Vad" userId="9c1be280435e7310" providerId="LiveId" clId="{99D608B1-1F84-489D-B9EF-E6B92A89FB47}" dt="2023-03-13T13:39:13.692" v="2305" actId="478"/>
          <ac:graphicFrameMkLst>
            <pc:docMk/>
            <pc:sldMk cId="684112515" sldId="277"/>
            <ac:graphicFrameMk id="21" creationId="{307A0C77-39A7-19AA-4F08-DE9EF688C99D}"/>
          </ac:graphicFrameMkLst>
        </pc:graphicFrameChg>
        <pc:graphicFrameChg chg="add mod">
          <ac:chgData name="Viktor Vad" userId="9c1be280435e7310" providerId="LiveId" clId="{99D608B1-1F84-489D-B9EF-E6B92A89FB47}" dt="2023-03-13T13:36:18.004" v="2236"/>
          <ac:graphicFrameMkLst>
            <pc:docMk/>
            <pc:sldMk cId="684112515" sldId="277"/>
            <ac:graphicFrameMk id="22" creationId="{D4E61C04-9FBF-0AA1-3CED-5B53EABD4234}"/>
          </ac:graphicFrameMkLst>
        </pc:graphicFrameChg>
        <pc:cxnChg chg="add mod">
          <ac:chgData name="Viktor Vad" userId="9c1be280435e7310" providerId="LiveId" clId="{99D608B1-1F84-489D-B9EF-E6B92A89FB47}" dt="2023-03-13T13:27:51.382" v="2074" actId="14100"/>
          <ac:cxnSpMkLst>
            <pc:docMk/>
            <pc:sldMk cId="684112515" sldId="277"/>
            <ac:cxnSpMk id="6" creationId="{862C3F98-CD30-DFDD-E876-2EA4FEFA0772}"/>
          </ac:cxnSpMkLst>
        </pc:cxnChg>
      </pc:sldChg>
      <pc:sldChg chg="new del">
        <pc:chgData name="Viktor Vad" userId="9c1be280435e7310" providerId="LiveId" clId="{99D608B1-1F84-489D-B9EF-E6B92A89FB47}" dt="2023-03-13T13:32:18.571" v="2172" actId="47"/>
        <pc:sldMkLst>
          <pc:docMk/>
          <pc:sldMk cId="1955961709" sldId="278"/>
        </pc:sldMkLst>
      </pc:sldChg>
      <pc:sldChg chg="addSp delSp modSp add mod ord">
        <pc:chgData name="Viktor Vad" userId="9c1be280435e7310" providerId="LiveId" clId="{99D608B1-1F84-489D-B9EF-E6B92A89FB47}" dt="2023-03-13T13:38:40.784" v="2302" actId="11529"/>
        <pc:sldMkLst>
          <pc:docMk/>
          <pc:sldMk cId="2171328973" sldId="278"/>
        </pc:sldMkLst>
        <pc:spChg chg="add mod">
          <ac:chgData name="Viktor Vad" userId="9c1be280435e7310" providerId="LiveId" clId="{99D608B1-1F84-489D-B9EF-E6B92A89FB47}" dt="2023-03-13T13:37:59.168" v="2284" actId="1582"/>
          <ac:spMkLst>
            <pc:docMk/>
            <pc:sldMk cId="2171328973" sldId="278"/>
            <ac:spMk id="5" creationId="{C06FBD22-5B45-A7C1-E62E-6269029D0300}"/>
          </ac:spMkLst>
        </pc:spChg>
        <pc:spChg chg="add mod">
          <ac:chgData name="Viktor Vad" userId="9c1be280435e7310" providerId="LiveId" clId="{99D608B1-1F84-489D-B9EF-E6B92A89FB47}" dt="2023-03-13T13:38:07.293" v="2286" actId="1076"/>
          <ac:spMkLst>
            <pc:docMk/>
            <pc:sldMk cId="2171328973" sldId="278"/>
            <ac:spMk id="7" creationId="{A4112639-847E-2DBE-E399-6C6E51A83AE3}"/>
          </ac:spMkLst>
        </pc:spChg>
        <pc:spChg chg="add mod">
          <ac:chgData name="Viktor Vad" userId="9c1be280435e7310" providerId="LiveId" clId="{99D608B1-1F84-489D-B9EF-E6B92A89FB47}" dt="2023-03-13T13:38:21.528" v="2299" actId="1076"/>
          <ac:spMkLst>
            <pc:docMk/>
            <pc:sldMk cId="2171328973" sldId="278"/>
            <ac:spMk id="8" creationId="{9B2A4864-0D73-12C9-EE60-83C8833D7998}"/>
          </ac:spMkLst>
        </pc:spChg>
        <pc:spChg chg="mod">
          <ac:chgData name="Viktor Vad" userId="9c1be280435e7310" providerId="LiveId" clId="{99D608B1-1F84-489D-B9EF-E6B92A89FB47}" dt="2023-03-13T13:37:02.836" v="2277" actId="20577"/>
          <ac:spMkLst>
            <pc:docMk/>
            <pc:sldMk cId="2171328973" sldId="278"/>
            <ac:spMk id="12" creationId="{4015BD66-343D-F718-3F98-AB4E8B65C525}"/>
          </ac:spMkLst>
        </pc:spChg>
        <pc:spChg chg="del">
          <ac:chgData name="Viktor Vad" userId="9c1be280435e7310" providerId="LiveId" clId="{99D608B1-1F84-489D-B9EF-E6B92A89FB47}" dt="2023-03-13T13:32:45.819" v="2183" actId="478"/>
          <ac:spMkLst>
            <pc:docMk/>
            <pc:sldMk cId="2171328973" sldId="278"/>
            <ac:spMk id="13" creationId="{0D49C6DC-A016-370F-49A0-057F76006C32}"/>
          </ac:spMkLst>
        </pc:spChg>
        <pc:spChg chg="del">
          <ac:chgData name="Viktor Vad" userId="9c1be280435e7310" providerId="LiveId" clId="{99D608B1-1F84-489D-B9EF-E6B92A89FB47}" dt="2023-03-13T13:32:50.412" v="2184" actId="478"/>
          <ac:spMkLst>
            <pc:docMk/>
            <pc:sldMk cId="2171328973" sldId="278"/>
            <ac:spMk id="14" creationId="{F14439F5-6665-EC20-832F-7CAC25210836}"/>
          </ac:spMkLst>
        </pc:spChg>
        <pc:spChg chg="mod">
          <ac:chgData name="Viktor Vad" userId="9c1be280435e7310" providerId="LiveId" clId="{99D608B1-1F84-489D-B9EF-E6B92A89FB47}" dt="2023-03-13T13:33:00.638" v="2188" actId="20577"/>
          <ac:spMkLst>
            <pc:docMk/>
            <pc:sldMk cId="2171328973" sldId="278"/>
            <ac:spMk id="15" creationId="{1C183F85-C1EB-F5B6-1E16-D15DBDA727D7}"/>
          </ac:spMkLst>
        </pc:spChg>
        <pc:graphicFrameChg chg="add mod modGraphic">
          <ac:chgData name="Viktor Vad" userId="9c1be280435e7310" providerId="LiveId" clId="{99D608B1-1F84-489D-B9EF-E6B92A89FB47}" dt="2023-03-13T13:37:42.491" v="2281" actId="207"/>
          <ac:graphicFrameMkLst>
            <pc:docMk/>
            <pc:sldMk cId="2171328973" sldId="278"/>
            <ac:graphicFrameMk id="3" creationId="{B2D805CF-B767-D01F-3864-2F5EE3FBB14E}"/>
          </ac:graphicFrameMkLst>
        </pc:graphicFrameChg>
        <pc:graphicFrameChg chg="modGraphic">
          <ac:chgData name="Viktor Vad" userId="9c1be280435e7310" providerId="LiveId" clId="{99D608B1-1F84-489D-B9EF-E6B92A89FB47}" dt="2023-03-13T13:37:17.910" v="2279" actId="2165"/>
          <ac:graphicFrameMkLst>
            <pc:docMk/>
            <pc:sldMk cId="2171328973" sldId="278"/>
            <ac:graphicFrameMk id="16" creationId="{310BA887-EDF8-6AD2-DEAC-072B3978F564}"/>
          </ac:graphicFrameMkLst>
        </pc:graphicFrameChg>
        <pc:cxnChg chg="add">
          <ac:chgData name="Viktor Vad" userId="9c1be280435e7310" providerId="LiveId" clId="{99D608B1-1F84-489D-B9EF-E6B92A89FB47}" dt="2023-03-13T13:38:29.925" v="2300" actId="11529"/>
          <ac:cxnSpMkLst>
            <pc:docMk/>
            <pc:sldMk cId="2171328973" sldId="278"/>
            <ac:cxnSpMk id="20" creationId="{2A91BE90-4918-835E-CC3B-90D23A1A1C41}"/>
          </ac:cxnSpMkLst>
        </pc:cxnChg>
        <pc:cxnChg chg="add">
          <ac:chgData name="Viktor Vad" userId="9c1be280435e7310" providerId="LiveId" clId="{99D608B1-1F84-489D-B9EF-E6B92A89FB47}" dt="2023-03-13T13:38:35.459" v="2301" actId="11529"/>
          <ac:cxnSpMkLst>
            <pc:docMk/>
            <pc:sldMk cId="2171328973" sldId="278"/>
            <ac:cxnSpMk id="22" creationId="{915183EE-6798-D2FC-AE1F-B55DD33FD75E}"/>
          </ac:cxnSpMkLst>
        </pc:cxnChg>
        <pc:cxnChg chg="add">
          <ac:chgData name="Viktor Vad" userId="9c1be280435e7310" providerId="LiveId" clId="{99D608B1-1F84-489D-B9EF-E6B92A89FB47}" dt="2023-03-13T13:38:40.784" v="2302" actId="11529"/>
          <ac:cxnSpMkLst>
            <pc:docMk/>
            <pc:sldMk cId="2171328973" sldId="278"/>
            <ac:cxnSpMk id="24" creationId="{92847D2D-F65A-AE8C-509D-CADC5835D690}"/>
          </ac:cxnSpMkLst>
        </pc:cxnChg>
      </pc:sldChg>
      <pc:sldChg chg="addSp delSp modSp new mod modAnim">
        <pc:chgData name="Viktor Vad" userId="9c1be280435e7310" providerId="LiveId" clId="{99D608B1-1F84-489D-B9EF-E6B92A89FB47}" dt="2023-03-13T13:45:28.206" v="2375" actId="20577"/>
        <pc:sldMkLst>
          <pc:docMk/>
          <pc:sldMk cId="157469687" sldId="279"/>
        </pc:sldMkLst>
        <pc:spChg chg="mod">
          <ac:chgData name="Viktor Vad" userId="9c1be280435e7310" providerId="LiveId" clId="{99D608B1-1F84-489D-B9EF-E6B92A89FB47}" dt="2023-03-13T13:39:31.454" v="2325" actId="20577"/>
          <ac:spMkLst>
            <pc:docMk/>
            <pc:sldMk cId="157469687" sldId="279"/>
            <ac:spMk id="2" creationId="{72C05899-B94D-1428-6140-82F896F93DBD}"/>
          </ac:spMkLst>
        </pc:spChg>
        <pc:spChg chg="del">
          <ac:chgData name="Viktor Vad" userId="9c1be280435e7310" providerId="LiveId" clId="{99D608B1-1F84-489D-B9EF-E6B92A89FB47}" dt="2023-03-13T13:39:41.925" v="2326" actId="478"/>
          <ac:spMkLst>
            <pc:docMk/>
            <pc:sldMk cId="157469687" sldId="279"/>
            <ac:spMk id="3" creationId="{346F58A2-6958-40A3-40F1-863094DA6487}"/>
          </ac:spMkLst>
        </pc:spChg>
        <pc:spChg chg="add mod">
          <ac:chgData name="Viktor Vad" userId="9c1be280435e7310" providerId="LiveId" clId="{99D608B1-1F84-489D-B9EF-E6B92A89FB47}" dt="2023-03-13T13:40:50.233" v="2332"/>
          <ac:spMkLst>
            <pc:docMk/>
            <pc:sldMk cId="157469687" sldId="279"/>
            <ac:spMk id="4" creationId="{DEF628B7-0F2A-D503-CAAD-69F992A77C6B}"/>
          </ac:spMkLst>
        </pc:spChg>
        <pc:spChg chg="add mod">
          <ac:chgData name="Viktor Vad" userId="9c1be280435e7310" providerId="LiveId" clId="{99D608B1-1F84-489D-B9EF-E6B92A89FB47}" dt="2023-03-13T13:41:13.921" v="2336" actId="255"/>
          <ac:spMkLst>
            <pc:docMk/>
            <pc:sldMk cId="157469687" sldId="279"/>
            <ac:spMk id="5" creationId="{7864AC1B-22DF-E630-270E-144E2B67546D}"/>
          </ac:spMkLst>
        </pc:spChg>
        <pc:spChg chg="add mod">
          <ac:chgData name="Viktor Vad" userId="9c1be280435e7310" providerId="LiveId" clId="{99D608B1-1F84-489D-B9EF-E6B92A89FB47}" dt="2023-03-13T13:41:34.408" v="2340" actId="255"/>
          <ac:spMkLst>
            <pc:docMk/>
            <pc:sldMk cId="157469687" sldId="279"/>
            <ac:spMk id="6" creationId="{7C0877D5-CC21-4CC8-F8F0-220248A8995A}"/>
          </ac:spMkLst>
        </pc:spChg>
        <pc:spChg chg="add mod">
          <ac:chgData name="Viktor Vad" userId="9c1be280435e7310" providerId="LiveId" clId="{99D608B1-1F84-489D-B9EF-E6B92A89FB47}" dt="2023-03-13T13:44:07.261" v="2357" actId="115"/>
          <ac:spMkLst>
            <pc:docMk/>
            <pc:sldMk cId="157469687" sldId="279"/>
            <ac:spMk id="7" creationId="{B1FC8364-30A1-C9CB-78FB-B3565296C100}"/>
          </ac:spMkLst>
        </pc:spChg>
        <pc:spChg chg="add mod">
          <ac:chgData name="Viktor Vad" userId="9c1be280435e7310" providerId="LiveId" clId="{99D608B1-1F84-489D-B9EF-E6B92A89FB47}" dt="2023-03-13T13:43:46.111" v="2354" actId="1582"/>
          <ac:spMkLst>
            <pc:docMk/>
            <pc:sldMk cId="157469687" sldId="279"/>
            <ac:spMk id="8" creationId="{6CD47FED-48BD-C343-BDA4-F5CBB1B2E11D}"/>
          </ac:spMkLst>
        </pc:spChg>
        <pc:spChg chg="add mod">
          <ac:chgData name="Viktor Vad" userId="9c1be280435e7310" providerId="LiveId" clId="{99D608B1-1F84-489D-B9EF-E6B92A89FB47}" dt="2023-03-13T13:44:44.936" v="2360" actId="1582"/>
          <ac:spMkLst>
            <pc:docMk/>
            <pc:sldMk cId="157469687" sldId="279"/>
            <ac:spMk id="9" creationId="{55CCB40F-772C-40F5-5F76-D22C56014CA0}"/>
          </ac:spMkLst>
        </pc:spChg>
        <pc:spChg chg="add mod">
          <ac:chgData name="Viktor Vad" userId="9c1be280435e7310" providerId="LiveId" clId="{99D608B1-1F84-489D-B9EF-E6B92A89FB47}" dt="2023-03-13T13:45:28.206" v="2375" actId="20577"/>
          <ac:spMkLst>
            <pc:docMk/>
            <pc:sldMk cId="157469687" sldId="279"/>
            <ac:spMk id="10" creationId="{5C5D883F-B540-F2F6-AF93-6C448E6C6173}"/>
          </ac:spMkLst>
        </pc:spChg>
        <pc:picChg chg="add mod">
          <ac:chgData name="Viktor Vad" userId="9c1be280435e7310" providerId="LiveId" clId="{99D608B1-1F84-489D-B9EF-E6B92A89FB47}" dt="2023-03-13T13:45:10.521" v="2361"/>
          <ac:picMkLst>
            <pc:docMk/>
            <pc:sldMk cId="157469687" sldId="279"/>
            <ac:picMk id="11" creationId="{125CC019-7675-A0E9-FCA5-731717B12366}"/>
          </ac:picMkLst>
        </pc:picChg>
        <pc:picChg chg="add mod">
          <ac:chgData name="Viktor Vad" userId="9c1be280435e7310" providerId="LiveId" clId="{99D608B1-1F84-489D-B9EF-E6B92A89FB47}" dt="2023-03-13T13:43:16.068" v="2351" actId="1076"/>
          <ac:picMkLst>
            <pc:docMk/>
            <pc:sldMk cId="157469687" sldId="279"/>
            <ac:picMk id="2050" creationId="{431511B6-91F9-9266-2D79-245E15074139}"/>
          </ac:picMkLst>
        </pc:picChg>
      </pc:sldChg>
    </pc:docChg>
  </pc:docChgLst>
  <pc:docChgLst>
    <pc:chgData name="Viktor Vad" userId="9c1be280435e7310" providerId="LiveId" clId="{1553C817-A00B-404A-903E-AD94EF8726D5}"/>
    <pc:docChg chg="undo custSel addSld delSld modSld">
      <pc:chgData name="Viktor Vad" userId="9c1be280435e7310" providerId="LiveId" clId="{1553C817-A00B-404A-903E-AD94EF8726D5}" dt="2023-03-28T13:02:03.640" v="174" actId="14100"/>
      <pc:docMkLst>
        <pc:docMk/>
      </pc:docMkLst>
      <pc:sldChg chg="modSp mod">
        <pc:chgData name="Viktor Vad" userId="9c1be280435e7310" providerId="LiveId" clId="{1553C817-A00B-404A-903E-AD94EF8726D5}" dt="2023-03-28T13:02:03.640" v="174" actId="14100"/>
        <pc:sldMkLst>
          <pc:docMk/>
          <pc:sldMk cId="3672136742" sldId="256"/>
        </pc:sldMkLst>
        <pc:spChg chg="mod">
          <ac:chgData name="Viktor Vad" userId="9c1be280435e7310" providerId="LiveId" clId="{1553C817-A00B-404A-903E-AD94EF8726D5}" dt="2023-03-28T11:50:13.682" v="1" actId="20577"/>
          <ac:spMkLst>
            <pc:docMk/>
            <pc:sldMk cId="3672136742" sldId="256"/>
            <ac:spMk id="2" creationId="{D68A4BFA-20C8-F6DE-B638-44D0FE289EF1}"/>
          </ac:spMkLst>
        </pc:spChg>
        <pc:spChg chg="mod">
          <ac:chgData name="Viktor Vad" userId="9c1be280435e7310" providerId="LiveId" clId="{1553C817-A00B-404A-903E-AD94EF8726D5}" dt="2023-03-28T13:01:54.647" v="172" actId="14100"/>
          <ac:spMkLst>
            <pc:docMk/>
            <pc:sldMk cId="3672136742" sldId="256"/>
            <ac:spMk id="3" creationId="{C90B209A-3224-E1B5-2CD9-46E23B995E67}"/>
          </ac:spMkLst>
        </pc:spChg>
        <pc:spChg chg="mod">
          <ac:chgData name="Viktor Vad" userId="9c1be280435e7310" providerId="LiveId" clId="{1553C817-A00B-404A-903E-AD94EF8726D5}" dt="2023-03-28T13:02:03.640" v="174" actId="14100"/>
          <ac:spMkLst>
            <pc:docMk/>
            <pc:sldMk cId="3672136742" sldId="256"/>
            <ac:spMk id="5" creationId="{1F906375-9951-C38C-ED64-B5326EA6A586}"/>
          </ac:spMkLst>
        </pc:spChg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639705261" sldId="257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2271529410" sldId="258"/>
        </pc:sldMkLst>
      </pc:sldChg>
      <pc:sldChg chg="add">
        <pc:chgData name="Viktor Vad" userId="9c1be280435e7310" providerId="LiveId" clId="{1553C817-A00B-404A-903E-AD94EF8726D5}" dt="2023-03-28T11:53:05.460" v="9"/>
        <pc:sldMkLst>
          <pc:docMk/>
          <pc:sldMk cId="735736522" sldId="259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3152890754" sldId="259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2642963339" sldId="260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1932506446" sldId="261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4097089079" sldId="262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1005367723" sldId="263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3794862220" sldId="264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896877714" sldId="265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2263610473" sldId="267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437247823" sldId="268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4013149758" sldId="269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2709806043" sldId="270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1279886071" sldId="271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3378698092" sldId="272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1494144217" sldId="273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775237276" sldId="274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3577498553" sldId="275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1399126554" sldId="276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684112515" sldId="277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2171328973" sldId="278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157469687" sldId="279"/>
        </pc:sldMkLst>
      </pc:sldChg>
      <pc:sldChg chg="del">
        <pc:chgData name="Viktor Vad" userId="9c1be280435e7310" providerId="LiveId" clId="{1553C817-A00B-404A-903E-AD94EF8726D5}" dt="2023-03-28T11:50:32.011" v="2" actId="47"/>
        <pc:sldMkLst>
          <pc:docMk/>
          <pc:sldMk cId="3717827136" sldId="280"/>
        </pc:sldMkLst>
      </pc:sldChg>
      <pc:sldChg chg="modSp mod">
        <pc:chgData name="Viktor Vad" userId="9c1be280435e7310" providerId="LiveId" clId="{1553C817-A00B-404A-903E-AD94EF8726D5}" dt="2023-03-28T11:50:36.226" v="4" actId="20577"/>
        <pc:sldMkLst>
          <pc:docMk/>
          <pc:sldMk cId="1934801078" sldId="281"/>
        </pc:sldMkLst>
        <pc:spChg chg="mod">
          <ac:chgData name="Viktor Vad" userId="9c1be280435e7310" providerId="LiveId" clId="{1553C817-A00B-404A-903E-AD94EF8726D5}" dt="2023-03-28T11:50:36.226" v="4" actId="20577"/>
          <ac:spMkLst>
            <pc:docMk/>
            <pc:sldMk cId="1934801078" sldId="281"/>
            <ac:spMk id="2" creationId="{E86E8DAF-F40F-E430-E998-9C06DFAAAB22}"/>
          </ac:spMkLst>
        </pc:spChg>
      </pc:sldChg>
      <pc:sldChg chg="modSp mod">
        <pc:chgData name="Viktor Vad" userId="9c1be280435e7310" providerId="LiveId" clId="{1553C817-A00B-404A-903E-AD94EF8726D5}" dt="2023-03-28T11:52:16.508" v="7" actId="20577"/>
        <pc:sldMkLst>
          <pc:docMk/>
          <pc:sldMk cId="1484148486" sldId="283"/>
        </pc:sldMkLst>
        <pc:spChg chg="mod">
          <ac:chgData name="Viktor Vad" userId="9c1be280435e7310" providerId="LiveId" clId="{1553C817-A00B-404A-903E-AD94EF8726D5}" dt="2023-03-28T11:52:16.508" v="7" actId="20577"/>
          <ac:spMkLst>
            <pc:docMk/>
            <pc:sldMk cId="1484148486" sldId="283"/>
            <ac:spMk id="3" creationId="{1A0F74ED-65BA-81C6-8FF9-FDF339A43126}"/>
          </ac:spMkLst>
        </pc:spChg>
      </pc:sldChg>
      <pc:sldChg chg="addSp modSp new mod">
        <pc:chgData name="Viktor Vad" userId="9c1be280435e7310" providerId="LiveId" clId="{1553C817-A00B-404A-903E-AD94EF8726D5}" dt="2023-03-28T12:04:38.177" v="128" actId="20577"/>
        <pc:sldMkLst>
          <pc:docMk/>
          <pc:sldMk cId="1481958726" sldId="284"/>
        </pc:sldMkLst>
        <pc:spChg chg="mod">
          <ac:chgData name="Viktor Vad" userId="9c1be280435e7310" providerId="LiveId" clId="{1553C817-A00B-404A-903E-AD94EF8726D5}" dt="2023-03-28T12:04:38.177" v="128" actId="20577"/>
          <ac:spMkLst>
            <pc:docMk/>
            <pc:sldMk cId="1481958726" sldId="284"/>
            <ac:spMk id="2" creationId="{E8F0E808-AB5E-FCB0-1088-8A3391B2A2B1}"/>
          </ac:spMkLst>
        </pc:spChg>
        <pc:spChg chg="mod">
          <ac:chgData name="Viktor Vad" userId="9c1be280435e7310" providerId="LiveId" clId="{1553C817-A00B-404A-903E-AD94EF8726D5}" dt="2023-03-28T11:59:15.898" v="99" actId="20577"/>
          <ac:spMkLst>
            <pc:docMk/>
            <pc:sldMk cId="1481958726" sldId="284"/>
            <ac:spMk id="3" creationId="{6B8EFD61-D4EC-E83B-17F4-E6F099ECF1C0}"/>
          </ac:spMkLst>
        </pc:spChg>
        <pc:spChg chg="add mod">
          <ac:chgData name="Viktor Vad" userId="9c1be280435e7310" providerId="LiveId" clId="{1553C817-A00B-404A-903E-AD94EF8726D5}" dt="2023-03-28T12:04:26.362" v="106" actId="1076"/>
          <ac:spMkLst>
            <pc:docMk/>
            <pc:sldMk cId="1481958726" sldId="284"/>
            <ac:spMk id="4" creationId="{A8632727-D66B-ECC1-DB85-0158BD7349FD}"/>
          </ac:spMkLst>
        </pc:spChg>
        <pc:cxnChg chg="add mod">
          <ac:chgData name="Viktor Vad" userId="9c1be280435e7310" providerId="LiveId" clId="{1553C817-A00B-404A-903E-AD94EF8726D5}" dt="2023-03-28T12:04:26.362" v="106" actId="1076"/>
          <ac:cxnSpMkLst>
            <pc:docMk/>
            <pc:sldMk cId="1481958726" sldId="284"/>
            <ac:cxnSpMk id="6" creationId="{A0220F84-A832-1664-B3ED-CCE9DDEE4F4D}"/>
          </ac:cxnSpMkLst>
        </pc:cxnChg>
      </pc:sldChg>
      <pc:sldChg chg="modSp new mod">
        <pc:chgData name="Viktor Vad" userId="9c1be280435e7310" providerId="LiveId" clId="{1553C817-A00B-404A-903E-AD94EF8726D5}" dt="2023-03-28T12:01:04.973" v="105"/>
        <pc:sldMkLst>
          <pc:docMk/>
          <pc:sldMk cId="1420873034" sldId="285"/>
        </pc:sldMkLst>
        <pc:spChg chg="mod">
          <ac:chgData name="Viktor Vad" userId="9c1be280435e7310" providerId="LiveId" clId="{1553C817-A00B-404A-903E-AD94EF8726D5}" dt="2023-03-28T11:58:40.858" v="86" actId="20577"/>
          <ac:spMkLst>
            <pc:docMk/>
            <pc:sldMk cId="1420873034" sldId="285"/>
            <ac:spMk id="2" creationId="{7391AE47-18C1-2EB9-2A3D-C52F4E244B33}"/>
          </ac:spMkLst>
        </pc:spChg>
        <pc:spChg chg="mod">
          <ac:chgData name="Viktor Vad" userId="9c1be280435e7310" providerId="LiveId" clId="{1553C817-A00B-404A-903E-AD94EF8726D5}" dt="2023-03-28T12:01:04.973" v="105"/>
          <ac:spMkLst>
            <pc:docMk/>
            <pc:sldMk cId="1420873034" sldId="285"/>
            <ac:spMk id="3" creationId="{F41683BB-6FAB-3C94-613F-1CB7B5C59D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60FE-7826-B72E-9487-48FDAA91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443DE-B968-75AC-C135-4549355F9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7374-F316-E995-6F1F-A27206C9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02C3-7894-978A-F30C-847BBD47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C00D-E4E3-E984-342C-18383BA1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A431-A93B-9650-302D-C3D832F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F6C16-5887-0498-AA75-CAF5C711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3E49-E8C8-BF99-790B-92DD2760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0978-80E3-2A1D-D68D-2D4FEEC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6B4E-FC07-4070-ACC0-695D3866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4E4F8-54EB-05D0-4555-5156A913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73DB-1267-A798-4CB7-7C38FFA17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019A-8B25-13E1-26B6-D2CFE87C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F3DD-B564-9D14-966D-7F737CC8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627D-CBA0-FD08-621A-34F9DAD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8D8D-F14D-60B2-9C07-3F698B09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DFB0-08FD-D840-F45B-36CA092B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142C-717B-45C0-FC76-9A983315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B059-5632-341F-7ADF-1E69723D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C67D-870F-3808-C4C8-E2F454EF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BEAF-3496-7ADC-C322-BF35380F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F7DB-1368-DA3E-038E-9B33E0DF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D1A1-5A68-6D47-8706-B2D7F3B2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586B-2D1E-317C-FF1B-38B5712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3772-A1EF-4756-2A1F-244DFC2C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6D23-33B6-2E6C-CFA9-01A4ABB9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245B-5727-239D-D0C5-039C9B3B5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028C-5D59-61B6-485D-E555B9F5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5319-B672-8B9E-CD6D-7A389A1A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79C5-2C29-1473-E018-FF1A2C78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1EB7-91D0-33AA-D81A-7B471E53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C9D4-E953-CE93-6E94-DB39CE8B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4BAD-4C4F-5F61-DE76-70300A56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81DEA-A39B-DF1C-0DC5-386D55EA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6D58E-9955-4F24-559D-3FA4FF562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C39FF-BC46-3CBB-2003-59C32A7FF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6A1AE-DD02-D2B9-C24F-80E05B06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94339-BB95-9C0F-E180-028F6C08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E0A1F-6696-1549-6314-8B85A5A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0CDC-1897-BE3B-664F-A559FFC2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A9081-C301-F293-8437-8C916E22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32D75-6659-CCCD-5B72-CB8396D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8EE5-AB9C-2E11-9DFE-F3C50034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5D2D3-91FB-DC35-BD47-FBB71689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8471-8640-98CB-320D-4C12698C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9168-985A-0DF0-FB78-17E63043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0D9C-8FC0-8CAD-EC00-5ECAD862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5DA0-A639-302C-282A-56E6E192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970C5-8068-FFF7-074B-A62DB896F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2FA-80B1-CA24-5B30-6E4A9120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552A-3175-1AFA-74CE-5D0BF7CD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4B430-1370-5ED9-B89C-E450B40E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AAFB-0E74-0B95-04E9-D16A2C02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AD34D-B07E-BE0A-704C-387D70534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752E8-0EBB-DE57-A12A-96736DCFC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0B0E3-A2C1-88F8-34A5-ABF2E218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0F63-1160-9933-0430-8B676E72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598D-F03D-8832-BD34-0BA312B7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2977C-4FC5-A9D0-A266-D698A316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2110-7A3D-D2BA-DDA9-063453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8FD5-7681-86A1-A14C-9257B8F13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9101-7A86-4169-A649-E95DFB652F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487B-D46F-1963-A5F1-744522A4F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9FE8-E3A9-1B9C-849E-DB5C40C65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C8F0-FC99-44AE-98CF-7E00D276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4BFA-20C8-F6DE-B638-44D0FE289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862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Számítógépes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 BSc</a:t>
            </a:r>
            <a:br>
              <a:rPr lang="en-US" dirty="0"/>
            </a:br>
            <a:r>
              <a:rPr lang="hu-HU" dirty="0"/>
              <a:t>4</a:t>
            </a:r>
            <a:r>
              <a:rPr lang="en-US" dirty="0"/>
              <a:t>.g</a:t>
            </a:r>
            <a:r>
              <a:rPr lang="hu-HU" dirty="0"/>
              <a:t>y</a:t>
            </a:r>
            <a:r>
              <a:rPr lang="en-US" dirty="0" err="1"/>
              <a:t>akorlat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B209A-3224-E1B5-2CD9-46E23B99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781" y="3551010"/>
            <a:ext cx="10114156" cy="495369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Teams</a:t>
            </a:r>
            <a:r>
              <a:rPr lang="hu-HU" sz="2000" dirty="0"/>
              <a:t> csoport-&gt;</a:t>
            </a:r>
            <a:r>
              <a:rPr lang="hu-HU" sz="2000" dirty="0" err="1"/>
              <a:t>Files</a:t>
            </a:r>
            <a:r>
              <a:rPr lang="hu-HU" sz="2000" dirty="0"/>
              <a:t>-&gt; </a:t>
            </a:r>
            <a:r>
              <a:rPr lang="pl-PL" sz="2000" dirty="0"/>
              <a:t>Gyak04 3.&amp;6. csoport (Szerda)</a:t>
            </a:r>
            <a:r>
              <a:rPr lang="hu-HU" sz="2000" dirty="0"/>
              <a:t>\</a:t>
            </a:r>
            <a:r>
              <a:rPr lang="hu-HU" sz="2000" b="1" u="sng" dirty="0"/>
              <a:t>02_ShadersVAOVBO_Indices_Vad.zip</a:t>
            </a:r>
            <a:endParaRPr lang="en-US" sz="20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6714-D31C-D53A-6C21-845FA51AA0BB}"/>
              </a:ext>
            </a:extLst>
          </p:cNvPr>
          <p:cNvSpPr txBox="1"/>
          <p:nvPr/>
        </p:nvSpPr>
        <p:spPr>
          <a:xfrm>
            <a:off x="1571093" y="420188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Győződjünk meg róla, hogy a </a:t>
            </a:r>
            <a:r>
              <a:rPr lang="hu-HU" b="1" dirty="0">
                <a:latin typeface="Consolas" panose="020B0609020204030204" pitchFamily="49" charset="0"/>
              </a:rPr>
              <a:t>T:\OGLPack</a:t>
            </a:r>
            <a:r>
              <a:rPr lang="hu-HU" dirty="0"/>
              <a:t> létezik.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Ha nem: </a:t>
            </a:r>
            <a:br>
              <a:rPr lang="hu-HU" dirty="0"/>
            </a:br>
            <a:r>
              <a:rPr lang="hu-HU" dirty="0"/>
              <a:t>Letölteni az </a:t>
            </a:r>
            <a:r>
              <a:rPr lang="hu-HU" dirty="0">
                <a:latin typeface="Consolas" panose="020B0609020204030204" pitchFamily="49" charset="0"/>
              </a:rPr>
              <a:t>OGLPack.zip</a:t>
            </a:r>
            <a:r>
              <a:rPr lang="hu-HU" dirty="0"/>
              <a:t>-</a:t>
            </a:r>
            <a:r>
              <a:rPr lang="hu-HU" dirty="0" err="1"/>
              <a:t>et</a:t>
            </a:r>
            <a:r>
              <a:rPr lang="hu-HU" dirty="0"/>
              <a:t>. Kicsomagolni valahova (pl. </a:t>
            </a:r>
            <a:r>
              <a:rPr lang="hu-HU" dirty="0">
                <a:latin typeface="Consolas" panose="020B0609020204030204" pitchFamily="49" charset="0"/>
              </a:rPr>
              <a:t>C:\</a:t>
            </a:r>
            <a:r>
              <a:rPr lang="hu-HU" dirty="0"/>
              <a:t>).</a:t>
            </a:r>
          </a:p>
          <a:p>
            <a:r>
              <a:rPr lang="hu-HU" dirty="0"/>
              <a:t>Parancssort megnyitni (pl. </a:t>
            </a:r>
            <a:r>
              <a:rPr lang="hu-HU" dirty="0" err="1"/>
              <a:t>Win+R</a:t>
            </a:r>
            <a:r>
              <a:rPr lang="hu-HU" dirty="0"/>
              <a:t>, beírni </a:t>
            </a:r>
            <a:r>
              <a:rPr lang="hu-HU" dirty="0" err="1"/>
              <a:t>cmd</a:t>
            </a:r>
            <a:r>
              <a:rPr lang="hu-HU" dirty="0"/>
              <a:t>), majd futtatni a</a:t>
            </a:r>
            <a:br>
              <a:rPr lang="hu-HU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E3CC1-0755-2977-84A6-59B9052E599C}"/>
              </a:ext>
            </a:extLst>
          </p:cNvPr>
          <p:cNvSpPr txBox="1"/>
          <p:nvPr/>
        </p:nvSpPr>
        <p:spPr>
          <a:xfrm>
            <a:off x="3924464" y="5771543"/>
            <a:ext cx="54968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Az a könyvtár, ami a kicsomagolt </a:t>
            </a:r>
            <a:r>
              <a:rPr lang="hu-HU" dirty="0" err="1"/>
              <a:t>OGLPack</a:t>
            </a:r>
            <a:r>
              <a:rPr lang="hu-HU" dirty="0"/>
              <a:t>-ot tartalmazza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2DCB33-75C6-42B1-706B-E95B34FC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43668"/>
            <a:ext cx="2124371" cy="4953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37474-775E-46B3-F9BB-83205B36E0ED}"/>
              </a:ext>
            </a:extLst>
          </p:cNvPr>
          <p:cNvCxnSpPr>
            <a:stCxn id="7" idx="1"/>
          </p:cNvCxnSpPr>
          <p:nvPr/>
        </p:nvCxnSpPr>
        <p:spPr>
          <a:xfrm flipH="1">
            <a:off x="3257305" y="5956209"/>
            <a:ext cx="6671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AA594B-2EEC-D9AA-174A-64F55E813EDE}"/>
              </a:ext>
            </a:extLst>
          </p:cNvPr>
          <p:cNvSpPr txBox="1"/>
          <p:nvPr/>
        </p:nvSpPr>
        <p:spPr>
          <a:xfrm>
            <a:off x="5251668" y="2523426"/>
            <a:ext cx="168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Vad Viktor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06375-9951-C38C-ED64-B5326EA6A586}"/>
              </a:ext>
            </a:extLst>
          </p:cNvPr>
          <p:cNvSpPr/>
          <p:nvPr/>
        </p:nvSpPr>
        <p:spPr>
          <a:xfrm>
            <a:off x="1356731" y="3531894"/>
            <a:ext cx="2567733" cy="3884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8DAF-F40F-E430-E998-9C06DFAA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en-US" dirty="0"/>
              <a:t>.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402C527-F7B6-F956-8200-9CC44D767003}"/>
              </a:ext>
            </a:extLst>
          </p:cNvPr>
          <p:cNvSpPr/>
          <p:nvPr/>
        </p:nvSpPr>
        <p:spPr>
          <a:xfrm>
            <a:off x="468240" y="1647688"/>
            <a:ext cx="5269947" cy="4708939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513283-9625-05C8-3F57-9CAC19001A95}"/>
              </a:ext>
            </a:extLst>
          </p:cNvPr>
          <p:cNvSpPr/>
          <p:nvPr/>
        </p:nvSpPr>
        <p:spPr>
          <a:xfrm>
            <a:off x="3056830" y="3955774"/>
            <a:ext cx="92765" cy="92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B2CBE-55A2-AF04-6C76-0C247350864D}"/>
              </a:ext>
            </a:extLst>
          </p:cNvPr>
          <p:cNvCxnSpPr>
            <a:stCxn id="6" idx="6"/>
            <a:endCxn id="5" idx="0"/>
          </p:cNvCxnSpPr>
          <p:nvPr/>
        </p:nvCxnSpPr>
        <p:spPr>
          <a:xfrm>
            <a:off x="3149595" y="4002157"/>
            <a:ext cx="25885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BF6D8A-CA08-DBA0-ABC7-0DAFECB0D01E}"/>
              </a:ext>
            </a:extLst>
          </p:cNvPr>
          <p:cNvCxnSpPr>
            <a:cxnSpLocks/>
            <a:stCxn id="6" idx="7"/>
            <a:endCxn id="5" idx="5"/>
          </p:cNvCxnSpPr>
          <p:nvPr/>
        </p:nvCxnSpPr>
        <p:spPr>
          <a:xfrm flipV="1">
            <a:off x="3136010" y="1647689"/>
            <a:ext cx="1424942" cy="23216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3AC4F-5386-AB44-0880-C14AAA832737}"/>
              </a:ext>
            </a:extLst>
          </p:cNvPr>
          <p:cNvCxnSpPr>
            <a:cxnSpLocks/>
            <a:stCxn id="6" idx="1"/>
            <a:endCxn id="5" idx="4"/>
          </p:cNvCxnSpPr>
          <p:nvPr/>
        </p:nvCxnSpPr>
        <p:spPr>
          <a:xfrm flipH="1" flipV="1">
            <a:off x="1645475" y="1647689"/>
            <a:ext cx="1424940" cy="23216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3ECF77-56D9-E2DB-52E5-2ACA3AD6839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468240" y="4002157"/>
            <a:ext cx="258859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ECF51-D54D-6424-1F6A-F57640B07A6F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H="1">
            <a:off x="1645475" y="4034955"/>
            <a:ext cx="1424940" cy="23216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58D490-5727-D996-24DA-A0798874B19E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136010" y="4034955"/>
            <a:ext cx="1424942" cy="23216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58682C-2659-EA3D-FFCB-C2AADDC0DCCF}"/>
              </a:ext>
            </a:extLst>
          </p:cNvPr>
          <p:cNvSpPr txBox="1"/>
          <p:nvPr/>
        </p:nvSpPr>
        <p:spPr>
          <a:xfrm>
            <a:off x="3193887" y="3955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AD73E-F867-21C7-39E6-4BDA1CBD0BE6}"/>
              </a:ext>
            </a:extLst>
          </p:cNvPr>
          <p:cNvSpPr txBox="1"/>
          <p:nvPr/>
        </p:nvSpPr>
        <p:spPr>
          <a:xfrm>
            <a:off x="5738185" y="3817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32BA7-3178-F337-A3AB-4579F059C6A8}"/>
              </a:ext>
            </a:extLst>
          </p:cNvPr>
          <p:cNvSpPr txBox="1"/>
          <p:nvPr/>
        </p:nvSpPr>
        <p:spPr>
          <a:xfrm>
            <a:off x="4516776" y="1321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364DA-864C-A38B-F0AB-EC5B060902CC}"/>
              </a:ext>
            </a:extLst>
          </p:cNvPr>
          <p:cNvSpPr txBox="1"/>
          <p:nvPr/>
        </p:nvSpPr>
        <p:spPr>
          <a:xfrm>
            <a:off x="1429037" y="1321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11CE3-70CA-1DB8-9401-6C43FD6091AA}"/>
              </a:ext>
            </a:extLst>
          </p:cNvPr>
          <p:cNvSpPr txBox="1"/>
          <p:nvPr/>
        </p:nvSpPr>
        <p:spPr>
          <a:xfrm>
            <a:off x="133757" y="378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A4684-F979-B99D-3281-24DF50D1EF7A}"/>
              </a:ext>
            </a:extLst>
          </p:cNvPr>
          <p:cNvSpPr txBox="1"/>
          <p:nvPr/>
        </p:nvSpPr>
        <p:spPr>
          <a:xfrm>
            <a:off x="1431048" y="6356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389DF9-644F-C063-731D-851A9D7E69DA}"/>
              </a:ext>
            </a:extLst>
          </p:cNvPr>
          <p:cNvSpPr txBox="1"/>
          <p:nvPr/>
        </p:nvSpPr>
        <p:spPr>
          <a:xfrm>
            <a:off x="4518787" y="6313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0EFB712D-FD6E-A847-435C-97FFD21E4938}"/>
              </a:ext>
            </a:extLst>
          </p:cNvPr>
          <p:cNvSpPr/>
          <p:nvPr/>
        </p:nvSpPr>
        <p:spPr>
          <a:xfrm rot="18467027">
            <a:off x="4047561" y="2529502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A37166EC-9202-CF42-D65F-202F116B5E61}"/>
              </a:ext>
            </a:extLst>
          </p:cNvPr>
          <p:cNvSpPr/>
          <p:nvPr/>
        </p:nvSpPr>
        <p:spPr>
          <a:xfrm rot="18467027">
            <a:off x="2715521" y="4796796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5">
                <a:extLst>
                  <a:ext uri="{FF2B5EF4-FFF2-40B4-BE49-F238E27FC236}">
                    <a16:creationId xmlns:a16="http://schemas.microsoft.com/office/drawing/2014/main" id="{1E41B99C-B263-AC9A-80EE-5EFB1D0C1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65527" y="867977"/>
              <a:ext cx="4630080" cy="513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1440">
                      <a:extLst>
                        <a:ext uri="{9D8B030D-6E8A-4147-A177-3AD203B41FA5}">
                          <a16:colId xmlns:a16="http://schemas.microsoft.com/office/drawing/2014/main" val="178293122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2937635037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317357293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2444514097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041531169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301488078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585250288"/>
                        </a:ext>
                      </a:extLst>
                    </a:gridCol>
                  </a:tblGrid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#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Z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4303043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1860964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75721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0652937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-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6918039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4075107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-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0477320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250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5">
                <a:extLst>
                  <a:ext uri="{FF2B5EF4-FFF2-40B4-BE49-F238E27FC236}">
                    <a16:creationId xmlns:a16="http://schemas.microsoft.com/office/drawing/2014/main" id="{1E41B99C-B263-AC9A-80EE-5EFB1D0C1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609653"/>
                  </p:ext>
                </p:extLst>
              </p:nvPr>
            </p:nvGraphicFramePr>
            <p:xfrm>
              <a:off x="6765527" y="867977"/>
              <a:ext cx="4630080" cy="513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1440">
                      <a:extLst>
                        <a:ext uri="{9D8B030D-6E8A-4147-A177-3AD203B41FA5}">
                          <a16:colId xmlns:a16="http://schemas.microsoft.com/office/drawing/2014/main" val="178293122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2937635037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317357293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2444514097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041531169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301488078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585250288"/>
                        </a:ext>
                      </a:extLst>
                    </a:gridCol>
                  </a:tblGrid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#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Z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4303043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1860964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75721"/>
                      </a:ext>
                    </a:extLst>
                  </a:tr>
                  <a:tr h="665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52" t="-284545" r="-507407" b="-4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84545" r="-402752" b="-4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0652937"/>
                      </a:ext>
                    </a:extLst>
                  </a:tr>
                  <a:tr h="665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52" t="-388073" r="-507407" b="-3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88073" r="-402752" b="-3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6918039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4075107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52" t="-611538" r="-507407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11538" r="-402752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0477320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52" t="-711538" r="-507407" b="-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711538" r="-402752" b="-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250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9355E8CE-AB22-9391-1A82-3C89418A8D47}"/>
              </a:ext>
            </a:extLst>
          </p:cNvPr>
          <p:cNvSpPr/>
          <p:nvPr/>
        </p:nvSpPr>
        <p:spPr>
          <a:xfrm>
            <a:off x="5693293" y="3961825"/>
            <a:ext cx="92765" cy="927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B2D857-A29D-342B-AACB-81E0910CF412}"/>
              </a:ext>
            </a:extLst>
          </p:cNvPr>
          <p:cNvSpPr/>
          <p:nvPr/>
        </p:nvSpPr>
        <p:spPr>
          <a:xfrm>
            <a:off x="4506027" y="1614891"/>
            <a:ext cx="92765" cy="92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716382-49CF-F7DF-93A1-F51185546AEA}"/>
              </a:ext>
            </a:extLst>
          </p:cNvPr>
          <p:cNvSpPr/>
          <p:nvPr/>
        </p:nvSpPr>
        <p:spPr>
          <a:xfrm>
            <a:off x="1593718" y="1597923"/>
            <a:ext cx="92765" cy="9276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25B5F4-599E-87B9-132B-D7EE13C02704}"/>
              </a:ext>
            </a:extLst>
          </p:cNvPr>
          <p:cNvSpPr/>
          <p:nvPr/>
        </p:nvSpPr>
        <p:spPr>
          <a:xfrm>
            <a:off x="430400" y="3955774"/>
            <a:ext cx="92765" cy="9276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94D39E-21FF-0766-6B27-9D1C3A2EDEC0}"/>
              </a:ext>
            </a:extLst>
          </p:cNvPr>
          <p:cNvSpPr/>
          <p:nvPr/>
        </p:nvSpPr>
        <p:spPr>
          <a:xfrm>
            <a:off x="1603301" y="6329456"/>
            <a:ext cx="92765" cy="927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B7B865-777E-905F-BAB1-506870E26DD2}"/>
              </a:ext>
            </a:extLst>
          </p:cNvPr>
          <p:cNvSpPr/>
          <p:nvPr/>
        </p:nvSpPr>
        <p:spPr>
          <a:xfrm>
            <a:off x="4533782" y="6318214"/>
            <a:ext cx="92765" cy="92766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F1CC-BB68-86C7-72B4-33B3B0B7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GL_LINES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0D58-4625-D76F-3112-F4899B82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Eddig háromszögeket jelenítettünk meg. Ha a rajzoló függvénynek </a:t>
            </a:r>
            <a:br>
              <a:rPr lang="hu-HU" dirty="0"/>
            </a:br>
            <a:r>
              <a:rPr lang="hu-HU" dirty="0"/>
              <a:t>GL_TRIANGLES helyett GL_LINES-t adunk át, akkor a megadott </a:t>
            </a:r>
            <a:r>
              <a:rPr lang="hu-HU" dirty="0" err="1"/>
              <a:t>vertexekből</a:t>
            </a:r>
            <a:r>
              <a:rPr lang="hu-HU" dirty="0"/>
              <a:t>/indexelt </a:t>
            </a:r>
            <a:r>
              <a:rPr lang="hu-HU" dirty="0" err="1"/>
              <a:t>vertexekből</a:t>
            </a:r>
            <a:r>
              <a:rPr lang="hu-HU" dirty="0"/>
              <a:t> vonalakat alakít ki. Ekkor persze az adatokat is ennek megfelelően kell átadnunk.</a:t>
            </a:r>
          </a:p>
          <a:p>
            <a:pPr marL="0" indent="0">
              <a:buNone/>
            </a:pPr>
            <a:r>
              <a:rPr lang="hu-HU" dirty="0"/>
              <a:t>Pl.:</a:t>
            </a:r>
            <a:br>
              <a:rPr lang="hu-HU" dirty="0"/>
            </a:br>
            <a:br>
              <a:rPr lang="hu-HU" dirty="0"/>
            </a:br>
            <a:r>
              <a:rPr lang="hu-HU" sz="2000" dirty="0" err="1">
                <a:latin typeface="Consolas" panose="020B0609020204030204" pitchFamily="49" charset="0"/>
                <a:cs typeface="Cascadia Code" panose="020B0609020000020004" pitchFamily="49" charset="0"/>
              </a:rPr>
              <a:t>glDrawArrays</a:t>
            </a:r>
            <a:r>
              <a:rPr lang="hu-HU" sz="2000" dirty="0">
                <a:latin typeface="Consolas" panose="020B0609020204030204" pitchFamily="49" charset="0"/>
                <a:cs typeface="Cascadia Code" panose="020B0609020000020004" pitchFamily="49" charset="0"/>
              </a:rPr>
              <a:t>( </a:t>
            </a:r>
            <a:r>
              <a:rPr lang="hu-HU" sz="2000" u="sng" dirty="0">
                <a:latin typeface="Consolas" panose="020B0609020204030204" pitchFamily="49" charset="0"/>
                <a:cs typeface="Cascadia Code" panose="020B0609020000020004" pitchFamily="49" charset="0"/>
              </a:rPr>
              <a:t>GL_LINES</a:t>
            </a:r>
            <a:r>
              <a:rPr lang="hu-HU" sz="2000" dirty="0">
                <a:latin typeface="Consolas" panose="020B0609020204030204" pitchFamily="49" charset="0"/>
                <a:cs typeface="Cascadia Code" panose="020B0609020000020004" pitchFamily="49" charset="0"/>
              </a:rPr>
              <a:t>, 0, </a:t>
            </a:r>
            <a:r>
              <a:rPr lang="hu-HU" sz="2000" dirty="0" err="1">
                <a:latin typeface="Consolas" panose="020B0609020204030204" pitchFamily="49" charset="0"/>
                <a:cs typeface="Cascadia Code" panose="020B0609020000020004" pitchFamily="49" charset="0"/>
              </a:rPr>
              <a:t>vertexNum</a:t>
            </a:r>
            <a:r>
              <a:rPr lang="hu-HU" sz="2000" dirty="0">
                <a:latin typeface="Consolas" panose="020B0609020204030204" pitchFamily="49" charset="0"/>
                <a:cs typeface="Cascadia Code" panose="020B0609020000020004" pitchFamily="49" charset="0"/>
              </a:rPr>
              <a:t> );</a:t>
            </a:r>
            <a:br>
              <a:rPr lang="hu-HU" sz="2000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br>
              <a:rPr lang="hu-HU" sz="2000" dirty="0">
                <a:latin typeface="Consolas" panose="020B0609020204030204" pitchFamily="49" charset="0"/>
                <a:cs typeface="Cascadia Code" panose="020B0609020000020004" pitchFamily="49" charset="0"/>
              </a:rPr>
            </a:br>
            <a:r>
              <a:rPr lang="hu-HU" sz="2000" dirty="0" err="1">
                <a:latin typeface="Consolas" panose="020B0609020204030204" pitchFamily="49" charset="0"/>
                <a:cs typeface="Cascadia Code" panose="020B0609020000020004" pitchFamily="49" charset="0"/>
              </a:rPr>
              <a:t>glDrawElements</a:t>
            </a:r>
            <a:r>
              <a:rPr lang="hu-HU" sz="2000" dirty="0">
                <a:latin typeface="Consolas" panose="020B0609020204030204" pitchFamily="49" charset="0"/>
                <a:cs typeface="Cascadia Code" panose="020B0609020000020004" pitchFamily="49" charset="0"/>
              </a:rPr>
              <a:t>( </a:t>
            </a:r>
            <a:r>
              <a:rPr lang="hu-HU" sz="2000" u="sng" dirty="0">
                <a:latin typeface="Consolas" panose="020B0609020204030204" pitchFamily="49" charset="0"/>
                <a:cs typeface="Cascadia Code" panose="020B0609020000020004" pitchFamily="49" charset="0"/>
              </a:rPr>
              <a:t>GL_LINES</a:t>
            </a:r>
            <a:r>
              <a:rPr lang="hu-HU" sz="2000" dirty="0">
                <a:latin typeface="Consolas" panose="020B0609020204030204" pitchFamily="49" charset="0"/>
                <a:cs typeface="Cascadia Code" panose="020B0609020000020004" pitchFamily="49" charset="0"/>
              </a:rPr>
              <a:t>, </a:t>
            </a:r>
            <a:r>
              <a:rPr lang="hu-HU" sz="2000" dirty="0" err="1">
                <a:latin typeface="Consolas" panose="020B0609020204030204" pitchFamily="49" charset="0"/>
                <a:cs typeface="Cascadia Code" panose="020B0609020000020004" pitchFamily="49" charset="0"/>
              </a:rPr>
              <a:t>indexNum</a:t>
            </a:r>
            <a:r>
              <a:rPr lang="hu-HU" sz="2000" dirty="0">
                <a:latin typeface="Consolas" panose="020B0609020204030204" pitchFamily="49" charset="0"/>
                <a:cs typeface="Cascadia Code" panose="020B0609020000020004" pitchFamily="49" charset="0"/>
              </a:rPr>
              <a:t>, GL_UNSIGNED_SHORT, 0 );</a:t>
            </a:r>
            <a:endParaRPr lang="en-US" sz="2000" dirty="0"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E808-AB5E-FCB0-1088-8A3391B2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en-US" dirty="0"/>
              <a:t>. </a:t>
            </a:r>
            <a:r>
              <a:rPr lang="en-US" dirty="0" err="1"/>
              <a:t>Feladat</a:t>
            </a:r>
            <a:r>
              <a:rPr lang="hu-HU" dirty="0"/>
              <a:t> (Igen, ez volt  házi)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FD61-D4EC-E83B-17F4-E6F099EC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Vegyünk fel egy új változót a </a:t>
            </a:r>
            <a:r>
              <a:rPr lang="hu-HU" dirty="0" err="1"/>
              <a:t>MyApp-ba</a:t>
            </a:r>
            <a:r>
              <a:rPr lang="hu-HU" dirty="0"/>
              <a:t>: </a:t>
            </a:r>
            <a:r>
              <a:rPr lang="hu-HU" dirty="0" err="1"/>
              <a:t>bool</a:t>
            </a:r>
            <a:r>
              <a:rPr lang="hu-HU" dirty="0"/>
              <a:t> </a:t>
            </a:r>
            <a:r>
              <a:rPr lang="hu-HU" dirty="0" err="1"/>
              <a:t>isWireframe</a:t>
            </a:r>
            <a:r>
              <a:rPr lang="hu-HU" dirty="0"/>
              <a:t>; !</a:t>
            </a:r>
            <a:br>
              <a:rPr lang="hu-HU" dirty="0"/>
            </a:br>
            <a:r>
              <a:rPr lang="hu-HU" dirty="0"/>
              <a:t>Gombnyomásra változtatható legyen az értéke!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Vegyünk fel új GL erőforrás azonosítókat!</a:t>
            </a:r>
            <a:br>
              <a:rPr lang="hu-HU" dirty="0"/>
            </a:br>
            <a:br>
              <a:rPr lang="hu-HU" dirty="0"/>
            </a:br>
            <a:r>
              <a:rPr lang="hu-HU" sz="1800" dirty="0" err="1">
                <a:latin typeface="Consolas" panose="020B0609020204030204" pitchFamily="49" charset="0"/>
              </a:rPr>
              <a:t>GLuint</a:t>
            </a:r>
            <a:r>
              <a:rPr lang="hu-HU" dirty="0"/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m_vaoWireframeID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GLuint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m_iboWireframeID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Hozzunk létre egy új VAO objektumot az </a:t>
            </a:r>
            <a:r>
              <a:rPr lang="en-US" dirty="0" err="1">
                <a:solidFill>
                  <a:srgbClr val="000000"/>
                </a:solidFill>
              </a:rPr>
              <a:t>m_vaoWireframeID</a:t>
            </a:r>
            <a:r>
              <a:rPr lang="hu-HU" dirty="0">
                <a:solidFill>
                  <a:srgbClr val="000000"/>
                </a:solidFill>
              </a:rPr>
              <a:t> be!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hu-HU" dirty="0">
                <a:solidFill>
                  <a:srgbClr val="000000"/>
                </a:solidFill>
              </a:rPr>
              <a:t>NE hozzunk létre új VBO-t, NE töltsük fel megint, de </a:t>
            </a:r>
            <a:r>
              <a:rPr lang="hu-HU" dirty="0" err="1">
                <a:solidFill>
                  <a:srgbClr val="000000"/>
                </a:solidFill>
              </a:rPr>
              <a:t>bind-oljuk</a:t>
            </a:r>
            <a:r>
              <a:rPr lang="hu-HU" dirty="0">
                <a:solidFill>
                  <a:srgbClr val="000000"/>
                </a:solidFill>
              </a:rPr>
              <a:t> a meglévőt!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32727-D66B-ECC1-DB85-0158BD7349FD}"/>
              </a:ext>
            </a:extLst>
          </p:cNvPr>
          <p:cNvSpPr txBox="1"/>
          <p:nvPr/>
        </p:nvSpPr>
        <p:spPr>
          <a:xfrm>
            <a:off x="5190894" y="3568390"/>
            <a:ext cx="672216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Új változók a </a:t>
            </a:r>
            <a:r>
              <a:rPr lang="hu-HU" dirty="0" err="1"/>
              <a:t>MyApp</a:t>
            </a:r>
            <a:r>
              <a:rPr lang="hu-HU" dirty="0"/>
              <a:t>-ban</a:t>
            </a:r>
            <a:br>
              <a:rPr lang="hu-HU" dirty="0"/>
            </a:br>
            <a:r>
              <a:rPr lang="hu-HU" sz="1800" dirty="0">
                <a:solidFill>
                  <a:srgbClr val="000000"/>
                </a:solidFill>
              </a:rPr>
              <a:t>FIGYELEM: A </a:t>
            </a:r>
            <a:r>
              <a:rPr lang="hu-HU" sz="1800" dirty="0" err="1">
                <a:solidFill>
                  <a:srgbClr val="000000"/>
                </a:solidFill>
              </a:rPr>
              <a:t>Vertex</a:t>
            </a:r>
            <a:r>
              <a:rPr lang="hu-HU" sz="1800" dirty="0">
                <a:solidFill>
                  <a:srgbClr val="000000"/>
                </a:solidFill>
              </a:rPr>
              <a:t> </a:t>
            </a:r>
            <a:r>
              <a:rPr lang="hu-HU" sz="1800" dirty="0" err="1">
                <a:solidFill>
                  <a:srgbClr val="000000"/>
                </a:solidFill>
              </a:rPr>
              <a:t>Buffer</a:t>
            </a:r>
            <a:r>
              <a:rPr lang="hu-HU" sz="1800" dirty="0">
                <a:solidFill>
                  <a:srgbClr val="000000"/>
                </a:solidFill>
              </a:rPr>
              <a:t> </a:t>
            </a:r>
            <a:r>
              <a:rPr lang="hu-HU" sz="1800" dirty="0" err="1">
                <a:solidFill>
                  <a:srgbClr val="000000"/>
                </a:solidFill>
              </a:rPr>
              <a:t>Object-nek</a:t>
            </a:r>
            <a:r>
              <a:rPr lang="hu-HU" sz="1800" dirty="0">
                <a:solidFill>
                  <a:srgbClr val="000000"/>
                </a:solidFill>
              </a:rPr>
              <a:t> NE vegyünk fel új </a:t>
            </a:r>
            <a:r>
              <a:rPr lang="hu-HU" sz="1800" dirty="0" err="1">
                <a:solidFill>
                  <a:srgbClr val="000000"/>
                </a:solidFill>
              </a:rPr>
              <a:t>objecktumot</a:t>
            </a:r>
            <a:r>
              <a:rPr lang="hu-HU" sz="1800" dirty="0">
                <a:solidFill>
                  <a:srgbClr val="000000"/>
                </a:solidFill>
              </a:rPr>
              <a:t>!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20F84-A832-1664-B3ED-CCE9DDEE4F4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521820" y="3880624"/>
            <a:ext cx="669074" cy="1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5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AE47-18C1-2EB9-2A3D-C52F4E24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2.Feladat (folyt.)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83BB-6FAB-3C94-613F-1CB7B5C5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hu-HU" dirty="0">
                <a:solidFill>
                  <a:srgbClr val="000000"/>
                </a:solidFill>
              </a:rPr>
              <a:t>Az új Index </a:t>
            </a:r>
            <a:r>
              <a:rPr lang="hu-HU" dirty="0" err="1">
                <a:solidFill>
                  <a:srgbClr val="000000"/>
                </a:solidFill>
              </a:rPr>
              <a:t>buffer-ünk</a:t>
            </a:r>
            <a:r>
              <a:rPr lang="hu-HU" dirty="0">
                <a:solidFill>
                  <a:srgbClr val="000000"/>
                </a:solidFill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m_iboWireframeID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hu-HU" dirty="0">
                <a:solidFill>
                  <a:srgbClr val="000000"/>
                </a:solidFill>
              </a:rPr>
              <a:t>tartalma az éleket tükrözze!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hu-HU" dirty="0" err="1">
                <a:solidFill>
                  <a:srgbClr val="000000"/>
                </a:solidFill>
              </a:rPr>
              <a:t>Pl</a:t>
            </a:r>
            <a:r>
              <a:rPr lang="hu-HU" dirty="0">
                <a:solidFill>
                  <a:srgbClr val="000000"/>
                </a:solidFill>
              </a:rPr>
              <a:t>: Az első háromszöghöz: 0,1,1,2,2,0 stb.</a:t>
            </a:r>
          </a:p>
          <a:p>
            <a:pPr marL="514350" indent="-514350">
              <a:buFont typeface="+mj-lt"/>
              <a:buAutoNum type="arabicPeriod" startAt="4"/>
            </a:pPr>
            <a:endParaRPr lang="hu-HU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hu-HU" dirty="0"/>
              <a:t>Ha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isWireframe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dirty="0"/>
              <a:t>hamis, a szokásos módon </a:t>
            </a:r>
            <a:r>
              <a:rPr lang="hu-HU" dirty="0" err="1"/>
              <a:t>rendereljünk</a:t>
            </a:r>
            <a:r>
              <a:rPr lang="hu-HU" dirty="0"/>
              <a:t>!</a:t>
            </a:r>
            <a:br>
              <a:rPr lang="hu-HU" dirty="0"/>
            </a:br>
            <a:br>
              <a:rPr lang="hu-HU" dirty="0"/>
            </a:br>
            <a:r>
              <a:rPr lang="hu-HU" dirty="0"/>
              <a:t>Ha igaz, akkor az új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m_vaoWireframeID</a:t>
            </a:r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–t </a:t>
            </a:r>
            <a:r>
              <a:rPr lang="hu-HU" dirty="0" err="1"/>
              <a:t>Bind-oljuk</a:t>
            </a:r>
            <a:r>
              <a:rPr lang="hu-HU" dirty="0"/>
              <a:t>, és GL_LINES ként </a:t>
            </a:r>
            <a:r>
              <a:rPr lang="hu-HU" dirty="0" err="1"/>
              <a:t>rendereljünk</a:t>
            </a:r>
            <a:r>
              <a:rPr lang="hu-H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053-C2C5-2CB7-7A2C-69A8930B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Házi Feladat (könnyű)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F22-1BEF-F9DC-7370-DAA2B6E9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4983" cy="4351338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Hatszög kiterjesztése N szöggé!</a:t>
            </a:r>
          </a:p>
          <a:p>
            <a:r>
              <a:rPr lang="hu-HU" dirty="0"/>
              <a:t>Legyen N </a:t>
            </a:r>
            <a:r>
              <a:rPr lang="hu-HU" u="sng" dirty="0"/>
              <a:t>változóként</a:t>
            </a:r>
            <a:r>
              <a:rPr lang="hu-HU" dirty="0"/>
              <a:t> kezelve! </a:t>
            </a:r>
            <a:br>
              <a:rPr lang="hu-HU" dirty="0"/>
            </a:br>
            <a:r>
              <a:rPr lang="hu-HU" dirty="0"/>
              <a:t>A csúcspont és index számítás NE támaszkodjon konkrét értékre!</a:t>
            </a:r>
          </a:p>
          <a:p>
            <a:pPr lvl="1"/>
            <a:r>
              <a:rPr lang="hu-HU" dirty="0"/>
              <a:t>Dinamikus memória kezelés, </a:t>
            </a:r>
          </a:p>
          <a:p>
            <a:pPr lvl="1"/>
            <a:r>
              <a:rPr lang="hu-HU" dirty="0" err="1"/>
              <a:t>new</a:t>
            </a:r>
            <a:r>
              <a:rPr lang="hu-HU" dirty="0"/>
              <a:t>/</a:t>
            </a:r>
            <a:r>
              <a:rPr lang="hu-HU" dirty="0" err="1"/>
              <a:t>delete</a:t>
            </a:r>
            <a:r>
              <a:rPr lang="hu-HU" dirty="0"/>
              <a:t> OK, de </a:t>
            </a:r>
            <a:r>
              <a:rPr lang="hu-HU" b="1" u="sng" dirty="0"/>
              <a:t>LEELLENŐRZÖM!!!</a:t>
            </a:r>
          </a:p>
          <a:p>
            <a:pPr lvl="1"/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vector</a:t>
            </a:r>
            <a:r>
              <a:rPr lang="hu-HU" dirty="0"/>
              <a:t>&lt;…&gt; javasolt!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inicializásálnál</a:t>
            </a:r>
            <a:r>
              <a:rPr lang="hu-HU" dirty="0"/>
              <a:t> NEM támaszkodhatunk csak a </a:t>
            </a:r>
            <a:r>
              <a:rPr lang="hu-HU" dirty="0" err="1">
                <a:solidFill>
                  <a:srgbClr val="0070C0"/>
                </a:solidFill>
              </a:rPr>
              <a:t>sizeof</a:t>
            </a:r>
            <a:r>
              <a:rPr lang="hu-HU" dirty="0">
                <a:solidFill>
                  <a:srgbClr val="0070C0"/>
                </a:solidFill>
              </a:rPr>
              <a:t>()-</a:t>
            </a:r>
            <a:r>
              <a:rPr lang="hu-HU" dirty="0" err="1"/>
              <a:t>ra</a:t>
            </a:r>
            <a:r>
              <a:rPr lang="hu-HU" dirty="0"/>
              <a:t>!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rendereléshez</a:t>
            </a:r>
            <a:r>
              <a:rPr lang="hu-HU" dirty="0"/>
              <a:t> tudnunk kell hány indexünk van!</a:t>
            </a:r>
          </a:p>
          <a:p>
            <a:r>
              <a:rPr lang="hu-HU" dirty="0"/>
              <a:t>Színek legyenek FOLYTONOSAK! Pl. (szög, </a:t>
            </a:r>
            <a:r>
              <a:rPr lang="hu-HU" dirty="0" err="1"/>
              <a:t>radius</a:t>
            </a:r>
            <a:r>
              <a:rPr lang="hu-HU" dirty="0"/>
              <a:t>, 0.0), de lehet </a:t>
            </a:r>
            <a:r>
              <a:rPr lang="hu-HU" dirty="0" err="1"/>
              <a:t>x,y</a:t>
            </a:r>
            <a:r>
              <a:rPr lang="hu-HU" dirty="0"/>
              <a:t> koordináta függő is. Lehet random is!</a:t>
            </a:r>
            <a:br>
              <a:rPr lang="hu-HU" dirty="0"/>
            </a:br>
            <a:r>
              <a:rPr lang="hu-HU" dirty="0"/>
              <a:t>LÉNYEG: háromszögek között NE ugráljon a szín, tehát indexelés rendbe legyen! 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DB1D8-3988-FA74-9E2C-EA599242F438}"/>
              </a:ext>
            </a:extLst>
          </p:cNvPr>
          <p:cNvCxnSpPr/>
          <p:nvPr/>
        </p:nvCxnSpPr>
        <p:spPr>
          <a:xfrm>
            <a:off x="9581322" y="4077252"/>
            <a:ext cx="213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2E3BFF-25EE-178A-F722-0776D3A5FB61}"/>
              </a:ext>
            </a:extLst>
          </p:cNvPr>
          <p:cNvCxnSpPr>
            <a:cxnSpLocks/>
          </p:cNvCxnSpPr>
          <p:nvPr/>
        </p:nvCxnSpPr>
        <p:spPr>
          <a:xfrm flipV="1">
            <a:off x="9581322" y="3092174"/>
            <a:ext cx="1772478" cy="985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9CF161-15A8-AFB6-D92E-971521F2126E}"/>
              </a:ext>
            </a:extLst>
          </p:cNvPr>
          <p:cNvSpPr txBox="1"/>
          <p:nvPr/>
        </p:nvSpPr>
        <p:spPr>
          <a:xfrm>
            <a:off x="9307444" y="40949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0,0,0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9143A-F008-A5A8-7FE7-1F9C433574E5}"/>
              </a:ext>
            </a:extLst>
          </p:cNvPr>
          <p:cNvSpPr txBox="1"/>
          <p:nvPr/>
        </p:nvSpPr>
        <p:spPr>
          <a:xfrm>
            <a:off x="10317503" y="4584771"/>
            <a:ext cx="15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cos(0),sin(0),0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AAB1D-5048-0C6D-2B45-8062B2E114E9}"/>
              </a:ext>
            </a:extLst>
          </p:cNvPr>
          <p:cNvSpPr txBox="1"/>
          <p:nvPr/>
        </p:nvSpPr>
        <p:spPr>
          <a:xfrm>
            <a:off x="11145079" y="420045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1,0,0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3FAA1-9D4E-15E7-CB0F-D1AAEC7EE04F}"/>
              </a:ext>
            </a:extLst>
          </p:cNvPr>
          <p:cNvSpPr txBox="1"/>
          <p:nvPr/>
        </p:nvSpPr>
        <p:spPr>
          <a:xfrm>
            <a:off x="8426427" y="2754917"/>
            <a:ext cx="348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cos((#-1)/N*2</a:t>
            </a:r>
            <a:r>
              <a:rPr lang="el-GR" dirty="0"/>
              <a:t>π</a:t>
            </a:r>
            <a:r>
              <a:rPr lang="hu-HU" dirty="0"/>
              <a:t>),sin((#-1) )/N*2</a:t>
            </a:r>
            <a:r>
              <a:rPr lang="el-GR" dirty="0"/>
              <a:t>π</a:t>
            </a:r>
            <a:r>
              <a:rPr lang="hu-HU" dirty="0"/>
              <a:t>),0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C8362-6BE5-6072-70B7-0FF6075C76E7}"/>
              </a:ext>
            </a:extLst>
          </p:cNvPr>
          <p:cNvSpPr txBox="1"/>
          <p:nvPr/>
        </p:nvSpPr>
        <p:spPr>
          <a:xfrm>
            <a:off x="9398014" y="4400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C2839-71C1-678A-B999-6C392E24858C}"/>
              </a:ext>
            </a:extLst>
          </p:cNvPr>
          <p:cNvSpPr txBox="1"/>
          <p:nvPr/>
        </p:nvSpPr>
        <p:spPr>
          <a:xfrm>
            <a:off x="10812041" y="495410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9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2CC-DDEF-AA3D-52F5-CE2EA97D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Házi Feladat (nehéz)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74ED-65BA-81C6-8FF9-FDF339A4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/>
              <a:t>Refaktorálás</a:t>
            </a:r>
            <a:r>
              <a:rPr lang="hu-HU" dirty="0"/>
              <a:t>!</a:t>
            </a:r>
          </a:p>
          <a:p>
            <a:endParaRPr lang="hu-HU" dirty="0"/>
          </a:p>
          <a:p>
            <a:r>
              <a:rPr lang="hu-HU" dirty="0"/>
              <a:t>Írjunk egy függvényt, ami</a:t>
            </a:r>
          </a:p>
          <a:p>
            <a:r>
              <a:rPr lang="hu-HU" dirty="0" err="1"/>
              <a:t>Parameterek</a:t>
            </a:r>
            <a:r>
              <a:rPr lang="hu-HU" dirty="0"/>
              <a:t>: </a:t>
            </a:r>
            <a:r>
              <a:rPr lang="hu-HU" dirty="0" err="1"/>
              <a:t>vertexek</a:t>
            </a:r>
            <a:r>
              <a:rPr lang="hu-HU" dirty="0"/>
              <a:t>, indexek, VS </a:t>
            </a:r>
            <a:r>
              <a:rPr lang="hu-HU" dirty="0" err="1"/>
              <a:t>shader</a:t>
            </a:r>
            <a:r>
              <a:rPr lang="hu-HU" dirty="0"/>
              <a:t> fájlnév, FS </a:t>
            </a:r>
            <a:r>
              <a:rPr lang="hu-HU" dirty="0" err="1"/>
              <a:t>shader</a:t>
            </a:r>
            <a:r>
              <a:rPr lang="hu-HU" dirty="0"/>
              <a:t> fájlnév,</a:t>
            </a:r>
          </a:p>
          <a:p>
            <a:pPr marL="457200" lvl="1" indent="0">
              <a:buNone/>
            </a:pPr>
            <a:r>
              <a:rPr lang="hu-HU" dirty="0"/>
              <a:t>VS attribútum indexek, és a hozzá tartozó VS </a:t>
            </a:r>
            <a:r>
              <a:rPr lang="hu-HU" dirty="0" err="1"/>
              <a:t>bemnő</a:t>
            </a:r>
            <a:r>
              <a:rPr lang="hu-HU" dirty="0"/>
              <a:t> változók.</a:t>
            </a:r>
          </a:p>
          <a:p>
            <a:r>
              <a:rPr lang="hu-HU" dirty="0"/>
              <a:t>Kimenet: A függvény </a:t>
            </a:r>
            <a:r>
              <a:rPr lang="hu-HU" dirty="0" err="1"/>
              <a:t>léterhozza</a:t>
            </a:r>
            <a:r>
              <a:rPr lang="hu-HU" dirty="0"/>
              <a:t> a VAO objektumot, a VBO és Index BO objektumokat, a </a:t>
            </a:r>
            <a:r>
              <a:rPr lang="hu-HU" dirty="0" err="1"/>
              <a:t>shadert</a:t>
            </a:r>
            <a:r>
              <a:rPr lang="hu-HU" dirty="0"/>
              <a:t> és „</a:t>
            </a:r>
            <a:r>
              <a:rPr lang="hu-HU" dirty="0" err="1"/>
              <a:t>Bind</a:t>
            </a:r>
            <a:r>
              <a:rPr lang="hu-HU" dirty="0"/>
              <a:t>”-</a:t>
            </a:r>
            <a:r>
              <a:rPr lang="hu-HU" dirty="0" err="1"/>
              <a:t>olja</a:t>
            </a:r>
            <a:r>
              <a:rPr lang="hu-HU" dirty="0"/>
              <a:t> az </a:t>
            </a:r>
            <a:r>
              <a:rPr lang="hu-HU" dirty="0" err="1"/>
              <a:t>attribútomokat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>Majd vissza adja az objektumok azonosítóit, valamint az indexek számát a </a:t>
            </a:r>
            <a:r>
              <a:rPr lang="hu-HU" dirty="0" err="1"/>
              <a:t>Render-hez</a:t>
            </a:r>
            <a:r>
              <a:rPr lang="hu-HU" dirty="0"/>
              <a:t>.</a:t>
            </a:r>
          </a:p>
          <a:p>
            <a:r>
              <a:rPr lang="hu-HU" dirty="0"/>
              <a:t>Törlésről NE feledkezzünk!!</a:t>
            </a:r>
          </a:p>
          <a:p>
            <a:r>
              <a:rPr lang="hu-HU" dirty="0"/>
              <a:t>Példa legalább 2 objektum létrehozása, rajzolása.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414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92CDFB7A4F4141B0DD34C409EC866B" ma:contentTypeVersion="4" ma:contentTypeDescription="Create a new document." ma:contentTypeScope="" ma:versionID="ac057e7a8c3b5f30e4991436d2a9a54b">
  <xsd:schema xmlns:xsd="http://www.w3.org/2001/XMLSchema" xmlns:xs="http://www.w3.org/2001/XMLSchema" xmlns:p="http://schemas.microsoft.com/office/2006/metadata/properties" xmlns:ns2="e59f66fc-bc50-4d04-aebc-0aab2d6bc8ad" xmlns:ns3="6dc6e0e9-7de4-47d1-b291-8504e2743fca" targetNamespace="http://schemas.microsoft.com/office/2006/metadata/properties" ma:root="true" ma:fieldsID="a72cfaa310ad66e1787ca62f87f2a0d6" ns2:_="" ns3:_="">
    <xsd:import namespace="e59f66fc-bc50-4d04-aebc-0aab2d6bc8ad"/>
    <xsd:import namespace="6dc6e0e9-7de4-47d1-b291-8504e2743f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66fc-bc50-4d04-aebc-0aab2d6bc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6e0e9-7de4-47d1-b291-8504e2743f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926F93-603A-4FA0-8943-1E0525F91981}"/>
</file>

<file path=customXml/itemProps2.xml><?xml version="1.0" encoding="utf-8"?>
<ds:datastoreItem xmlns:ds="http://schemas.openxmlformats.org/officeDocument/2006/customXml" ds:itemID="{9F4F4ED2-5530-4602-A5F1-F03B5412DD62}"/>
</file>

<file path=customXml/itemProps3.xml><?xml version="1.0" encoding="utf-8"?>
<ds:datastoreItem xmlns:ds="http://schemas.openxmlformats.org/officeDocument/2006/customXml" ds:itemID="{2146CE69-DD92-48AA-91BD-BDDF828E3A1D}"/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623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Számítógépes Grafika BSc 4.gyakorlat</vt:lpstr>
      <vt:lpstr>1. Feladat</vt:lpstr>
      <vt:lpstr>GL_LINES</vt:lpstr>
      <vt:lpstr>2. Feladat (Igen, ez volt  házi)</vt:lpstr>
      <vt:lpstr>2.Feladat (folyt.)</vt:lpstr>
      <vt:lpstr>Házi Feladat (könnyű)</vt:lpstr>
      <vt:lpstr>Házi Feladat (nehéz)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Vad</dc:creator>
  <cp:lastModifiedBy>Viktor Vad</cp:lastModifiedBy>
  <cp:revision>1</cp:revision>
  <dcterms:created xsi:type="dcterms:W3CDTF">2023-03-06T08:25:05Z</dcterms:created>
  <dcterms:modified xsi:type="dcterms:W3CDTF">2023-03-28T13:02:04Z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0x0101009492CDFB7A4F4141B0DD34C409EC866B</vt:lpwstr>
  </property>
</Properties>
</file>