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9" r:id="rId4"/>
    <p:sldId id="270" r:id="rId5"/>
    <p:sldId id="271" r:id="rId6"/>
    <p:sldId id="27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8D7A"/>
    <a:srgbClr val="133E87"/>
    <a:srgbClr val="A3D1C6"/>
    <a:srgbClr val="B3D8A8"/>
    <a:srgbClr val="FBF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DE839-4426-4B95-88BE-2356F1038387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95951-3D54-4F75-BF4D-6D58D5AF02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00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6B0EA-F23D-4311-3A69-D3AED2F44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32A2AD-B714-5491-7F78-C9120B5B4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A8E6-C5B6-9594-C13D-0950B69D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91B90-E25D-DF39-3E19-FF30ADDD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8CBFBB-1150-699B-00FD-0A2555A3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07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B3B60-138A-8302-7163-E815923D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0E7B57-F927-9869-DB3E-962F2C84B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65FD6-47F4-9A77-2D73-8F429C2F2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AB93A-2594-889B-6EAE-814E91BC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2A6332-0779-1A95-2002-A3ACDD5F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09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33E755-F152-4A42-19C7-7DA79FFE6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C8AB16-1961-0D2A-9048-B989BD319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E242C-21DE-8548-3762-72ACF50CA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9137E-EEAF-269B-6EDC-341F3883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AB4DA1-FC54-F34C-8367-45FF2FF3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45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B6F518-17A4-9B7F-97F1-CB509BB2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270614-94D3-9148-3AE8-25EE72890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075FD-E5D2-3E0F-4890-4292F3B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7D782A-1511-3EED-59E5-136438745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148F9-E62F-289D-5B5A-5ECAE15D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52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3EFEE-5CFC-55F5-1C2D-87050AF5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A02001-E941-9EAA-52B6-3AEC18589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5D762-C21F-33EA-D35D-6C2D0263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8691C-BA36-694B-9C05-E29273B44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B53FCE-6BCE-EF52-BE30-8D9A7FFB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0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43AEE-F000-A9B6-8730-E1896684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D0F29-5F09-E471-8A02-D12029EA5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066B4C-9140-EB96-A0F1-7688861A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09708-EE1A-F2BF-6952-A4ACE567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85236-847C-BE79-DD19-944133F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BA983-8043-60C3-FC7A-9DDE8583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94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C88D6-B0F1-3E10-2CA8-3ABFD3039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3C7096-4E3F-0F31-8BF5-3C921881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949131-4A92-D9E2-6FFC-FBDA0A198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57CE48-FD3F-79CD-F3ED-DAF084AFC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3F3F02-9C12-153D-181D-3D0F122C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931B9D2-A113-E46E-B401-36005B06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CB693A-7FB1-DE12-5A2D-39A357852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D2CB575-A837-CB86-B582-350FC8B5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93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B8B12-D142-4C1D-6C8F-3FEC1318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38A5D29-1008-510D-134F-67AE0433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408DF8-23CD-A7B2-E68D-C3ADB8F3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9D2559-35EA-E592-3A7D-D04A3EE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10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79837B-8082-E504-51F6-3C52B739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883EFCB-B70A-1F3B-F482-51D4F862F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B4801-D99D-3560-C02E-81E2FE5F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656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01549-F3D4-9970-BB8A-3499E39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DE876-93AE-DE0E-58D9-9A5EE55C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68728C-FF6D-DA13-F2AD-4CCB8248E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FF6E8-B664-9745-E3EC-211E152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2FFFFB-7312-CFB1-590C-BE73193F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A3D47E-E35B-D823-D216-BF9B5D3A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12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6C6FD-1128-9EA9-C932-73A854F2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CE35C7-C287-4588-E460-B2837D474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C95CAC-F692-946B-4271-1C0F0B84A2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EB21F-F824-2CBE-F6A2-FA92C8DF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3DA8E9-6937-068C-0AD3-02C5B837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83485E-192D-8618-E6A2-32D50FD8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43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45033F-2FA7-DED1-A176-4B9356AB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7FC6B0-B825-C821-F2D7-A04B820CA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CCA85-CDDD-402F-A30B-B3CE033B1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5B2C3-2797-4F70-94BE-789D4525E397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92FAF5-F6CA-7956-E67F-28C27D7CE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0AC71-9BBB-826D-1300-8C3AAA7147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A3281-91FE-4084-B72F-172631BE57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00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2CD30E43-CC2B-A319-43AC-9450BB39F370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3B144-6E95-58EC-6044-BCF3E5528CE9}"/>
              </a:ext>
            </a:extLst>
          </p:cNvPr>
          <p:cNvSpPr txBox="1"/>
          <p:nvPr/>
        </p:nvSpPr>
        <p:spPr>
          <a:xfrm>
            <a:off x="6189789" y="153888"/>
            <a:ext cx="69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Light" panose="000004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588F1D-D5D5-B324-BCAE-3E45F4047D0C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551EF7-010E-7E9F-346F-45E7BFFFA27A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0959296-51F4-85E5-1D6D-C8B25E97C4BF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2BF351A-5F1D-9A2C-C677-2EEF4FADD090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C27C95-5C05-47CC-5492-F9331D02A264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AFE98D61-D9D2-2852-DAE1-6513B18E9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561" y="954086"/>
            <a:ext cx="2698602" cy="346963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586E156F-8DDE-F811-F9A7-304B4327AC66}"/>
              </a:ext>
            </a:extLst>
          </p:cNvPr>
          <p:cNvSpPr txBox="1"/>
          <p:nvPr/>
        </p:nvSpPr>
        <p:spPr>
          <a:xfrm>
            <a:off x="1459561" y="4444768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Aileron Heavy" panose="00000A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dirty="0">
              <a:latin typeface="Aileron Heavy" panose="00000A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7897AC-6A2F-222F-7140-17143C819205}"/>
              </a:ext>
            </a:extLst>
          </p:cNvPr>
          <p:cNvSpPr txBox="1"/>
          <p:nvPr/>
        </p:nvSpPr>
        <p:spPr>
          <a:xfrm>
            <a:off x="1459561" y="5063005"/>
            <a:ext cx="28230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>
                <a:latin typeface="Aileron SemiBold" panose="00000700000000000000" pitchFamily="50" charset="0"/>
                <a:cs typeface="Circular Std Book" panose="020B0604020101020102" pitchFamily="34" charset="0"/>
              </a:rPr>
              <a:t>Ph.D</a:t>
            </a:r>
            <a:r>
              <a:rPr lang="en-US" altLang="ko-KR" sz="1600" dirty="0">
                <a:latin typeface="Aileron SemiBold" panose="00000700000000000000" pitchFamily="50" charset="0"/>
                <a:cs typeface="Circular Std Book" panose="020B0604020101020102" pitchFamily="34" charset="0"/>
              </a:rPr>
              <a:t> Student</a:t>
            </a:r>
            <a:endParaRPr lang="ko-KR" altLang="en-US" sz="16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184D25D-62BE-C1A2-D292-3185C619705D}"/>
              </a:ext>
            </a:extLst>
          </p:cNvPr>
          <p:cNvSpPr txBox="1"/>
          <p:nvPr/>
        </p:nvSpPr>
        <p:spPr>
          <a:xfrm>
            <a:off x="5439388" y="1865819"/>
            <a:ext cx="61944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Hello my name is Heuijee Yun</a:t>
            </a:r>
          </a:p>
          <a:p>
            <a:r>
              <a:rPr lang="ko-KR" altLang="en-US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I am a </a:t>
            </a:r>
            <a:r>
              <a:rPr lang="en-US" altLang="ko-KR" sz="20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phd</a:t>
            </a:r>
            <a:r>
              <a:rPr lang="en-US" altLang="ko-KR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student and my research interest is in </a:t>
            </a:r>
            <a:r>
              <a:rPr lang="en-US" altLang="ko-KR" sz="2000" i="1" dirty="0">
                <a:latin typeface="Aileron" panose="00000500000000000000" pitchFamily="50" charset="0"/>
                <a:cs typeface="Circular Std Book" panose="020B0604020101020102" pitchFamily="34" charset="0"/>
              </a:rPr>
              <a:t>autonomous driving with Deep learning accelerator</a:t>
            </a:r>
            <a:r>
              <a:rPr lang="en-US" altLang="ko-KR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</a:t>
            </a:r>
          </a:p>
          <a:p>
            <a:r>
              <a:rPr lang="en-US" altLang="ko-KR" sz="20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I am currently looking for a research intern. </a:t>
            </a:r>
          </a:p>
          <a:p>
            <a:r>
              <a:rPr lang="en-US" altLang="ko-KR" sz="2000" dirty="0">
                <a:latin typeface="Aileron SemiBold" panose="00000700000000000000" pitchFamily="50" charset="0"/>
                <a:cs typeface="Circular Std Book" panose="020B0604020101020102" pitchFamily="34" charset="0"/>
              </a:rPr>
              <a:t>NO FUNDINGS NEEDED</a:t>
            </a:r>
          </a:p>
          <a:p>
            <a:r>
              <a:rPr lang="en-US" altLang="ko-KR" sz="2000" dirty="0">
                <a:latin typeface="Aileron SemiBold" panose="00000700000000000000" pitchFamily="50" charset="0"/>
                <a:cs typeface="Circular Std Book" panose="020B0604020101020102" pitchFamily="34" charset="0"/>
              </a:rPr>
              <a:t>ALL I NEED IS A CHAIR AND A DESK </a:t>
            </a:r>
            <a:endParaRPr lang="ko-KR" altLang="en-US" sz="20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D3259760-3A52-F529-7FC8-9E309D308D69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D5A8F808-E2DF-FC60-2817-FBB043649CF5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D181B45F-0374-FB94-5023-1CF4D6B6D9BD}"/>
              </a:ext>
            </a:extLst>
          </p:cNvPr>
          <p:cNvSpPr/>
          <p:nvPr/>
        </p:nvSpPr>
        <p:spPr>
          <a:xfrm>
            <a:off x="5443784" y="3958814"/>
            <a:ext cx="816339" cy="396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81FFA9B-2890-784C-243F-5441E8164E74}"/>
              </a:ext>
            </a:extLst>
          </p:cNvPr>
          <p:cNvSpPr/>
          <p:nvPr/>
        </p:nvSpPr>
        <p:spPr>
          <a:xfrm>
            <a:off x="6374800" y="3950022"/>
            <a:ext cx="1368000" cy="396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5E2ACC4-6F54-063D-E262-03C0AEBE641E}"/>
              </a:ext>
            </a:extLst>
          </p:cNvPr>
          <p:cNvSpPr txBox="1"/>
          <p:nvPr/>
        </p:nvSpPr>
        <p:spPr>
          <a:xfrm>
            <a:off x="5439388" y="3978745"/>
            <a:ext cx="825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ileron Bold" panose="00000800000000000000" pitchFamily="50" charset="0"/>
                <a:cs typeface="Circular Std Book" panose="020B0604020101020102" pitchFamily="34" charset="0"/>
              </a:rPr>
              <a:t>About</a:t>
            </a:r>
            <a:endParaRPr lang="ko-KR" altLang="en-US" sz="1600" dirty="0">
              <a:latin typeface="Aileron Bold" panose="000008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1692228-185E-C415-34AF-4F0B9FD2E9A6}"/>
              </a:ext>
            </a:extLst>
          </p:cNvPr>
          <p:cNvSpPr txBox="1"/>
          <p:nvPr/>
        </p:nvSpPr>
        <p:spPr>
          <a:xfrm>
            <a:off x="6405699" y="3983141"/>
            <a:ext cx="1334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ileron Bold" panose="00000800000000000000" pitchFamily="50" charset="0"/>
                <a:cs typeface="Circular Std Book" panose="020B0604020101020102" pitchFamily="34" charset="0"/>
              </a:rPr>
              <a:t>Contact me!</a:t>
            </a:r>
            <a:endParaRPr lang="ko-KR" altLang="en-US" sz="1600" dirty="0">
              <a:latin typeface="Aileron Bold" panose="000008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701063-C2DB-D3A8-F777-916BC66422E8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01DF97B-3D86-E67C-D635-65225F17F7EE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9B947C-0E6D-F562-60E2-641452C3642E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C483403-D799-0D84-2F7B-7816DBEE4A12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3E4BA3-8DED-1976-8A94-63F7791AFF4E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099D4E7-BD18-01F5-9511-71FCF9BB20B3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그림 90">
            <a:extLst>
              <a:ext uri="{FF2B5EF4-FFF2-40B4-BE49-F238E27FC236}">
                <a16:creationId xmlns:a16="http://schemas.microsoft.com/office/drawing/2014/main" id="{5EFD57FD-4DEE-9F60-37A4-8A45E8C7D5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9741" y="5430717"/>
            <a:ext cx="2897028" cy="631580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938864-3F28-0CEA-E474-50F4F80AC68B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1B4E6A-456F-F66C-359D-28C046F61FFE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4185-B317-429F-95BB-E75144B7D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F4430184-5432-5625-71BD-22BEEE656D8C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757D7D-57A6-A9F4-E774-DAA7F20DDD6F}"/>
              </a:ext>
            </a:extLst>
          </p:cNvPr>
          <p:cNvSpPr txBox="1"/>
          <p:nvPr/>
        </p:nvSpPr>
        <p:spPr>
          <a:xfrm>
            <a:off x="6106259" y="153888"/>
            <a:ext cx="7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17DCBF-9351-7EC4-F170-0C88498FB676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FE7F7-F25B-8DB8-9226-4775E52E8095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DA23182-C5C7-E1C7-D559-FED305B3A974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51CCF2-2889-8683-4CA3-9E5C4ADC4FEC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96BBD5-A68C-F221-02EF-601E5B648407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597A149-04F2-0271-E312-B69E9BFF81C0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021F66A3-C5C5-54F4-CD53-678F9D605469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F36F41-1075-AC7C-AF7B-7B489E0E0DB6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4ABA18-53B5-D209-5BB9-D672C0BD4195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986F21E-CC5E-331A-C551-A0397DF00A4F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DCD3275-134B-D817-70E6-702138C6AB86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5FA038-F13E-46F3-03A4-7E3AAE07E5AB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C9C417-8BB6-9BDC-B8E6-D12FBEB4195A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50C56B-F2A2-08F1-04CB-CAA51AD7DBE9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83D0C0A0-535D-05AA-54E2-BA460D7A22DA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273C903-0B6F-B9EA-DF84-BDF5CCD9FC37}"/>
              </a:ext>
            </a:extLst>
          </p:cNvPr>
          <p:cNvGrpSpPr/>
          <p:nvPr/>
        </p:nvGrpSpPr>
        <p:grpSpPr>
          <a:xfrm>
            <a:off x="580331" y="1028821"/>
            <a:ext cx="2288190" cy="3607378"/>
            <a:chOff x="602311" y="927709"/>
            <a:chExt cx="2823099" cy="4450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AAF5272D-B00A-A9B8-529F-605B7E896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1" y="927709"/>
              <a:ext cx="2698602" cy="34696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5742D90-3BBD-83EA-5B5F-253FF1625AE5}"/>
                </a:ext>
              </a:extLst>
            </p:cNvPr>
            <p:cNvSpPr txBox="1"/>
            <p:nvPr/>
          </p:nvSpPr>
          <p:spPr>
            <a:xfrm>
              <a:off x="602311" y="4418392"/>
              <a:ext cx="2823099" cy="6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28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EE2177-C917-84F3-F717-EF0E88250276}"/>
                </a:ext>
              </a:extLst>
            </p:cNvPr>
            <p:cNvSpPr txBox="1"/>
            <p:nvPr/>
          </p:nvSpPr>
          <p:spPr>
            <a:xfrm>
              <a:off x="602311" y="5036628"/>
              <a:ext cx="2823099" cy="34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2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2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01C3DEA-F86C-E305-4DF1-7688781BE145}"/>
              </a:ext>
            </a:extLst>
          </p:cNvPr>
          <p:cNvSpPr txBox="1"/>
          <p:nvPr/>
        </p:nvSpPr>
        <p:spPr>
          <a:xfrm>
            <a:off x="3919908" y="1197240"/>
            <a:ext cx="1087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7C6A0-B2D9-30A0-503E-8477C351059D}"/>
              </a:ext>
            </a:extLst>
          </p:cNvPr>
          <p:cNvSpPr txBox="1"/>
          <p:nvPr/>
        </p:nvSpPr>
        <p:spPr>
          <a:xfrm>
            <a:off x="4023826" y="1648942"/>
            <a:ext cx="61944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Hello, I am a researcher with a keen interest in web development. I enjoy creative problem-solving and user-friendly design.</a:t>
            </a:r>
          </a:p>
          <a:p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This website was created using GitHub Pages and serves as a space to showcase my portfolio and projects.</a:t>
            </a:r>
          </a:p>
          <a:p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Lorem ipsum dolor sit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amet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consectetur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adipiscing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Nullam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vel,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laoreet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magna.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urna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velit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dictum,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Fusce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auctor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purus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in magna tempus,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quis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feugiat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nisl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tempus.</a:t>
            </a:r>
          </a:p>
          <a:p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blandit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lorem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odio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nunc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arcu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placerat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Curabitur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et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orci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Integer pharetra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lobortis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mauris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ut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gravida.</a:t>
            </a:r>
            <a:endParaRPr lang="ko-KR" altLang="en-US" sz="16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DA6B339-85A8-1503-8C02-60643EDF682F}"/>
              </a:ext>
            </a:extLst>
          </p:cNvPr>
          <p:cNvCxnSpPr>
            <a:cxnSpLocks/>
          </p:cNvCxnSpPr>
          <p:nvPr/>
        </p:nvCxnSpPr>
        <p:spPr>
          <a:xfrm>
            <a:off x="4026877" y="1540476"/>
            <a:ext cx="606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EF7A9F9-03F7-E3D1-B657-148D32680A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45" y="4652597"/>
            <a:ext cx="2200274" cy="47968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C887426-E2D3-6769-8111-7FA92AC8BC77}"/>
              </a:ext>
            </a:extLst>
          </p:cNvPr>
          <p:cNvCxnSpPr>
            <a:cxnSpLocks/>
          </p:cNvCxnSpPr>
          <p:nvPr/>
        </p:nvCxnSpPr>
        <p:spPr>
          <a:xfrm>
            <a:off x="11877675" y="1276350"/>
            <a:ext cx="0" cy="474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918C63-7935-B597-1A95-37C1584E15DB}"/>
              </a:ext>
            </a:extLst>
          </p:cNvPr>
          <p:cNvSpPr/>
          <p:nvPr/>
        </p:nvSpPr>
        <p:spPr>
          <a:xfrm>
            <a:off x="11825322" y="1283099"/>
            <a:ext cx="109503" cy="11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CA5DF-CC0A-747C-4C51-74A01F6B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F0CCA8C1-E281-905A-44BF-6BD3AF8E9D49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03CF43-5AD7-5D97-B36D-F75099D21611}"/>
              </a:ext>
            </a:extLst>
          </p:cNvPr>
          <p:cNvSpPr txBox="1"/>
          <p:nvPr/>
        </p:nvSpPr>
        <p:spPr>
          <a:xfrm>
            <a:off x="6106259" y="153888"/>
            <a:ext cx="7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58B1D8-B997-3D58-128F-5FB927B4C541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4A67C7-781C-9EE8-7BA5-C24659A0A0CF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9B8C02-A926-A002-46F4-90C96944579A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4BDD4A-EB41-44C8-FD63-FCF1554B391B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D5AA92-9677-819C-31D8-332EE2EAB98A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B87D9A82-B1D9-4902-1BE5-2557EA33D0BB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D41D65EC-6F48-BF35-69D3-68444EB0BACF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6194EBD7-5D68-B03A-50B4-EA67996F240D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793B28-B338-75EE-088A-F87A02480329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DE1D98-025C-095B-45AF-4C7AA904BC5E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06CB34-E585-1248-2AC1-A52C26DE10C1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157B9D-F896-5F24-4C2C-55B4E9A12F6D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97D285-513C-63D0-3869-45CC8E57BA14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C596F1-224D-E331-68A1-1A7DB37D3D48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CA5AE61-E784-2B12-2D85-42B329F34458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5F542A6-9CA4-B9E3-00A4-2D2B4E0D96B7}"/>
              </a:ext>
            </a:extLst>
          </p:cNvPr>
          <p:cNvGrpSpPr/>
          <p:nvPr/>
        </p:nvGrpSpPr>
        <p:grpSpPr>
          <a:xfrm>
            <a:off x="580331" y="1028821"/>
            <a:ext cx="2288190" cy="3607378"/>
            <a:chOff x="602311" y="927709"/>
            <a:chExt cx="2823099" cy="4450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DAFCBC4-E4B7-4BF4-2D39-EB39119E9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1" y="927709"/>
              <a:ext cx="2698602" cy="34696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6E6484B-4718-6FA2-7E4A-F818BFA926F9}"/>
                </a:ext>
              </a:extLst>
            </p:cNvPr>
            <p:cNvSpPr txBox="1"/>
            <p:nvPr/>
          </p:nvSpPr>
          <p:spPr>
            <a:xfrm>
              <a:off x="602311" y="4418392"/>
              <a:ext cx="2823099" cy="6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28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5AC37C-384D-39D8-3E66-90ABF936956D}"/>
                </a:ext>
              </a:extLst>
            </p:cNvPr>
            <p:cNvSpPr txBox="1"/>
            <p:nvPr/>
          </p:nvSpPr>
          <p:spPr>
            <a:xfrm>
              <a:off x="602311" y="5036628"/>
              <a:ext cx="2823099" cy="34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2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2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3566A7C-85CD-A730-27DB-98492E4542E1}"/>
              </a:ext>
            </a:extLst>
          </p:cNvPr>
          <p:cNvSpPr txBox="1"/>
          <p:nvPr/>
        </p:nvSpPr>
        <p:spPr>
          <a:xfrm>
            <a:off x="3919908" y="1197240"/>
            <a:ext cx="1242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Research</a:t>
            </a:r>
            <a:endParaRPr lang="ko-KR" altLang="en-US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CA193-1462-9721-53E9-31854D2BF18F}"/>
              </a:ext>
            </a:extLst>
          </p:cNvPr>
          <p:cNvSpPr txBox="1"/>
          <p:nvPr/>
        </p:nvSpPr>
        <p:spPr>
          <a:xfrm>
            <a:off x="4023826" y="1648942"/>
            <a:ext cx="61944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Research Interests</a:t>
            </a: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- Area of Interest 1</a:t>
            </a: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- Area of Interest 2</a:t>
            </a: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- Area of Interest 3</a:t>
            </a:r>
          </a:p>
          <a:p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Current Research</a:t>
            </a: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- Lorem ipsum dolor sit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amet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consectetur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adipiscing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Nullam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vel,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laoreet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magna.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urna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velit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dictum,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</a:t>
            </a:r>
          </a:p>
          <a:p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Research Methods</a:t>
            </a:r>
          </a:p>
          <a:p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-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blandit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lorem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odio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nunc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arcu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placerat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Curabitur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et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orci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Integer pharetra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lobortis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mauris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ut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gravida.</a:t>
            </a:r>
            <a:endParaRPr lang="ko-KR" altLang="en-US" sz="16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9F8B8B3-8785-E3F6-1F92-1FF09D398024}"/>
              </a:ext>
            </a:extLst>
          </p:cNvPr>
          <p:cNvCxnSpPr>
            <a:cxnSpLocks/>
          </p:cNvCxnSpPr>
          <p:nvPr/>
        </p:nvCxnSpPr>
        <p:spPr>
          <a:xfrm>
            <a:off x="4026877" y="1540476"/>
            <a:ext cx="606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FB669768-DC6C-3D78-4E2A-4803255FC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45" y="4652597"/>
            <a:ext cx="2200274" cy="47968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819781-060A-91E6-0F1F-ED1CEA5C4473}"/>
              </a:ext>
            </a:extLst>
          </p:cNvPr>
          <p:cNvCxnSpPr>
            <a:cxnSpLocks/>
          </p:cNvCxnSpPr>
          <p:nvPr/>
        </p:nvCxnSpPr>
        <p:spPr>
          <a:xfrm>
            <a:off x="11877675" y="1276350"/>
            <a:ext cx="0" cy="474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ACB4BF6-39C0-7682-5AC9-A1E5F613EB55}"/>
              </a:ext>
            </a:extLst>
          </p:cNvPr>
          <p:cNvSpPr/>
          <p:nvPr/>
        </p:nvSpPr>
        <p:spPr>
          <a:xfrm>
            <a:off x="11825322" y="1283099"/>
            <a:ext cx="109503" cy="11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47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D289-B0D1-F7A4-5D39-A2ED8C08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B871C56B-6C24-AEB3-A8B5-BF799750ADC2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4133840-9438-AF04-6FE7-93D14D423ED6}"/>
              </a:ext>
            </a:extLst>
          </p:cNvPr>
          <p:cNvSpPr txBox="1"/>
          <p:nvPr/>
        </p:nvSpPr>
        <p:spPr>
          <a:xfrm>
            <a:off x="6106259" y="153888"/>
            <a:ext cx="7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B6206C-1A8B-26F0-C593-E86429A7F76F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33AEB0D-7BBF-5027-A7F2-9ECA9EA35A67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47682DB-5881-262C-967E-B5CF00671B29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1A6D12-4EBF-EB80-50C4-861E64F69880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F095322-AD4B-492E-DCC5-0B687A329694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5F1490B-DD06-9DA1-702E-FBFC85285BA4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61B0BAA-19CC-6534-DDAC-97CDEA3536C1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74A0BA0-530B-C474-6F64-3FC352ECD259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44DBD9E-8EA8-4929-78E3-5AFAA9275736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75F5E38-678C-C7A7-2F3D-43254B721501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372771-ED83-7F0C-D1F7-E4F4659CBD2D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254EAE-B47C-E611-7958-1C060A4F8C08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1565E80-3ED9-9253-3AA4-C71B3BC8C261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9F21C98-185E-C59F-F064-CD0CF1C9982A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42E22849-E9C3-CD73-B86D-61F92EF4007C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F6F0229-211D-1A5C-CC2A-1CB16446A4F4}"/>
              </a:ext>
            </a:extLst>
          </p:cNvPr>
          <p:cNvGrpSpPr/>
          <p:nvPr/>
        </p:nvGrpSpPr>
        <p:grpSpPr>
          <a:xfrm>
            <a:off x="580331" y="1028821"/>
            <a:ext cx="2288190" cy="3607378"/>
            <a:chOff x="602311" y="927709"/>
            <a:chExt cx="2823099" cy="4450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D42AEC44-89CC-4537-D400-47C2D2936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1" y="927709"/>
              <a:ext cx="2698602" cy="34696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F82462-2AAD-6C11-EAE1-BEC0EB7D3EB2}"/>
                </a:ext>
              </a:extLst>
            </p:cNvPr>
            <p:cNvSpPr txBox="1"/>
            <p:nvPr/>
          </p:nvSpPr>
          <p:spPr>
            <a:xfrm>
              <a:off x="602311" y="4418392"/>
              <a:ext cx="2823099" cy="6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28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FD5E2E-4ADB-78CC-432C-AE061C0383C2}"/>
                </a:ext>
              </a:extLst>
            </p:cNvPr>
            <p:cNvSpPr txBox="1"/>
            <p:nvPr/>
          </p:nvSpPr>
          <p:spPr>
            <a:xfrm>
              <a:off x="602311" y="5036628"/>
              <a:ext cx="2823099" cy="34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2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2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2C227CD-374F-A5D6-77A8-BF2004000C60}"/>
              </a:ext>
            </a:extLst>
          </p:cNvPr>
          <p:cNvSpPr txBox="1"/>
          <p:nvPr/>
        </p:nvSpPr>
        <p:spPr>
          <a:xfrm>
            <a:off x="3919908" y="1197240"/>
            <a:ext cx="143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150C9-73B5-5D8F-6F77-29742A5D147C}"/>
              </a:ext>
            </a:extLst>
          </p:cNvPr>
          <p:cNvSpPr txBox="1"/>
          <p:nvPr/>
        </p:nvSpPr>
        <p:spPr>
          <a:xfrm>
            <a:off x="4023826" y="1648942"/>
            <a:ext cx="619449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Paper Title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Authors, Journal, Year,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Abstract: Lorem ipsum dolor sit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amet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consectetur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adipiscing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Nullam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vel,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laoreet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magna.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urna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velit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dictum,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elit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euismod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PDF DOI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BibTeX</a:t>
            </a:r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Paper Title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Authors, Journal, Year,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Abstract: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Praesent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blandit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lorem id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odio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nunc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fermentum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arcu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eget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placerat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ligula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vel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enim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Curabitur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eu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aliquam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lacus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, et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sagittis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 </a:t>
            </a:r>
            <a:r>
              <a:rPr lang="en-US" altLang="ko-KR" sz="1600" dirty="0" err="1">
                <a:latin typeface="Aileron Light" panose="00000400000000000000" pitchFamily="50" charset="0"/>
                <a:cs typeface="Circular Std Book" panose="020B0604020101020102" pitchFamily="34" charset="0"/>
              </a:rPr>
              <a:t>orci</a:t>
            </a:r>
            <a:r>
              <a:rPr lang="en-US" altLang="ko-KR" sz="1600" dirty="0">
                <a:latin typeface="Aileron Light" panose="00000400000000000000" pitchFamily="50" charset="0"/>
                <a:cs typeface="Circular Std Book" panose="020B0604020101020102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latin typeface="Aileron Light" panose="00000400000000000000" pitchFamily="50" charset="0"/>
              <a:cs typeface="Circular Std Book" panose="020B0604020101020102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9EB5EBE3-FFAF-7C39-7FA4-700C5E4325FC}"/>
              </a:ext>
            </a:extLst>
          </p:cNvPr>
          <p:cNvCxnSpPr>
            <a:cxnSpLocks/>
          </p:cNvCxnSpPr>
          <p:nvPr/>
        </p:nvCxnSpPr>
        <p:spPr>
          <a:xfrm>
            <a:off x="4026877" y="1540476"/>
            <a:ext cx="606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E097A998-FA94-E915-B789-68052E051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45" y="4652597"/>
            <a:ext cx="2200274" cy="47968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DB44B02-CEA1-616C-441B-0AB3F5D8F381}"/>
              </a:ext>
            </a:extLst>
          </p:cNvPr>
          <p:cNvCxnSpPr>
            <a:cxnSpLocks/>
          </p:cNvCxnSpPr>
          <p:nvPr/>
        </p:nvCxnSpPr>
        <p:spPr>
          <a:xfrm>
            <a:off x="11877675" y="1276350"/>
            <a:ext cx="0" cy="474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0F0A8F6-7F34-2B45-C742-EE7A3D281023}"/>
              </a:ext>
            </a:extLst>
          </p:cNvPr>
          <p:cNvSpPr/>
          <p:nvPr/>
        </p:nvSpPr>
        <p:spPr>
          <a:xfrm>
            <a:off x="11825322" y="1283099"/>
            <a:ext cx="109503" cy="11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54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55E1-BCF3-88DB-DFAC-95387D56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7BA418BF-5588-C28C-439F-C02B7603E2F0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5E3CCC-6130-C42D-AE1B-5FCA7C9069CD}"/>
              </a:ext>
            </a:extLst>
          </p:cNvPr>
          <p:cNvSpPr txBox="1"/>
          <p:nvPr/>
        </p:nvSpPr>
        <p:spPr>
          <a:xfrm>
            <a:off x="6106259" y="153888"/>
            <a:ext cx="7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D6A42-4BFA-4E6C-8458-5732414FF32C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AE30B9F-AF99-6614-1505-8CAC08C222DA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A6D8C1-E796-0464-76A3-A0821F993147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F2AFA5-0273-3603-E04B-FD8DD7E27958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C471DD-FD0A-01FC-B950-BB85D65B5224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4B70CF8-20AA-A87E-5F80-9F07466FA345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F5BC81C3-25DF-AC3B-6151-436B8EB86246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2827DE70-647E-7CA4-E6BC-CCD3AE382249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2EDEF91-8B93-9A60-5F34-BB8A9D1B8554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A908DF5-49CA-DB3A-C191-98718D07A4D8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A1316E9-1654-F3BF-B3A8-3AE1D46CC343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199445-C012-F435-684C-899D2AE4B2BA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46F17E1-7D23-5A55-AD28-71CD6BB14A1F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EB69636-BB47-B84F-A139-8DB4C7DD0FDC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78D31155-AAFC-FFD6-9165-244724364966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B70185-08C8-A746-5EA5-F60FB541EBF2}"/>
              </a:ext>
            </a:extLst>
          </p:cNvPr>
          <p:cNvGrpSpPr/>
          <p:nvPr/>
        </p:nvGrpSpPr>
        <p:grpSpPr>
          <a:xfrm>
            <a:off x="580331" y="1028821"/>
            <a:ext cx="2288190" cy="3607378"/>
            <a:chOff x="602311" y="927709"/>
            <a:chExt cx="2823099" cy="4450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7861E75-305C-8B55-2146-49C0956E3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1" y="927709"/>
              <a:ext cx="2698602" cy="34696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F9A567A-056B-E548-6FB1-CFC590E726E3}"/>
                </a:ext>
              </a:extLst>
            </p:cNvPr>
            <p:cNvSpPr txBox="1"/>
            <p:nvPr/>
          </p:nvSpPr>
          <p:spPr>
            <a:xfrm>
              <a:off x="602311" y="4418392"/>
              <a:ext cx="2823099" cy="6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28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0833165-AF52-6130-F7AA-3A87ABD07107}"/>
                </a:ext>
              </a:extLst>
            </p:cNvPr>
            <p:cNvSpPr txBox="1"/>
            <p:nvPr/>
          </p:nvSpPr>
          <p:spPr>
            <a:xfrm>
              <a:off x="602311" y="5036628"/>
              <a:ext cx="2823099" cy="34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2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2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BF68FC-BE1E-014A-5BA5-53511C1D7277}"/>
              </a:ext>
            </a:extLst>
          </p:cNvPr>
          <p:cNvSpPr txBox="1"/>
          <p:nvPr/>
        </p:nvSpPr>
        <p:spPr>
          <a:xfrm>
            <a:off x="3919908" y="1197240"/>
            <a:ext cx="143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18DBFEA-8265-DA0A-8934-54372F3F90CA}"/>
              </a:ext>
            </a:extLst>
          </p:cNvPr>
          <p:cNvCxnSpPr>
            <a:cxnSpLocks/>
          </p:cNvCxnSpPr>
          <p:nvPr/>
        </p:nvCxnSpPr>
        <p:spPr>
          <a:xfrm>
            <a:off x="4026877" y="1540476"/>
            <a:ext cx="606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484D2E91-31F7-A584-5C4C-8260EACC4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45" y="4652597"/>
            <a:ext cx="2200274" cy="47968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1EBCC6-9629-DE57-A1C3-70D656B0ADBB}"/>
              </a:ext>
            </a:extLst>
          </p:cNvPr>
          <p:cNvCxnSpPr>
            <a:cxnSpLocks/>
          </p:cNvCxnSpPr>
          <p:nvPr/>
        </p:nvCxnSpPr>
        <p:spPr>
          <a:xfrm>
            <a:off x="11877675" y="1276350"/>
            <a:ext cx="0" cy="474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7CBD766-EB23-09A8-9597-E0684FE9703A}"/>
              </a:ext>
            </a:extLst>
          </p:cNvPr>
          <p:cNvSpPr/>
          <p:nvPr/>
        </p:nvSpPr>
        <p:spPr>
          <a:xfrm>
            <a:off x="11825322" y="1283099"/>
            <a:ext cx="109503" cy="11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668E5C-85B4-DB6F-CC70-483EF50DEC2F}"/>
              </a:ext>
            </a:extLst>
          </p:cNvPr>
          <p:cNvSpPr/>
          <p:nvPr/>
        </p:nvSpPr>
        <p:spPr>
          <a:xfrm>
            <a:off x="4021749" y="1759927"/>
            <a:ext cx="1639765" cy="163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CC7AFEE-043B-154A-0142-587C5C6830AF}"/>
              </a:ext>
            </a:extLst>
          </p:cNvPr>
          <p:cNvSpPr/>
          <p:nvPr/>
        </p:nvSpPr>
        <p:spPr>
          <a:xfrm>
            <a:off x="4021749" y="4057650"/>
            <a:ext cx="1639765" cy="1639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179EE-AB76-1820-DB82-ED381D9F2BC4}"/>
              </a:ext>
            </a:extLst>
          </p:cNvPr>
          <p:cNvSpPr txBox="1"/>
          <p:nvPr/>
        </p:nvSpPr>
        <p:spPr>
          <a:xfrm>
            <a:off x="5687524" y="1746650"/>
            <a:ext cx="380890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ileron Light" panose="00000400000000000000" pitchFamily="50" charset="0"/>
              </a:rPr>
              <a:t>Project 1</a:t>
            </a:r>
          </a:p>
          <a:p>
            <a:r>
              <a:rPr lang="en-US" altLang="ko-KR" sz="1400" dirty="0">
                <a:latin typeface="Aileron Light" panose="00000400000000000000" pitchFamily="50" charset="0"/>
              </a:rPr>
              <a:t>Lorem ipsum dolor sit </a:t>
            </a:r>
            <a:r>
              <a:rPr lang="en-US" altLang="ko-KR" sz="1400" dirty="0" err="1">
                <a:latin typeface="Aileron Light" panose="00000400000000000000" pitchFamily="50" charset="0"/>
              </a:rPr>
              <a:t>amet</a:t>
            </a:r>
            <a:r>
              <a:rPr lang="en-US" altLang="ko-KR" sz="1400" dirty="0">
                <a:latin typeface="Aileron Light" panose="00000400000000000000" pitchFamily="50" charset="0"/>
              </a:rPr>
              <a:t>, </a:t>
            </a:r>
            <a:r>
              <a:rPr lang="en-US" altLang="ko-KR" sz="1400" dirty="0" err="1">
                <a:latin typeface="Aileron Light" panose="00000400000000000000" pitchFamily="50" charset="0"/>
              </a:rPr>
              <a:t>consectetur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adipiscing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elit</a:t>
            </a:r>
            <a:r>
              <a:rPr lang="en-US" altLang="ko-KR" sz="1400" dirty="0">
                <a:latin typeface="Aileron Light" panose="00000400000000000000" pitchFamily="50" charset="0"/>
              </a:rPr>
              <a:t>. </a:t>
            </a:r>
            <a:r>
              <a:rPr lang="en-US" altLang="ko-KR" sz="1400" dirty="0" err="1">
                <a:latin typeface="Aileron Light" panose="00000400000000000000" pitchFamily="50" charset="0"/>
              </a:rPr>
              <a:t>Nullam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eget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lacus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euismod</a:t>
            </a:r>
            <a:r>
              <a:rPr lang="en-US" altLang="ko-KR" sz="1400" dirty="0">
                <a:latin typeface="Aileron Light" panose="00000400000000000000" pitchFamily="50" charset="0"/>
              </a:rPr>
              <a:t>, </a:t>
            </a:r>
            <a:r>
              <a:rPr lang="en-US" altLang="ko-KR" sz="1400" dirty="0" err="1">
                <a:latin typeface="Aileron Light" panose="00000400000000000000" pitchFamily="50" charset="0"/>
              </a:rPr>
              <a:t>aliquam</a:t>
            </a:r>
            <a:r>
              <a:rPr lang="en-US" altLang="ko-KR" sz="1400" dirty="0">
                <a:latin typeface="Aileron Light" panose="00000400000000000000" pitchFamily="50" charset="0"/>
              </a:rPr>
              <a:t> ligula vel, </a:t>
            </a:r>
            <a:r>
              <a:rPr lang="en-US" altLang="ko-KR" sz="1400" dirty="0" err="1">
                <a:latin typeface="Aileron Light" panose="00000400000000000000" pitchFamily="50" charset="0"/>
              </a:rPr>
              <a:t>laoreet</a:t>
            </a:r>
            <a:r>
              <a:rPr lang="en-US" altLang="ko-KR" sz="1400" dirty="0">
                <a:latin typeface="Aileron Light" panose="00000400000000000000" pitchFamily="50" charset="0"/>
              </a:rPr>
              <a:t> magna</a:t>
            </a:r>
            <a:endParaRPr lang="ko-KR" altLang="en-US" sz="1400" dirty="0">
              <a:latin typeface="Aileron Light" panose="000004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07E4E3-05B3-3F97-0ACA-0EF9704361C1}"/>
              </a:ext>
            </a:extLst>
          </p:cNvPr>
          <p:cNvSpPr txBox="1"/>
          <p:nvPr/>
        </p:nvSpPr>
        <p:spPr>
          <a:xfrm>
            <a:off x="5715365" y="4130831"/>
            <a:ext cx="372391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Aileron Light" panose="00000400000000000000" pitchFamily="50" charset="0"/>
              </a:rPr>
              <a:t>Project 3</a:t>
            </a:r>
          </a:p>
          <a:p>
            <a:r>
              <a:rPr lang="en-US" altLang="ko-KR" sz="1400" dirty="0">
                <a:latin typeface="Aileron Light" panose="00000400000000000000" pitchFamily="50" charset="0"/>
              </a:rPr>
              <a:t>Lorem ipsum dolor sit </a:t>
            </a:r>
            <a:r>
              <a:rPr lang="en-US" altLang="ko-KR" sz="1400" dirty="0" err="1">
                <a:latin typeface="Aileron Light" panose="00000400000000000000" pitchFamily="50" charset="0"/>
              </a:rPr>
              <a:t>amet</a:t>
            </a:r>
            <a:r>
              <a:rPr lang="en-US" altLang="ko-KR" sz="1400" dirty="0">
                <a:latin typeface="Aileron Light" panose="00000400000000000000" pitchFamily="50" charset="0"/>
              </a:rPr>
              <a:t>, </a:t>
            </a:r>
            <a:r>
              <a:rPr lang="en-US" altLang="ko-KR" sz="1400" dirty="0" err="1">
                <a:latin typeface="Aileron Light" panose="00000400000000000000" pitchFamily="50" charset="0"/>
              </a:rPr>
              <a:t>consectetur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adipiscing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elit</a:t>
            </a:r>
            <a:r>
              <a:rPr lang="en-US" altLang="ko-KR" sz="1400" dirty="0">
                <a:latin typeface="Aileron Light" panose="00000400000000000000" pitchFamily="50" charset="0"/>
              </a:rPr>
              <a:t>. </a:t>
            </a:r>
            <a:r>
              <a:rPr lang="en-US" altLang="ko-KR" sz="1400" dirty="0" err="1">
                <a:latin typeface="Aileron Light" panose="00000400000000000000" pitchFamily="50" charset="0"/>
              </a:rPr>
              <a:t>Nullam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eget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lacus</a:t>
            </a:r>
            <a:r>
              <a:rPr lang="en-US" altLang="ko-KR" sz="1400" dirty="0">
                <a:latin typeface="Aileron Light" panose="00000400000000000000" pitchFamily="50" charset="0"/>
              </a:rPr>
              <a:t> </a:t>
            </a:r>
            <a:r>
              <a:rPr lang="en-US" altLang="ko-KR" sz="1400" dirty="0" err="1">
                <a:latin typeface="Aileron Light" panose="00000400000000000000" pitchFamily="50" charset="0"/>
              </a:rPr>
              <a:t>euismod</a:t>
            </a:r>
            <a:r>
              <a:rPr lang="en-US" altLang="ko-KR" sz="1400" dirty="0">
                <a:latin typeface="Aileron Light" panose="00000400000000000000" pitchFamily="50" charset="0"/>
              </a:rPr>
              <a:t>, </a:t>
            </a:r>
            <a:r>
              <a:rPr lang="en-US" altLang="ko-KR" sz="1400" dirty="0" err="1">
                <a:latin typeface="Aileron Light" panose="00000400000000000000" pitchFamily="50" charset="0"/>
              </a:rPr>
              <a:t>aliquam</a:t>
            </a:r>
            <a:r>
              <a:rPr lang="en-US" altLang="ko-KR" sz="1400" dirty="0">
                <a:latin typeface="Aileron Light" panose="00000400000000000000" pitchFamily="50" charset="0"/>
              </a:rPr>
              <a:t> ligula vel, </a:t>
            </a:r>
            <a:r>
              <a:rPr lang="en-US" altLang="ko-KR" sz="1400" dirty="0" err="1">
                <a:latin typeface="Aileron Light" panose="00000400000000000000" pitchFamily="50" charset="0"/>
              </a:rPr>
              <a:t>laoreet</a:t>
            </a:r>
            <a:r>
              <a:rPr lang="en-US" altLang="ko-KR" sz="1400" dirty="0">
                <a:latin typeface="Aileron Light" panose="00000400000000000000" pitchFamily="50" charset="0"/>
              </a:rPr>
              <a:t> magna</a:t>
            </a:r>
            <a:endParaRPr lang="ko-KR" altLang="en-US" sz="1400" dirty="0">
              <a:latin typeface="Aileron Light" panose="00000400000000000000" pitchFamily="50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9B923DB-E82E-26B8-10E1-6236FEDE5C60}"/>
              </a:ext>
            </a:extLst>
          </p:cNvPr>
          <p:cNvSpPr/>
          <p:nvPr/>
        </p:nvSpPr>
        <p:spPr>
          <a:xfrm>
            <a:off x="5836874" y="2825339"/>
            <a:ext cx="1061791" cy="396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3818D5-770C-B239-2B2B-97482068C9A1}"/>
              </a:ext>
            </a:extLst>
          </p:cNvPr>
          <p:cNvSpPr txBox="1"/>
          <p:nvPr/>
        </p:nvSpPr>
        <p:spPr>
          <a:xfrm>
            <a:off x="5820388" y="2845270"/>
            <a:ext cx="1094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ileron SemiBold" panose="00000700000000000000" pitchFamily="50" charset="0"/>
                <a:cs typeface="Circular Std Book" panose="020B0604020101020102" pitchFamily="34" charset="0"/>
              </a:rPr>
              <a:t>More info</a:t>
            </a:r>
            <a:endParaRPr lang="ko-KR" altLang="en-US" sz="16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60D309D9-D1F2-2CF7-D238-BF67578FA213}"/>
              </a:ext>
            </a:extLst>
          </p:cNvPr>
          <p:cNvSpPr/>
          <p:nvPr/>
        </p:nvSpPr>
        <p:spPr>
          <a:xfrm>
            <a:off x="5817824" y="5197064"/>
            <a:ext cx="1061791" cy="396000"/>
          </a:xfrm>
          <a:prstGeom prst="roundRect">
            <a:avLst>
              <a:gd name="adj" fmla="val 50000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45BF3-F255-7500-FEA9-BDCDDB319F38}"/>
              </a:ext>
            </a:extLst>
          </p:cNvPr>
          <p:cNvSpPr txBox="1"/>
          <p:nvPr/>
        </p:nvSpPr>
        <p:spPr>
          <a:xfrm>
            <a:off x="5801338" y="5216995"/>
            <a:ext cx="10947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ileron SemiBold" panose="00000700000000000000" pitchFamily="50" charset="0"/>
                <a:cs typeface="Circular Std Book" panose="020B0604020101020102" pitchFamily="34" charset="0"/>
              </a:rPr>
              <a:t>More info</a:t>
            </a:r>
            <a:endParaRPr lang="ko-KR" altLang="en-US" sz="1600" dirty="0">
              <a:latin typeface="Aileron SemiBold" panose="00000700000000000000" pitchFamily="50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716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E704F-323A-AD42-86EF-BBFC2268C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EEB499C-BA00-AD83-9A93-24C35C667A74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7B3B3C-CBF8-1C46-734A-0C6D73F9CA89}"/>
              </a:ext>
            </a:extLst>
          </p:cNvPr>
          <p:cNvSpPr txBox="1"/>
          <p:nvPr/>
        </p:nvSpPr>
        <p:spPr>
          <a:xfrm>
            <a:off x="6106259" y="153888"/>
            <a:ext cx="777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SemiBold" panose="000007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D4616E-31B3-0476-0D56-804437797F1B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FB5813-44CB-E441-895E-469D56F2C5A0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7178ED2-A4AA-BBFE-D2FA-85B95BC97CEA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6D90C4-7AAE-2A1E-4515-1D6BA4CE98D3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6322E9-6B2E-4B86-ED77-A46A67809F52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0DF7D6F-48A8-BFB9-A515-21F5341D667B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BC6674CC-AA21-B48B-B1A1-8680D19392D5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D8D44A9-A118-66B1-1C97-839A9883DBEC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D6D3BBA-C258-D0D7-9C58-07BDB87274E4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1FAF065-A645-3EE0-6310-0EAB5B176CBE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316CD2A-0197-7F1F-09F7-682FE129C0F5}"/>
              </a:ext>
            </a:extLst>
          </p:cNvPr>
          <p:cNvSpPr txBox="1"/>
          <p:nvPr/>
        </p:nvSpPr>
        <p:spPr>
          <a:xfrm>
            <a:off x="10104268" y="655313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Heuijee@knu.ac.kr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D7420A-A992-028F-56B7-F965DC1C284C}"/>
              </a:ext>
            </a:extLst>
          </p:cNvPr>
          <p:cNvSpPr txBox="1"/>
          <p:nvPr/>
        </p:nvSpPr>
        <p:spPr>
          <a:xfrm>
            <a:off x="8170416" y="6554619"/>
            <a:ext cx="2012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Book" panose="020B0604020101020102" pitchFamily="34" charset="0"/>
              </a:rPr>
              <a:t>053-950-5548</a:t>
            </a:r>
            <a:endParaRPr lang="ko-KR" altLang="en-US" sz="1400" dirty="0">
              <a:latin typeface="Aileron UltraLight" panose="00000300000000000000" pitchFamily="50" charset="0"/>
              <a:cs typeface="Circular Std Book" panose="020B0604020101020102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ED94CF-B245-C554-B89D-47479046B886}"/>
              </a:ext>
            </a:extLst>
          </p:cNvPr>
          <p:cNvSpPr txBox="1"/>
          <p:nvPr/>
        </p:nvSpPr>
        <p:spPr>
          <a:xfrm>
            <a:off x="10659117" y="6301173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F15F1E-6BDB-0C6F-33B2-A840AB38A058}"/>
              </a:ext>
            </a:extLst>
          </p:cNvPr>
          <p:cNvSpPr txBox="1"/>
          <p:nvPr/>
        </p:nvSpPr>
        <p:spPr>
          <a:xfrm>
            <a:off x="8725264" y="6311530"/>
            <a:ext cx="9262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Aileron UltraLight" panose="00000300000000000000" pitchFamily="50" charset="0"/>
                <a:cs typeface="Circular Std Medium" panose="020B0604020101010102" pitchFamily="34" charset="0"/>
              </a:rPr>
              <a:t>Phone</a:t>
            </a:r>
            <a:endParaRPr lang="ko-KR" altLang="en-US" sz="1400" dirty="0">
              <a:latin typeface="Aileron UltraLight" panose="000003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996F09B5-58A4-F19B-30A8-1F67D1786808}"/>
              </a:ext>
            </a:extLst>
          </p:cNvPr>
          <p:cNvCxnSpPr>
            <a:cxnSpLocks/>
          </p:cNvCxnSpPr>
          <p:nvPr/>
        </p:nvCxnSpPr>
        <p:spPr>
          <a:xfrm>
            <a:off x="0" y="6311769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D35F53A-EA73-B420-0478-46810BDD7C5F}"/>
              </a:ext>
            </a:extLst>
          </p:cNvPr>
          <p:cNvGrpSpPr/>
          <p:nvPr/>
        </p:nvGrpSpPr>
        <p:grpSpPr>
          <a:xfrm>
            <a:off x="580331" y="1028821"/>
            <a:ext cx="2288190" cy="3607378"/>
            <a:chOff x="602311" y="927709"/>
            <a:chExt cx="2823099" cy="44506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3CD25AEF-2E7F-265D-D9F7-43031919C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11" y="927709"/>
              <a:ext cx="2698602" cy="346963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874AC4-CCA0-21B4-46C2-0B69631249D9}"/>
                </a:ext>
              </a:extLst>
            </p:cNvPr>
            <p:cNvSpPr txBox="1"/>
            <p:nvPr/>
          </p:nvSpPr>
          <p:spPr>
            <a:xfrm>
              <a:off x="602311" y="4418392"/>
              <a:ext cx="2823099" cy="645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latin typeface="Aileron Heavy" panose="00000A00000000000000" pitchFamily="50" charset="0"/>
                  <a:cs typeface="Circular Std Black" panose="020B0A04020101010102" pitchFamily="34" charset="0"/>
                </a:rPr>
                <a:t>Heuijee Yun</a:t>
              </a:r>
              <a:endParaRPr lang="ko-KR" altLang="en-US" sz="2800" dirty="0">
                <a:latin typeface="Aileron Heavy" panose="00000A00000000000000" pitchFamily="50" charset="0"/>
                <a:cs typeface="Circular Std Black" panose="020B0A04020101010102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A05175-7D78-3F21-D110-FE366A7853FD}"/>
                </a:ext>
              </a:extLst>
            </p:cNvPr>
            <p:cNvSpPr txBox="1"/>
            <p:nvPr/>
          </p:nvSpPr>
          <p:spPr>
            <a:xfrm>
              <a:off x="602311" y="5036628"/>
              <a:ext cx="2823099" cy="3417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latin typeface="Aileron SemiBold" panose="00000700000000000000" pitchFamily="50" charset="0"/>
                  <a:cs typeface="Circular Std Book" panose="020B0604020101020102" pitchFamily="34" charset="0"/>
                </a:rPr>
                <a:t>Ph.D</a:t>
              </a:r>
              <a:r>
                <a:rPr lang="en-US" altLang="ko-KR" sz="1200" dirty="0">
                  <a:latin typeface="Aileron SemiBold" panose="00000700000000000000" pitchFamily="50" charset="0"/>
                  <a:cs typeface="Circular Std Book" panose="020B0604020101020102" pitchFamily="34" charset="0"/>
                </a:rPr>
                <a:t> Student</a:t>
              </a:r>
              <a:endParaRPr lang="ko-KR" altLang="en-US" sz="1200" dirty="0">
                <a:latin typeface="Aileron SemiBold" panose="00000700000000000000" pitchFamily="50" charset="0"/>
                <a:cs typeface="Circular Std Book" panose="020B0604020101020102" pitchFamily="34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F41F5E3-894F-B519-3336-02A06A7CC366}"/>
              </a:ext>
            </a:extLst>
          </p:cNvPr>
          <p:cNvSpPr txBox="1"/>
          <p:nvPr/>
        </p:nvSpPr>
        <p:spPr>
          <a:xfrm>
            <a:off x="3919908" y="1197240"/>
            <a:ext cx="1433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50" dirty="0">
                <a:latin typeface="Aileron SemiBold" panose="000007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9C02997-5605-BA86-3A77-1C23BFCD6E73}"/>
              </a:ext>
            </a:extLst>
          </p:cNvPr>
          <p:cNvCxnSpPr>
            <a:cxnSpLocks/>
          </p:cNvCxnSpPr>
          <p:nvPr/>
        </p:nvCxnSpPr>
        <p:spPr>
          <a:xfrm>
            <a:off x="4026877" y="1540476"/>
            <a:ext cx="6066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07CFDECA-D3DD-14AA-EA5B-E4778260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83" b="86957" l="4028" r="92180">
                        <a14:foregroundMark x1="9953" y1="22826" x2="10427" y2="68478"/>
                        <a14:foregroundMark x1="12322" y1="56522" x2="4739" y2="45652"/>
                        <a14:foregroundMark x1="24882" y1="42391" x2="26066" y2="35870"/>
                        <a14:foregroundMark x1="25592" y1="38043" x2="27725" y2="57609"/>
                        <a14:foregroundMark x1="23697" y1="33696" x2="23697" y2="60870"/>
                        <a14:foregroundMark x1="39573" y1="36957" x2="41706" y2="60870"/>
                        <a14:foregroundMark x1="56161" y1="40217" x2="58294" y2="50000"/>
                        <a14:foregroundMark x1="70853" y1="38043" x2="75829" y2="47826"/>
                        <a14:foregroundMark x1="87678" y1="40217" x2="90284" y2="45652"/>
                        <a14:foregroundMark x1="86967" y1="41304" x2="88626" y2="52174"/>
                        <a14:foregroundMark x1="90758" y1="45652" x2="91943" y2="67391"/>
                        <a14:foregroundMark x1="84597" y1="47826" x2="92180" y2="69565"/>
                        <a14:foregroundMark x1="72749" y1="36957" x2="76540" y2="36957"/>
                        <a14:foregroundMark x1="73934" y1="58696" x2="77251" y2="58696"/>
                        <a14:foregroundMark x1="69905" y1="60870" x2="73223" y2="60870"/>
                        <a14:backgroundMark x1="17062" y1="16304" x2="17299" y2="23913"/>
                        <a14:backgroundMark x1="15877" y1="9783" x2="16588" y2="293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5245" y="4652597"/>
            <a:ext cx="2200274" cy="479681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11B5FE-2D58-C1E5-200E-0764F4C25850}"/>
              </a:ext>
            </a:extLst>
          </p:cNvPr>
          <p:cNvCxnSpPr>
            <a:cxnSpLocks/>
          </p:cNvCxnSpPr>
          <p:nvPr/>
        </p:nvCxnSpPr>
        <p:spPr>
          <a:xfrm>
            <a:off x="11877675" y="1276350"/>
            <a:ext cx="0" cy="47434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E6BAB6A-1012-7488-3862-55EE0FE79832}"/>
              </a:ext>
            </a:extLst>
          </p:cNvPr>
          <p:cNvSpPr/>
          <p:nvPr/>
        </p:nvSpPr>
        <p:spPr>
          <a:xfrm>
            <a:off x="11825322" y="1283099"/>
            <a:ext cx="109503" cy="118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D5A73-0744-BB90-1A54-02CF8A986393}"/>
              </a:ext>
            </a:extLst>
          </p:cNvPr>
          <p:cNvSpPr/>
          <p:nvPr/>
        </p:nvSpPr>
        <p:spPr>
          <a:xfrm>
            <a:off x="4043397" y="1750402"/>
            <a:ext cx="7336381" cy="754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D4E8BB-7514-AF37-9C50-323C014A3B04}"/>
              </a:ext>
            </a:extLst>
          </p:cNvPr>
          <p:cNvSpPr txBox="1"/>
          <p:nvPr/>
        </p:nvSpPr>
        <p:spPr>
          <a:xfrm>
            <a:off x="4043397" y="1775225"/>
            <a:ext cx="641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ileron Light" panose="00000400000000000000" pitchFamily="50" charset="0"/>
              </a:rPr>
              <a:t>Mar 22, 2025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7BBAB-DA72-CCED-650E-67BB287D0DAA}"/>
              </a:ext>
            </a:extLst>
          </p:cNvPr>
          <p:cNvSpPr txBox="1"/>
          <p:nvPr/>
        </p:nvSpPr>
        <p:spPr>
          <a:xfrm>
            <a:off x="4043397" y="2072759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ileron SemiBold" panose="00000700000000000000" pitchFamily="50" charset="0"/>
              </a:rPr>
              <a:t>Optimization of the Hypervisor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CE2C58-1457-4188-9E2F-AE2FE271D9A0}"/>
              </a:ext>
            </a:extLst>
          </p:cNvPr>
          <p:cNvSpPr/>
          <p:nvPr/>
        </p:nvSpPr>
        <p:spPr>
          <a:xfrm>
            <a:off x="4043397" y="2807677"/>
            <a:ext cx="7336381" cy="754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57EC66-CA6A-98A0-0A68-FB15EBD5AA95}"/>
              </a:ext>
            </a:extLst>
          </p:cNvPr>
          <p:cNvSpPr txBox="1"/>
          <p:nvPr/>
        </p:nvSpPr>
        <p:spPr>
          <a:xfrm>
            <a:off x="4043397" y="2832500"/>
            <a:ext cx="641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ileron Light" panose="00000400000000000000" pitchFamily="50" charset="0"/>
              </a:rPr>
              <a:t>Mar 22, 2025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6988CBD-5713-0CC2-9A07-C3D788359816}"/>
              </a:ext>
            </a:extLst>
          </p:cNvPr>
          <p:cNvSpPr txBox="1"/>
          <p:nvPr/>
        </p:nvSpPr>
        <p:spPr>
          <a:xfrm>
            <a:off x="4043397" y="3130034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ileron SemiBold" panose="00000700000000000000" pitchFamily="50" charset="0"/>
              </a:rPr>
              <a:t>Optimization of the Hypervisor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123134-1049-2672-BE20-7D09846AA9F4}"/>
              </a:ext>
            </a:extLst>
          </p:cNvPr>
          <p:cNvSpPr/>
          <p:nvPr/>
        </p:nvSpPr>
        <p:spPr>
          <a:xfrm>
            <a:off x="4043397" y="3912577"/>
            <a:ext cx="7336381" cy="754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7ADED11-2C9D-3C45-1480-F474DE92A3D9}"/>
              </a:ext>
            </a:extLst>
          </p:cNvPr>
          <p:cNvSpPr txBox="1"/>
          <p:nvPr/>
        </p:nvSpPr>
        <p:spPr>
          <a:xfrm>
            <a:off x="4043397" y="3937400"/>
            <a:ext cx="641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ileron Light" panose="00000400000000000000" pitchFamily="50" charset="0"/>
              </a:rPr>
              <a:t>Mar 22, 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C098C6-FD8C-002A-CE12-095A57F65DEF}"/>
              </a:ext>
            </a:extLst>
          </p:cNvPr>
          <p:cNvSpPr txBox="1"/>
          <p:nvPr/>
        </p:nvSpPr>
        <p:spPr>
          <a:xfrm>
            <a:off x="4043397" y="4234934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ileron SemiBold" panose="00000700000000000000" pitchFamily="50" charset="0"/>
              </a:rPr>
              <a:t>Optimization of the Hypervisor 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EAC72E1-C63F-E425-7029-7243433D4EE1}"/>
              </a:ext>
            </a:extLst>
          </p:cNvPr>
          <p:cNvSpPr/>
          <p:nvPr/>
        </p:nvSpPr>
        <p:spPr>
          <a:xfrm>
            <a:off x="4043397" y="4988902"/>
            <a:ext cx="7336381" cy="7546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0E8522-4877-F171-A08B-455106C324CD}"/>
              </a:ext>
            </a:extLst>
          </p:cNvPr>
          <p:cNvSpPr txBox="1"/>
          <p:nvPr/>
        </p:nvSpPr>
        <p:spPr>
          <a:xfrm>
            <a:off x="4043397" y="5013725"/>
            <a:ext cx="641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ileron Light" panose="00000400000000000000" pitchFamily="50" charset="0"/>
              </a:rPr>
              <a:t>Mar 22, 2025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10763B-5B6A-8E62-6CF0-D2AF4FFA0488}"/>
              </a:ext>
            </a:extLst>
          </p:cNvPr>
          <p:cNvSpPr txBox="1"/>
          <p:nvPr/>
        </p:nvSpPr>
        <p:spPr>
          <a:xfrm>
            <a:off x="4043397" y="5311259"/>
            <a:ext cx="617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Aileron SemiBold" panose="00000700000000000000" pitchFamily="50" charset="0"/>
              </a:rPr>
              <a:t>Optimization of the Hypervisor </a:t>
            </a:r>
          </a:p>
        </p:txBody>
      </p:sp>
    </p:spTree>
    <p:extLst>
      <p:ext uri="{BB962C8B-B14F-4D97-AF65-F5344CB8AC3E}">
        <p14:creationId xmlns:p14="http://schemas.microsoft.com/office/powerpoint/2010/main" val="756536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F00C2-6A77-C929-0C10-A7336E758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8544613F-5EBC-0EEE-D6F7-F3F9C844D244}"/>
              </a:ext>
            </a:extLst>
          </p:cNvPr>
          <p:cNvSpPr txBox="1"/>
          <p:nvPr/>
        </p:nvSpPr>
        <p:spPr>
          <a:xfrm>
            <a:off x="1" y="0"/>
            <a:ext cx="23871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spc="-100" dirty="0">
                <a:latin typeface="Aileron Thin" panose="00000300000000000000" pitchFamily="50" charset="0"/>
                <a:cs typeface="Circular Std Black" panose="020B0A04020101010102" pitchFamily="34" charset="0"/>
              </a:rPr>
              <a:t>Heuijee Yun</a:t>
            </a:r>
            <a:endParaRPr lang="ko-KR" altLang="en-US" sz="3600" spc="-100" dirty="0">
              <a:latin typeface="Aileron Thin" panose="000003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A122585-9A5B-761D-6689-89C845456B3D}"/>
              </a:ext>
            </a:extLst>
          </p:cNvPr>
          <p:cNvSpPr txBox="1"/>
          <p:nvPr/>
        </p:nvSpPr>
        <p:spPr>
          <a:xfrm>
            <a:off x="6189789" y="153888"/>
            <a:ext cx="6937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About</a:t>
            </a:r>
            <a:endParaRPr lang="ko-KR" altLang="en-US" sz="1600" spc="-50" dirty="0">
              <a:latin typeface="Aileron Light" panose="000004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AE6BB8-75A3-0A5F-0379-DE5D9B6EB2A7}"/>
              </a:ext>
            </a:extLst>
          </p:cNvPr>
          <p:cNvSpPr txBox="1"/>
          <p:nvPr/>
        </p:nvSpPr>
        <p:spPr>
          <a:xfrm>
            <a:off x="6971270" y="153888"/>
            <a:ext cx="963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Research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1D805B2-32BD-9384-55CE-D03B004363C3}"/>
              </a:ext>
            </a:extLst>
          </p:cNvPr>
          <p:cNvSpPr txBox="1"/>
          <p:nvPr/>
        </p:nvSpPr>
        <p:spPr>
          <a:xfrm>
            <a:off x="8022524" y="153888"/>
            <a:ext cx="12109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Publications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0450B46-5F48-E37C-DB6B-F27008AC5C71}"/>
              </a:ext>
            </a:extLst>
          </p:cNvPr>
          <p:cNvSpPr txBox="1"/>
          <p:nvPr/>
        </p:nvSpPr>
        <p:spPr>
          <a:xfrm>
            <a:off x="9321280" y="153888"/>
            <a:ext cx="8396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Projects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111B22-A020-FB15-9D06-CFEBEEAA1029}"/>
              </a:ext>
            </a:extLst>
          </p:cNvPr>
          <p:cNvSpPr txBox="1"/>
          <p:nvPr/>
        </p:nvSpPr>
        <p:spPr>
          <a:xfrm>
            <a:off x="10248739" y="153888"/>
            <a:ext cx="6551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Blogs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B3AA47D-AA6C-C7EF-A2BA-3B2298D5AA56}"/>
              </a:ext>
            </a:extLst>
          </p:cNvPr>
          <p:cNvSpPr txBox="1"/>
          <p:nvPr/>
        </p:nvSpPr>
        <p:spPr>
          <a:xfrm>
            <a:off x="10991681" y="153888"/>
            <a:ext cx="847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pc="-50" dirty="0">
                <a:latin typeface="Aileron Light" panose="00000400000000000000" pitchFamily="50" charset="0"/>
                <a:cs typeface="Circular Std Black" panose="020B0A04020101010102" pitchFamily="34" charset="0"/>
              </a:rPr>
              <a:t>Contact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66B8EDE4-9327-45FB-2BF2-AF8756A81446}"/>
              </a:ext>
            </a:extLst>
          </p:cNvPr>
          <p:cNvCxnSpPr>
            <a:cxnSpLocks/>
          </p:cNvCxnSpPr>
          <p:nvPr/>
        </p:nvCxnSpPr>
        <p:spPr>
          <a:xfrm>
            <a:off x="0" y="629007"/>
            <a:ext cx="119922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C158396B-4913-45F7-C770-732942FFEDA0}"/>
              </a:ext>
            </a:extLst>
          </p:cNvPr>
          <p:cNvSpPr/>
          <p:nvPr/>
        </p:nvSpPr>
        <p:spPr>
          <a:xfrm>
            <a:off x="11967519" y="588848"/>
            <a:ext cx="80319" cy="80319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94B73-744E-DB58-27FC-EB9CD4537943}"/>
              </a:ext>
            </a:extLst>
          </p:cNvPr>
          <p:cNvSpPr txBox="1"/>
          <p:nvPr/>
        </p:nvSpPr>
        <p:spPr>
          <a:xfrm>
            <a:off x="-53854" y="6488668"/>
            <a:ext cx="226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Aileron UltraLight" panose="00000300000000000000" pitchFamily="50" charset="0"/>
              </a:rPr>
              <a:t>© 2025 Heuijee Yun</a:t>
            </a:r>
            <a:endParaRPr lang="ko-KR" altLang="en-US" dirty="0">
              <a:latin typeface="Aileron UltraLight" panose="000003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5AC94-948B-4F81-5350-C13FF3285B27}"/>
              </a:ext>
            </a:extLst>
          </p:cNvPr>
          <p:cNvSpPr txBox="1"/>
          <p:nvPr/>
        </p:nvSpPr>
        <p:spPr>
          <a:xfrm>
            <a:off x="4390007" y="1004661"/>
            <a:ext cx="2823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Aileron Bold" panose="00000800000000000000" pitchFamily="50" charset="0"/>
                <a:cs typeface="Circular Std Black" panose="020B0A04020101010102" pitchFamily="34" charset="0"/>
              </a:rPr>
              <a:t>Contact me!</a:t>
            </a:r>
            <a:endParaRPr lang="ko-KR" altLang="en-US" sz="3600" dirty="0">
              <a:latin typeface="Aileron Bold" panose="00000800000000000000" pitchFamily="50" charset="0"/>
              <a:cs typeface="Circular Std Black" panose="020B0A04020101010102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8222A4-762D-5FB6-18A8-5DABD0DFC820}"/>
              </a:ext>
            </a:extLst>
          </p:cNvPr>
          <p:cNvSpPr/>
          <p:nvPr/>
        </p:nvSpPr>
        <p:spPr>
          <a:xfrm>
            <a:off x="3582138" y="1802172"/>
            <a:ext cx="4438836" cy="435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leron Bold" panose="000008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E588BF-37E1-490D-6F3F-19A3887415DE}"/>
              </a:ext>
            </a:extLst>
          </p:cNvPr>
          <p:cNvSpPr txBox="1"/>
          <p:nvPr/>
        </p:nvSpPr>
        <p:spPr>
          <a:xfrm>
            <a:off x="3591016" y="1850397"/>
            <a:ext cx="7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ileron" panose="00000500000000000000" pitchFamily="50" charset="0"/>
                <a:cs typeface="Circular Std Medium" panose="020B0604020101010102" pitchFamily="34" charset="0"/>
              </a:rPr>
              <a:t>Name</a:t>
            </a:r>
            <a:endParaRPr lang="ko-KR" altLang="en-US" sz="1600" dirty="0">
              <a:latin typeface="Aileron" panose="000005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D3BE46D-5C75-31CA-E6A2-1BF22867F7F2}"/>
              </a:ext>
            </a:extLst>
          </p:cNvPr>
          <p:cNvCxnSpPr>
            <a:cxnSpLocks/>
          </p:cNvCxnSpPr>
          <p:nvPr/>
        </p:nvCxnSpPr>
        <p:spPr>
          <a:xfrm>
            <a:off x="4564606" y="1845078"/>
            <a:ext cx="0" cy="349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E8D71-942B-7272-FA73-FE1C355E76A7}"/>
              </a:ext>
            </a:extLst>
          </p:cNvPr>
          <p:cNvSpPr/>
          <p:nvPr/>
        </p:nvSpPr>
        <p:spPr>
          <a:xfrm>
            <a:off x="3582138" y="2422007"/>
            <a:ext cx="4438836" cy="435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leron Bold" panose="000008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FF4DB-416C-C361-C062-8E756A5650A0}"/>
              </a:ext>
            </a:extLst>
          </p:cNvPr>
          <p:cNvSpPr txBox="1"/>
          <p:nvPr/>
        </p:nvSpPr>
        <p:spPr>
          <a:xfrm>
            <a:off x="3583618" y="2470232"/>
            <a:ext cx="77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ileron" panose="00000500000000000000" pitchFamily="50" charset="0"/>
                <a:cs typeface="Circular Std Medium" panose="020B0604020101010102" pitchFamily="34" charset="0"/>
              </a:rPr>
              <a:t>Email</a:t>
            </a:r>
            <a:endParaRPr lang="ko-KR" altLang="en-US" sz="1600" dirty="0">
              <a:latin typeface="Aileron" panose="000005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8804DEA-6D8B-816A-20D5-E0405F3C7417}"/>
              </a:ext>
            </a:extLst>
          </p:cNvPr>
          <p:cNvCxnSpPr>
            <a:cxnSpLocks/>
          </p:cNvCxnSpPr>
          <p:nvPr/>
        </p:nvCxnSpPr>
        <p:spPr>
          <a:xfrm>
            <a:off x="4564606" y="2464913"/>
            <a:ext cx="0" cy="349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5CAEB3-0C5C-97EA-ECFF-C0A6AF6B0C9B}"/>
              </a:ext>
            </a:extLst>
          </p:cNvPr>
          <p:cNvSpPr/>
          <p:nvPr/>
        </p:nvSpPr>
        <p:spPr>
          <a:xfrm>
            <a:off x="3582138" y="3041842"/>
            <a:ext cx="4438836" cy="19294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leron Bold" panose="00000800000000000000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77CD4-CD13-604B-443F-15477E3451EC}"/>
              </a:ext>
            </a:extLst>
          </p:cNvPr>
          <p:cNvSpPr txBox="1"/>
          <p:nvPr/>
        </p:nvSpPr>
        <p:spPr>
          <a:xfrm>
            <a:off x="3574739" y="3041842"/>
            <a:ext cx="1183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Aileron" panose="00000500000000000000" pitchFamily="50" charset="0"/>
                <a:cs typeface="Circular Std Medium" panose="020B0604020101010102" pitchFamily="34" charset="0"/>
              </a:rPr>
              <a:t>Message</a:t>
            </a:r>
            <a:endParaRPr lang="ko-KR" altLang="en-US" sz="1600" dirty="0">
              <a:latin typeface="Aileron" panose="00000500000000000000" pitchFamily="50" charset="0"/>
              <a:cs typeface="Circular Std Medium" panose="020B0604020101010102" pitchFamily="34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BF29E83-6A0E-CB27-1F3D-7C29966C94C1}"/>
              </a:ext>
            </a:extLst>
          </p:cNvPr>
          <p:cNvCxnSpPr>
            <a:cxnSpLocks/>
          </p:cNvCxnSpPr>
          <p:nvPr/>
        </p:nvCxnSpPr>
        <p:spPr>
          <a:xfrm>
            <a:off x="4564606" y="3041842"/>
            <a:ext cx="0" cy="1838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6468CB6-4BEA-10D8-AEE8-36F792F5AAA8}"/>
              </a:ext>
            </a:extLst>
          </p:cNvPr>
          <p:cNvSpPr/>
          <p:nvPr/>
        </p:nvSpPr>
        <p:spPr>
          <a:xfrm>
            <a:off x="3582138" y="5162746"/>
            <a:ext cx="4438836" cy="4350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ileron Bold" panose="00000800000000000000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D062EC-CE8E-A880-B21C-54C139E3E599}"/>
              </a:ext>
            </a:extLst>
          </p:cNvPr>
          <p:cNvSpPr txBox="1"/>
          <p:nvPr/>
        </p:nvSpPr>
        <p:spPr>
          <a:xfrm>
            <a:off x="5350597" y="5180193"/>
            <a:ext cx="901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Aileron Bold" panose="00000800000000000000" pitchFamily="50" charset="0"/>
                <a:cs typeface="Circular Std Medium" panose="020B0604020101010102" pitchFamily="34" charset="0"/>
              </a:rPr>
              <a:t>Send!</a:t>
            </a:r>
            <a:endParaRPr lang="ko-KR" altLang="en-US" sz="2000" dirty="0">
              <a:solidFill>
                <a:schemeClr val="bg1"/>
              </a:solidFill>
              <a:latin typeface="Aileron Bold" panose="00000800000000000000" pitchFamily="50" charset="0"/>
              <a:cs typeface="Circular Std Medium" panose="020B0604020101010102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353402-545F-560B-8732-2BC0F21415CF}"/>
              </a:ext>
            </a:extLst>
          </p:cNvPr>
          <p:cNvSpPr/>
          <p:nvPr/>
        </p:nvSpPr>
        <p:spPr>
          <a:xfrm>
            <a:off x="10263034" y="721563"/>
            <a:ext cx="1661984" cy="395417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B73FD-A591-338F-4DA4-B1214E760DBF}"/>
              </a:ext>
            </a:extLst>
          </p:cNvPr>
          <p:cNvSpPr txBox="1"/>
          <p:nvPr/>
        </p:nvSpPr>
        <p:spPr>
          <a:xfrm>
            <a:off x="10312391" y="749994"/>
            <a:ext cx="1563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Aileron Heavy" panose="00000A00000000000000" pitchFamily="50" charset="0"/>
                <a:cs typeface="Circular Std Book" panose="020B0604020101020102" pitchFamily="34" charset="0"/>
              </a:rPr>
              <a:t>Download  CV</a:t>
            </a:r>
            <a:endParaRPr lang="ko-KR" altLang="en-US" sz="1600" dirty="0">
              <a:solidFill>
                <a:schemeClr val="bg1"/>
              </a:solidFill>
              <a:latin typeface="Aileron Heavy" panose="00000A00000000000000" pitchFamily="50" charset="0"/>
              <a:cs typeface="Circular Std Book" panose="020B060402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05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645</Words>
  <Application>Microsoft Office PowerPoint</Application>
  <PresentationFormat>와이드스크린</PresentationFormat>
  <Paragraphs>157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맑은 고딕</vt:lpstr>
      <vt:lpstr>Aileron</vt:lpstr>
      <vt:lpstr>Aileron Bold</vt:lpstr>
      <vt:lpstr>Aileron Heavy</vt:lpstr>
      <vt:lpstr>Aileron Light</vt:lpstr>
      <vt:lpstr>Aileron SemiBold</vt:lpstr>
      <vt:lpstr>Aileron Thin</vt:lpstr>
      <vt:lpstr>Aileron UltraLight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희지 윤</dc:creator>
  <cp:lastModifiedBy>희지 윤</cp:lastModifiedBy>
  <cp:revision>43</cp:revision>
  <dcterms:created xsi:type="dcterms:W3CDTF">2025-03-07T12:16:39Z</dcterms:created>
  <dcterms:modified xsi:type="dcterms:W3CDTF">2025-03-09T07:38:21Z</dcterms:modified>
</cp:coreProperties>
</file>