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9" r:id="rId4"/>
    <p:sldId id="280" r:id="rId5"/>
    <p:sldId id="281" r:id="rId6"/>
    <p:sldId id="282" r:id="rId7"/>
    <p:sldId id="283" r:id="rId8"/>
    <p:sldId id="284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D7"/>
    <a:srgbClr val="FF3372"/>
    <a:srgbClr val="FF4780"/>
    <a:srgbClr val="FDC4E2"/>
    <a:srgbClr val="FF1199"/>
    <a:srgbClr val="FF8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96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74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48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5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8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77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2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49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978-01A6-48B5-B426-2B39E8CAEC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8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933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2877" y="997345"/>
            <a:ext cx="7806489" cy="2806928"/>
          </a:xfrm>
        </p:spPr>
        <p:txBody>
          <a:bodyPr>
            <a:norm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빅</a:t>
            </a:r>
            <a:r>
              <a:rPr lang="ko-KR" altLang="en-US" b="1" dirty="0" smtClean="0">
                <a:solidFill>
                  <a:schemeClr val="bg1"/>
                </a:solidFill>
              </a:rPr>
              <a:t> 데이터 프로그래밍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>Mini Project</a:t>
            </a:r>
            <a:endParaRPr lang="ko-KR" altLang="en-US" sz="5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3166" y="4359758"/>
            <a:ext cx="6426200" cy="1942757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미디어소프트웨어 학</a:t>
            </a:r>
            <a:r>
              <a:rPr lang="ko-KR" altLang="en-US" sz="3200" dirty="0">
                <a:solidFill>
                  <a:schemeClr val="bg1"/>
                </a:solidFill>
              </a:rPr>
              <a:t>과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201511116 </a:t>
            </a:r>
            <a:r>
              <a:rPr lang="ko-KR" altLang="en-US" sz="2800" dirty="0" smtClean="0">
                <a:solidFill>
                  <a:schemeClr val="bg1"/>
                </a:solidFill>
              </a:rPr>
              <a:t>손희수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6324600" y="0"/>
            <a:ext cx="5867400" cy="9398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/>
          <p:cNvSpPr/>
          <p:nvPr/>
        </p:nvSpPr>
        <p:spPr>
          <a:xfrm rot="16200000" flipH="1">
            <a:off x="10388600" y="-127000"/>
            <a:ext cx="1676400" cy="19304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4257548" y="5591774"/>
            <a:ext cx="7934452" cy="12662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/>
          <p:cNvSpPr/>
          <p:nvPr/>
        </p:nvSpPr>
        <p:spPr>
          <a:xfrm flipH="1">
            <a:off x="8166100" y="4038600"/>
            <a:ext cx="4025900" cy="28194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0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28558" y="1029324"/>
            <a:ext cx="1485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2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01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6672" y="177331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서울시 권역 별 오존 예 경보 현황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468969" y="3343077"/>
            <a:ext cx="9465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000" dirty="0"/>
              <a:t>오존 예보는 매일 오존 농도를 예측하여 전일 </a:t>
            </a:r>
            <a:r>
              <a:rPr lang="en-US" altLang="ko-KR" sz="2000" dirty="0"/>
              <a:t>18</a:t>
            </a:r>
            <a:r>
              <a:rPr lang="ko-KR" altLang="en-US" sz="2000" dirty="0"/>
              <a:t>시</a:t>
            </a:r>
            <a:r>
              <a:rPr lang="en-US" altLang="ko-KR" sz="2000" dirty="0"/>
              <a:t>, </a:t>
            </a:r>
            <a:r>
              <a:rPr lang="ko-KR" altLang="en-US" sz="2000" dirty="0"/>
              <a:t>당일 </a:t>
            </a:r>
            <a:r>
              <a:rPr lang="en-US" altLang="ko-KR" sz="2000" dirty="0"/>
              <a:t>09</a:t>
            </a:r>
            <a:r>
              <a:rPr lang="ko-KR" altLang="en-US" sz="2000" dirty="0"/>
              <a:t>시 </a:t>
            </a:r>
            <a:r>
              <a:rPr lang="ko-KR" altLang="en-US" sz="2000" dirty="0" smtClean="0"/>
              <a:t>기준으로</a:t>
            </a:r>
            <a:endParaRPr lang="en-US" altLang="ko-KR" sz="2000" dirty="0" smtClean="0"/>
          </a:p>
          <a:p>
            <a:pPr fontAlgn="base" latinLnBrk="0"/>
            <a:r>
              <a:rPr lang="ko-KR" altLang="en-US" sz="2000" dirty="0" smtClean="0"/>
              <a:t>예보 </a:t>
            </a:r>
            <a:r>
              <a:rPr lang="ko-KR" altLang="en-US" sz="2000" dirty="0"/>
              <a:t>등급과 행동요령을 알려드리는 정보이며</a:t>
            </a:r>
            <a:r>
              <a:rPr lang="en-US" altLang="ko-KR" sz="2000" dirty="0" smtClean="0"/>
              <a:t>,</a:t>
            </a:r>
          </a:p>
          <a:p>
            <a:pPr fontAlgn="base" latinLnBrk="0"/>
            <a:r>
              <a:rPr lang="ko-KR" altLang="en-US" sz="2000" dirty="0" smtClean="0"/>
              <a:t>오존 </a:t>
            </a:r>
            <a:r>
              <a:rPr lang="ko-KR" altLang="en-US" sz="2000" dirty="0"/>
              <a:t>경보</a:t>
            </a:r>
            <a:r>
              <a:rPr lang="en-US" altLang="ko-KR" sz="2000" dirty="0"/>
              <a:t>(</a:t>
            </a:r>
            <a:r>
              <a:rPr lang="ko-KR" altLang="en-US" sz="2000" dirty="0"/>
              <a:t>주의보</a:t>
            </a:r>
            <a:r>
              <a:rPr lang="en-US" altLang="ko-KR" sz="2000" dirty="0"/>
              <a:t>, </a:t>
            </a:r>
            <a:r>
              <a:rPr lang="ko-KR" altLang="en-US" sz="2000" dirty="0"/>
              <a:t>경보</a:t>
            </a:r>
            <a:r>
              <a:rPr lang="en-US" altLang="ko-KR" sz="2000" dirty="0"/>
              <a:t>, </a:t>
            </a:r>
            <a:r>
              <a:rPr lang="ko-KR" altLang="en-US" sz="2000" dirty="0"/>
              <a:t>중대경보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는 오존농도가 </a:t>
            </a:r>
            <a:r>
              <a:rPr lang="ko-KR" altLang="en-US" sz="2000" dirty="0"/>
              <a:t>일정기준 이상으로 상승하여 건강에 해를 줄 염려가 있을 </a:t>
            </a:r>
            <a:r>
              <a:rPr lang="ko-KR" altLang="en-US" sz="2000" dirty="0" smtClean="0"/>
              <a:t>때 경보단계와 </a:t>
            </a:r>
            <a:r>
              <a:rPr lang="ko-KR" altLang="en-US" sz="2000" dirty="0"/>
              <a:t>행동요령을 안내하는 정보입니다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02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955131"/>
            <a:ext cx="1863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제공기관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제공정보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02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2200" y="2032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열린 데이터 </a:t>
            </a:r>
            <a:r>
              <a:rPr lang="en-US" altLang="ko-KR" sz="3600" dirty="0" smtClean="0"/>
              <a:t>/ </a:t>
            </a:r>
            <a:r>
              <a:rPr lang="ko-KR" altLang="en-US" sz="3600" dirty="0" smtClean="0"/>
              <a:t>서울특별시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3327802"/>
            <a:ext cx="1128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API : htttp://openAPI.seoul.go.kr:8088/(</a:t>
            </a:r>
            <a:r>
              <a:rPr lang="ko-KR" altLang="en-US" sz="2000" dirty="0" smtClean="0"/>
              <a:t>인증키</a:t>
            </a:r>
            <a:r>
              <a:rPr lang="en-US" altLang="ko-KR" sz="2000" dirty="0" smtClean="0"/>
              <a:t>)/</a:t>
            </a:r>
            <a:r>
              <a:rPr lang="en-US" altLang="ko-KR" sz="2000" dirty="0"/>
              <a:t>xml/ForecastWarningOzoneService/1/5/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516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1289207"/>
            <a:ext cx="18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최종목표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03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627" y="3233004"/>
            <a:ext cx="1128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정보를 토대로 사용자에게 간단하고 직관적으로 정보를 전달하기 위해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행동요령에 대해서 간략하게 결과를 보여줍니다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40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1289207"/>
            <a:ext cx="18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구현화면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04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5999" y="605989"/>
            <a:ext cx="20298497" cy="82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111418032" descr="EMB0000126035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3190"/>
            <a:ext cx="9743912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1289207"/>
            <a:ext cx="18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출력화면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05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"/>
            <a:ext cx="11697439" cy="7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049" name="_x111419688" descr="EMB0000126035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80" y="3011203"/>
            <a:ext cx="9940263" cy="8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83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각 삼각형 4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다이아몬드 6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  <a:endPara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정리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06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"/>
            <a:ext cx="11697439" cy="7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6933" y="2032000"/>
            <a:ext cx="87714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질문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오존 상태에 따른 행동 요령은 어떻게 되는가</a:t>
            </a:r>
            <a:r>
              <a:rPr lang="en-US" altLang="ko-KR" sz="2800" dirty="0" smtClean="0"/>
              <a:t>?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데이터 크기 </a:t>
            </a:r>
            <a:r>
              <a:rPr lang="en-US" altLang="ko-KR" sz="2800" dirty="0" smtClean="0"/>
              <a:t>: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분석 </a:t>
            </a:r>
            <a:r>
              <a:rPr lang="en-US" altLang="ko-KR" sz="2800" dirty="0" smtClean="0"/>
              <a:t>: LOC  =&gt; 27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답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오존 상태에 따른 적절한 행동 요령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9625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1289207"/>
            <a:ext cx="18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 점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07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"/>
            <a:ext cx="11697439" cy="7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8868" y="2335645"/>
            <a:ext cx="84615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수업시간과 프로젝트 과제를 하면서 데이터를 다루는 것이</a:t>
            </a:r>
            <a:endParaRPr lang="en-US" altLang="ko-KR" sz="2000" dirty="0" smtClean="0"/>
          </a:p>
          <a:p>
            <a:r>
              <a:rPr lang="ko-KR" altLang="en-US" sz="2000" dirty="0" smtClean="0"/>
              <a:t>띄어쓰기 하나에도 크게 달라지고 까다롭다는 것을 알게 되었습니다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학년 때에 파이선이라는 언어를 배웠을 때는 파이선은 쉽고 간단하다고</a:t>
            </a:r>
            <a:endParaRPr lang="en-US" altLang="ko-KR" sz="2000" dirty="0" smtClean="0"/>
          </a:p>
          <a:p>
            <a:r>
              <a:rPr lang="ko-KR" altLang="en-US" sz="2000" dirty="0" smtClean="0"/>
              <a:t>생각했었는데 빅데이터프로그래밍 수업에서 사용하는 파이선 언어는</a:t>
            </a:r>
            <a:endParaRPr lang="en-US" altLang="ko-KR" sz="2000" dirty="0" smtClean="0"/>
          </a:p>
          <a:p>
            <a:r>
              <a:rPr lang="ko-KR" altLang="en-US" sz="2000" dirty="0" smtClean="0"/>
              <a:t>재미있었지만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너무 어려웠습니다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이번 학기에는 프로젝트 준비가 많이 부족했지만 빅데이터프로그래밍을 더 공부해보고 싶습니다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5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 flipV="1">
            <a:off x="304800" y="25400"/>
            <a:ext cx="11887200" cy="1701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flipV="1">
            <a:off x="0" y="-1"/>
            <a:ext cx="13411200" cy="17018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rot="10800000" flipH="1" flipV="1">
            <a:off x="0" y="5156200"/>
            <a:ext cx="11887200" cy="1701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>
            <a:spLocks noChangeAspect="1"/>
          </p:cNvSpPr>
          <p:nvPr/>
        </p:nvSpPr>
        <p:spPr>
          <a:xfrm rot="10800000" flipV="1">
            <a:off x="-1219200" y="5156200"/>
            <a:ext cx="13411200" cy="17018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0650" y="2489200"/>
            <a:ext cx="7175500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!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4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182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나눔바른고딕</vt:lpstr>
      <vt:lpstr>맑은 고딕</vt:lpstr>
      <vt:lpstr>함초롬돋움</vt:lpstr>
      <vt:lpstr>Arial</vt:lpstr>
      <vt:lpstr>Office 테마</vt:lpstr>
      <vt:lpstr>빅 데이터 프로그래밍  Mini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소공이의 To do</dc:title>
  <dc:creator>Jiyeon Lee</dc:creator>
  <cp:lastModifiedBy>Heuisu Son</cp:lastModifiedBy>
  <cp:revision>89</cp:revision>
  <dcterms:created xsi:type="dcterms:W3CDTF">2017-06-09T03:19:59Z</dcterms:created>
  <dcterms:modified xsi:type="dcterms:W3CDTF">2017-06-13T07:20:04Z</dcterms:modified>
</cp:coreProperties>
</file>