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6"/>
  </p:notesMasterIdLst>
  <p:sldIdLst>
    <p:sldId id="256" r:id="rId2"/>
    <p:sldId id="268" r:id="rId3"/>
    <p:sldId id="257" r:id="rId4"/>
    <p:sldId id="258" r:id="rId5"/>
    <p:sldId id="282" r:id="rId6"/>
    <p:sldId id="283" r:id="rId7"/>
    <p:sldId id="269" r:id="rId8"/>
    <p:sldId id="284" r:id="rId9"/>
    <p:sldId id="285" r:id="rId10"/>
    <p:sldId id="286" r:id="rId11"/>
    <p:sldId id="287" r:id="rId12"/>
    <p:sldId id="288" r:id="rId13"/>
    <p:sldId id="289" r:id="rId14"/>
    <p:sldId id="267"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1BC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34"/>
    <p:restoredTop sz="94643"/>
  </p:normalViewPr>
  <p:slideViewPr>
    <p:cSldViewPr snapToGrid="0" snapToObjects="1">
      <p:cViewPr varScale="1">
        <p:scale>
          <a:sx n="69" d="100"/>
          <a:sy n="69" d="100"/>
        </p:scale>
        <p:origin x="1548"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23B452-0551-4BF7-A46E-24936A47AE59}" type="datetimeFigureOut">
              <a:rPr lang="en-US" smtClean="0"/>
              <a:t>06/14/2023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2F4042-519D-4663-A8E1-002F41C4F05B}" type="slidenum">
              <a:rPr lang="en-US" smtClean="0"/>
              <a:t>‹#›</a:t>
            </a:fld>
            <a:endParaRPr lang="en-US"/>
          </a:p>
        </p:txBody>
      </p:sp>
    </p:spTree>
    <p:extLst>
      <p:ext uri="{BB962C8B-B14F-4D97-AF65-F5344CB8AC3E}">
        <p14:creationId xmlns:p14="http://schemas.microsoft.com/office/powerpoint/2010/main" val="2907759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19B4D1-152D-4107-9FC5-F495CF47AA1E}" type="datetime1">
              <a:rPr lang="en-US" smtClean="0"/>
              <a:t>06/14/2023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4A3715-FC91-284B-8702-1BAEDE956EB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905607"/>
            <a:ext cx="1971675" cy="5271356"/>
          </a:xfrm>
        </p:spPr>
        <p:txBody>
          <a:bodyPr vert="eaVert"/>
          <a:lstStyle>
            <a:lvl1pPr>
              <a:defRPr>
                <a:solidFill>
                  <a:schemeClr val="tx1"/>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307733" y="905607"/>
            <a:ext cx="5800725" cy="527135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6EC27E-296D-48D5-ADCA-9CE7A0EF2A9B}" type="datetime1">
              <a:rPr lang="en-US" smtClean="0"/>
              <a:t>06/14/2023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4A3715-FC91-284B-8702-1BAEDE956EBF}"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7948E56-EC85-4888-870E-BBAE0C144209}"/>
              </a:ext>
            </a:extLst>
          </p:cNvPr>
          <p:cNvSpPr>
            <a:spLocks noGrp="1"/>
          </p:cNvSpPr>
          <p:nvPr>
            <p:ph type="title"/>
          </p:nvPr>
        </p:nvSpPr>
        <p:spPr>
          <a:xfrm>
            <a:off x="307732" y="395654"/>
            <a:ext cx="8449406" cy="580292"/>
          </a:xfrm>
        </p:spPr>
        <p:txBody>
          <a:bodyPr/>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1705096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90146" y="0"/>
            <a:ext cx="7658100" cy="589085"/>
          </a:xfrm>
        </p:spPr>
        <p:txBody>
          <a:bodyPr>
            <a:noAutofit/>
          </a:bodyPr>
          <a:lstStyle>
            <a:lvl1pPr>
              <a:defRPr sz="3600" b="1">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290146" y="861646"/>
            <a:ext cx="8572500" cy="54600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163533" y="6559062"/>
            <a:ext cx="995729" cy="298938"/>
          </a:xfrm>
        </p:spPr>
        <p:txBody>
          <a:bodyPr/>
          <a:lstStyle>
            <a:lvl1pPr algn="ctr">
              <a:defRPr>
                <a:solidFill>
                  <a:schemeClr val="bg1"/>
                </a:solidFill>
              </a:defRPr>
            </a:lvl1pPr>
          </a:lstStyle>
          <a:p>
            <a:fld id="{6572CDFC-CB1E-42F8-90F4-C6810610BF43}" type="datetime1">
              <a:rPr lang="en-US" smtClean="0"/>
              <a:t>06/14/2023</a:t>
            </a:fld>
            <a:endParaRPr lang="en-US"/>
          </a:p>
        </p:txBody>
      </p:sp>
      <p:sp>
        <p:nvSpPr>
          <p:cNvPr id="5" name="Footer Placeholder 4"/>
          <p:cNvSpPr>
            <a:spLocks noGrp="1"/>
          </p:cNvSpPr>
          <p:nvPr>
            <p:ph type="ftr" sz="quarter" idx="11"/>
          </p:nvPr>
        </p:nvSpPr>
        <p:spPr>
          <a:xfrm>
            <a:off x="290147" y="6559062"/>
            <a:ext cx="6873386" cy="298938"/>
          </a:xfrm>
        </p:spPr>
        <p:txBody>
          <a:bodyPr/>
          <a:lstStyle>
            <a:lvl1pPr algn="l">
              <a:defRPr/>
            </a:lvl1pPr>
          </a:lstStyle>
          <a:p>
            <a:endParaRPr lang="en-US"/>
          </a:p>
        </p:txBody>
      </p:sp>
      <p:sp>
        <p:nvSpPr>
          <p:cNvPr id="6" name="Slide Number Placeholder 5"/>
          <p:cNvSpPr>
            <a:spLocks noGrp="1"/>
          </p:cNvSpPr>
          <p:nvPr>
            <p:ph type="sldNum" sz="quarter" idx="12"/>
          </p:nvPr>
        </p:nvSpPr>
        <p:spPr>
          <a:xfrm>
            <a:off x="8159262" y="6550271"/>
            <a:ext cx="703384" cy="298937"/>
          </a:xfrm>
        </p:spPr>
        <p:txBody>
          <a:bodyPr/>
          <a:lstStyle>
            <a:lvl1pPr algn="r">
              <a:defRPr/>
            </a:lvl1pPr>
          </a:lstStyle>
          <a:p>
            <a:fld id="{834A3715-FC91-284B-8702-1BAEDE956EB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8A1B5D-B1B0-47FC-A35F-82026DF0DCD0}" type="datetime1">
              <a:rPr lang="en-US" smtClean="0"/>
              <a:t>06/14/2023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4A3715-FC91-284B-8702-1BAEDE956EB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046285"/>
            <a:ext cx="3886200" cy="51306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046285"/>
            <a:ext cx="3886200" cy="51306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70BC3E-2DDB-448F-BEEF-01F819C123E6}" type="datetime1">
              <a:rPr lang="en-US" smtClean="0"/>
              <a:t>06/14/2023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4A3715-FC91-284B-8702-1BAEDE956EB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866777"/>
            <a:ext cx="7886700" cy="823912"/>
          </a:xfrm>
        </p:spPr>
        <p:txBody>
          <a:bodyPr/>
          <a:lstStyle>
            <a:lvl1pPr>
              <a:defRPr>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5391C9-5B68-4547-B8BA-70A3AC976D47}" type="datetime1">
              <a:rPr lang="en-US" smtClean="0"/>
              <a:t>06/14/2023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4A3715-FC91-284B-8702-1BAEDE956EB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C210A1-8013-496C-B1BC-D7361C7F34BF}" type="datetime1">
              <a:rPr lang="en-US" smtClean="0"/>
              <a:t>06/14/2023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4A3715-FC91-284B-8702-1BAEDE956EB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sz="1400" b="1">
                <a:latin typeface="Times New Roman" panose="02020603050405020304" pitchFamily="18" charset="0"/>
                <a:cs typeface="Times New Roman" panose="02020603050405020304" pitchFamily="18" charset="0"/>
              </a:defRPr>
            </a:lvl1pPr>
          </a:lstStyle>
          <a:p>
            <a:fld id="{D3151319-0770-4AC2-8DC0-EE5C7253BF00}" type="datetime1">
              <a:rPr lang="en-US" smtClean="0"/>
              <a:pPr/>
              <a:t>06/14/2023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sz="1400" b="1">
                <a:latin typeface="Times New Roman" panose="02020603050405020304" pitchFamily="18" charset="0"/>
                <a:cs typeface="Times New Roman" panose="02020603050405020304" pitchFamily="18" charset="0"/>
              </a:defRPr>
            </a:lvl1pPr>
          </a:lstStyle>
          <a:p>
            <a:fld id="{834A3715-FC91-284B-8702-1BAEDE956EB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987426"/>
            <a:ext cx="2949178" cy="1069974"/>
          </a:xfrm>
        </p:spPr>
        <p:txBody>
          <a:bodyPr anchor="b"/>
          <a:lstStyle>
            <a:lvl1pPr>
              <a:defRPr sz="3200">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5B0230-7625-43C3-9A1C-4F7CAFC5FB5E}" type="datetime1">
              <a:rPr lang="en-US" smtClean="0"/>
              <a:t>06/14/2023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4A3715-FC91-284B-8702-1BAEDE956EB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7732" y="16976"/>
            <a:ext cx="7526213" cy="5721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0" y="987426"/>
            <a:ext cx="4948877" cy="5307866"/>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7732" y="987425"/>
            <a:ext cx="3271287" cy="530786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80CF8C-3395-4C2A-AC56-E877AC26A5C6}" type="datetime1">
              <a:rPr lang="en-US" smtClean="0"/>
              <a:t>06/14/2023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4A3715-FC91-284B-8702-1BAEDE956EB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7732" y="1"/>
            <a:ext cx="7605346" cy="58029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307732" y="879230"/>
            <a:ext cx="8563706" cy="551277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051429" y="6567854"/>
            <a:ext cx="1301263" cy="290146"/>
          </a:xfrm>
          <a:prstGeom prst="rect">
            <a:avLst/>
          </a:prstGeom>
        </p:spPr>
        <p:txBody>
          <a:bodyPr vert="horz" lIns="91440" tIns="45720" rIns="91440" bIns="45720" rtlCol="0" anchor="ctr"/>
          <a:lstStyle>
            <a:lvl1pPr algn="ctr">
              <a:defRPr sz="1400" b="1">
                <a:solidFill>
                  <a:schemeClr val="bg1">
                    <a:lumMod val="95000"/>
                  </a:schemeClr>
                </a:solidFill>
                <a:latin typeface="Times New Roman" panose="02020603050405020304" pitchFamily="18" charset="0"/>
                <a:cs typeface="Times New Roman" panose="02020603050405020304" pitchFamily="18" charset="0"/>
              </a:defRPr>
            </a:lvl1pPr>
          </a:lstStyle>
          <a:p>
            <a:fld id="{C8C5B4E1-80C0-415E-88F8-422218ED8445}" type="datetime1">
              <a:rPr lang="en-US" smtClean="0"/>
              <a:pPr/>
              <a:t>06/14/2023</a:t>
            </a:fld>
            <a:endParaRPr lang="en-US"/>
          </a:p>
        </p:txBody>
      </p:sp>
      <p:sp>
        <p:nvSpPr>
          <p:cNvPr id="5" name="Footer Placeholder 4"/>
          <p:cNvSpPr>
            <a:spLocks noGrp="1"/>
          </p:cNvSpPr>
          <p:nvPr>
            <p:ph type="ftr" sz="quarter" idx="3"/>
          </p:nvPr>
        </p:nvSpPr>
        <p:spPr>
          <a:xfrm>
            <a:off x="307731" y="6567855"/>
            <a:ext cx="6743697" cy="290145"/>
          </a:xfrm>
          <a:prstGeom prst="rect">
            <a:avLst/>
          </a:prstGeom>
        </p:spPr>
        <p:txBody>
          <a:bodyPr vert="horz" lIns="91440" tIns="45720" rIns="91440" bIns="45720" rtlCol="0" anchor="ctr"/>
          <a:lstStyle>
            <a:lvl1pPr algn="l">
              <a:defRPr sz="120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8352692" y="6567854"/>
            <a:ext cx="518746" cy="259675"/>
          </a:xfrm>
          <a:prstGeom prst="rect">
            <a:avLst/>
          </a:prstGeom>
        </p:spPr>
        <p:txBody>
          <a:bodyPr vert="horz" lIns="91440" tIns="45720" rIns="91440" bIns="45720" rtlCol="0" anchor="ctr"/>
          <a:lstStyle>
            <a:lvl1pPr algn="r">
              <a:defRPr sz="1400" b="1">
                <a:solidFill>
                  <a:schemeClr val="bg1"/>
                </a:solidFill>
                <a:latin typeface="Times New Roman" panose="02020603050405020304" pitchFamily="18" charset="0"/>
                <a:cs typeface="Times New Roman" panose="02020603050405020304" pitchFamily="18" charset="0"/>
              </a:defRPr>
            </a:lvl1pPr>
          </a:lstStyle>
          <a:p>
            <a:fld id="{834A3715-FC91-284B-8702-1BAEDE956EBF}" type="slidenum">
              <a:rPr lang="en-US" smtClean="0"/>
              <a:pPr/>
              <a:t>‹#›</a:t>
            </a:fld>
            <a:endParaRPr lang="en-US"/>
          </a:p>
        </p:txBody>
      </p:sp>
    </p:spTree>
    <p:extLst>
      <p:ext uri="{BB962C8B-B14F-4D97-AF65-F5344CB8AC3E}">
        <p14:creationId xmlns:p14="http://schemas.microsoft.com/office/powerpoint/2010/main" val="5918700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p:txStyles>
    <p:titleStyle>
      <a:lvl1pPr algn="l" defTabSz="914400" rtl="0" eaLnBrk="1" latinLnBrk="0" hangingPunct="1">
        <a:lnSpc>
          <a:spcPct val="90000"/>
        </a:lnSpc>
        <a:spcBef>
          <a:spcPct val="0"/>
        </a:spcBef>
        <a:buNone/>
        <a:defRPr sz="3600" b="1" i="0" kern="1200">
          <a:solidFill>
            <a:schemeClr val="bg1">
              <a:lumMod val="9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674"/>
            <a:ext cx="9157648" cy="1015663"/>
          </a:xfrm>
          <a:prstGeom prst="rect">
            <a:avLst/>
          </a:prstGeom>
          <a:solidFill>
            <a:schemeClr val="bg1"/>
          </a:solidFill>
        </p:spPr>
        <p:txBody>
          <a:bodyPr wrap="square">
            <a:spAutoFit/>
          </a:bodyPr>
          <a:lstStyle/>
          <a:p>
            <a:pPr algn="ctr"/>
            <a:r>
              <a:rPr lang="de-DE" sz="2300" b="1" dirty="0">
                <a:latin typeface="Times New Roman" pitchFamily="18" charset="0"/>
                <a:cs typeface="Times New Roman" pitchFamily="18" charset="0"/>
              </a:rPr>
              <a:t>BỘ GIÁO DỤC VÀ ĐÀO TẠO</a:t>
            </a:r>
            <a:endParaRPr lang="vi-VN" sz="2300" b="1" dirty="0">
              <a:latin typeface="Times New Roman" pitchFamily="18" charset="0"/>
              <a:cs typeface="Times New Roman" pitchFamily="18" charset="0"/>
            </a:endParaRPr>
          </a:p>
          <a:p>
            <a:pPr algn="ctr"/>
            <a:r>
              <a:rPr lang="de-DE" sz="2300" b="1" dirty="0">
                <a:latin typeface="Times New Roman" pitchFamily="18" charset="0"/>
                <a:cs typeface="Times New Roman" pitchFamily="18" charset="0"/>
              </a:rPr>
              <a:t>TRƯỜNG ĐẠI HỌC SƯ PHẠM KỸ THUẬT HƯNG YÊN</a:t>
            </a:r>
          </a:p>
          <a:p>
            <a:pPr algn="ctr"/>
            <a:endParaRPr lang="vi-VN" sz="1400" dirty="0">
              <a:latin typeface="Times New Roman" pitchFamily="18" charset="0"/>
              <a:cs typeface="Times New Roman" pitchFamily="18" charset="0"/>
            </a:endParaRPr>
          </a:p>
        </p:txBody>
      </p:sp>
      <p:sp>
        <p:nvSpPr>
          <p:cNvPr id="3" name="Rectangle 2"/>
          <p:cNvSpPr/>
          <p:nvPr/>
        </p:nvSpPr>
        <p:spPr>
          <a:xfrm>
            <a:off x="0" y="4551075"/>
            <a:ext cx="9143999" cy="1012585"/>
          </a:xfrm>
          <a:prstGeom prst="rect">
            <a:avLst/>
          </a:prstGeom>
        </p:spPr>
        <p:txBody>
          <a:bodyPr wrap="square">
            <a:spAutoFit/>
          </a:bodyPr>
          <a:lstStyle/>
          <a:p>
            <a:pPr algn="ctr">
              <a:lnSpc>
                <a:spcPct val="130000"/>
              </a:lnSpc>
            </a:pPr>
            <a:r>
              <a:rPr lang="de-DE" sz="2300" dirty="0" smtClean="0">
                <a:latin typeface="Times New Roman" pitchFamily="18" charset="0"/>
                <a:cs typeface="Times New Roman" pitchFamily="18" charset="0"/>
              </a:rPr>
              <a:t>SINH </a:t>
            </a:r>
            <a:r>
              <a:rPr lang="de-DE" sz="2300" dirty="0">
                <a:latin typeface="Times New Roman" pitchFamily="18" charset="0"/>
                <a:cs typeface="Times New Roman" pitchFamily="18" charset="0"/>
              </a:rPr>
              <a:t>VIÊN</a:t>
            </a:r>
            <a:r>
              <a:rPr lang="en-US" sz="2300" dirty="0">
                <a:latin typeface="Times New Roman" pitchFamily="18" charset="0"/>
                <a:cs typeface="Times New Roman" pitchFamily="18" charset="0"/>
              </a:rPr>
              <a:t>: </a:t>
            </a:r>
            <a:r>
              <a:rPr lang="de-DE" sz="2300" b="1" dirty="0" smtClean="0">
                <a:latin typeface="Times New Roman" pitchFamily="18" charset="0"/>
                <a:cs typeface="Times New Roman" pitchFamily="18" charset="0"/>
              </a:rPr>
              <a:t>NGUYỄN THỊ THANH HUYỀN</a:t>
            </a:r>
            <a:endParaRPr lang="de-DE" sz="2300" dirty="0">
              <a:latin typeface="Times New Roman" pitchFamily="18" charset="0"/>
              <a:cs typeface="Times New Roman" pitchFamily="18" charset="0"/>
            </a:endParaRPr>
          </a:p>
          <a:p>
            <a:pPr algn="ctr">
              <a:lnSpc>
                <a:spcPct val="130000"/>
              </a:lnSpc>
            </a:pPr>
            <a:r>
              <a:rPr lang="de-DE" sz="2300" dirty="0">
                <a:latin typeface="Times New Roman" pitchFamily="18" charset="0"/>
                <a:cs typeface="Times New Roman" pitchFamily="18" charset="0"/>
              </a:rPr>
              <a:t>HƯỚNG DẪN</a:t>
            </a:r>
            <a:r>
              <a:rPr lang="en-US" sz="2300" dirty="0">
                <a:latin typeface="Times New Roman" pitchFamily="18" charset="0"/>
                <a:cs typeface="Times New Roman" pitchFamily="18" charset="0"/>
              </a:rPr>
              <a:t>: </a:t>
            </a:r>
            <a:r>
              <a:rPr lang="de-DE" sz="2300" b="1" dirty="0" smtClean="0">
                <a:latin typeface="Times New Roman" pitchFamily="18" charset="0"/>
                <a:cs typeface="Times New Roman" pitchFamily="18" charset="0"/>
              </a:rPr>
              <a:t>THS</a:t>
            </a:r>
            <a:r>
              <a:rPr lang="de-DE" sz="2300" b="1" dirty="0">
                <a:latin typeface="Times New Roman" pitchFamily="18" charset="0"/>
                <a:cs typeface="Times New Roman" pitchFamily="18" charset="0"/>
              </a:rPr>
              <a:t>. </a:t>
            </a:r>
            <a:r>
              <a:rPr lang="de-DE" sz="2300" b="1" dirty="0" smtClean="0">
                <a:latin typeface="Times New Roman" pitchFamily="18" charset="0"/>
                <a:cs typeface="Times New Roman" pitchFamily="18" charset="0"/>
              </a:rPr>
              <a:t>ĐỖ THỊ THU TRANG</a:t>
            </a:r>
            <a:endParaRPr lang="de-DE" sz="2300" b="1" dirty="0">
              <a:latin typeface="Times New Roman" pitchFamily="18" charset="0"/>
              <a:cs typeface="Times New Roman" pitchFamily="18" charset="0"/>
            </a:endParaRPr>
          </a:p>
        </p:txBody>
      </p:sp>
      <p:sp>
        <p:nvSpPr>
          <p:cNvPr id="4" name="Rectangle 3"/>
          <p:cNvSpPr/>
          <p:nvPr/>
        </p:nvSpPr>
        <p:spPr>
          <a:xfrm>
            <a:off x="0" y="2364806"/>
            <a:ext cx="9157648" cy="553998"/>
          </a:xfrm>
          <a:prstGeom prst="rect">
            <a:avLst/>
          </a:prstGeom>
        </p:spPr>
        <p:txBody>
          <a:bodyPr wrap="square">
            <a:spAutoFit/>
          </a:bodyPr>
          <a:lstStyle/>
          <a:p>
            <a:pPr algn="ctr"/>
            <a:r>
              <a:rPr lang="vi-VN" sz="3000" b="1" dirty="0">
                <a:latin typeface="Times New Roman" pitchFamily="18" charset="0"/>
                <a:cs typeface="Times New Roman" pitchFamily="18" charset="0"/>
              </a:rPr>
              <a:t>BÁO CÁO</a:t>
            </a:r>
            <a:r>
              <a:rPr lang="en-US" sz="3000" b="1" dirty="0">
                <a:latin typeface="Times New Roman" pitchFamily="18" charset="0"/>
                <a:cs typeface="Times New Roman" pitchFamily="18" charset="0"/>
              </a:rPr>
              <a:t> </a:t>
            </a:r>
            <a:r>
              <a:rPr lang="en-US" sz="3000" b="1" dirty="0" smtClean="0">
                <a:latin typeface="Times New Roman" pitchFamily="18" charset="0"/>
                <a:cs typeface="Times New Roman" pitchFamily="18" charset="0"/>
              </a:rPr>
              <a:t>ĐỒ ÁN TỐT NGHIỆP</a:t>
            </a:r>
            <a:endParaRPr lang="vi-VN" sz="3000" dirty="0">
              <a:latin typeface="Times New Roman" pitchFamily="18" charset="0"/>
              <a:cs typeface="Times New Roman" pitchFamily="18" charset="0"/>
            </a:endParaRPr>
          </a:p>
        </p:txBody>
      </p:sp>
      <p:sp>
        <p:nvSpPr>
          <p:cNvPr id="6" name="Rectangle 5"/>
          <p:cNvSpPr/>
          <p:nvPr/>
        </p:nvSpPr>
        <p:spPr>
          <a:xfrm>
            <a:off x="0" y="6413438"/>
            <a:ext cx="9144000" cy="446276"/>
          </a:xfrm>
          <a:prstGeom prst="rect">
            <a:avLst/>
          </a:prstGeom>
        </p:spPr>
        <p:txBody>
          <a:bodyPr wrap="square">
            <a:spAutoFit/>
          </a:bodyPr>
          <a:lstStyle/>
          <a:p>
            <a:pPr algn="ctr"/>
            <a:r>
              <a:rPr lang="de-DE" sz="2300" b="1" dirty="0">
                <a:latin typeface="Times New Roman" pitchFamily="18" charset="0"/>
                <a:cs typeface="Times New Roman" pitchFamily="18" charset="0"/>
              </a:rPr>
              <a:t>HƯNG YÊN - </a:t>
            </a:r>
            <a:r>
              <a:rPr lang="de-DE" sz="2300" b="1" dirty="0" smtClean="0">
                <a:latin typeface="Times New Roman" pitchFamily="18" charset="0"/>
                <a:cs typeface="Times New Roman" pitchFamily="18" charset="0"/>
              </a:rPr>
              <a:t>2023</a:t>
            </a:r>
            <a:endParaRPr lang="vi-VN" sz="2300" dirty="0">
              <a:latin typeface="Times New Roman" pitchFamily="18" charset="0"/>
              <a:cs typeface="Times New Roman" pitchFamily="18" charset="0"/>
            </a:endParaRPr>
          </a:p>
        </p:txBody>
      </p:sp>
      <p:pic>
        <p:nvPicPr>
          <p:cNvPr id="8" name="Picture 7" descr="D:\_Data_2019_2020\logo_utehy.png"/>
          <p:cNvPicPr/>
          <p:nvPr/>
        </p:nvPicPr>
        <p:blipFill>
          <a:blip r:embed="rId2"/>
          <a:srcRect/>
          <a:stretch>
            <a:fillRect/>
          </a:stretch>
        </p:blipFill>
        <p:spPr bwMode="auto">
          <a:xfrm>
            <a:off x="3671888" y="823025"/>
            <a:ext cx="1576017" cy="1542663"/>
          </a:xfrm>
          <a:prstGeom prst="rect">
            <a:avLst/>
          </a:prstGeom>
          <a:noFill/>
          <a:ln w="9525">
            <a:noFill/>
            <a:miter lim="800000"/>
            <a:headEnd/>
            <a:tailEnd/>
          </a:ln>
        </p:spPr>
      </p:pic>
      <p:sp>
        <p:nvSpPr>
          <p:cNvPr id="5" name="Date Placeholder 4">
            <a:extLst>
              <a:ext uri="{FF2B5EF4-FFF2-40B4-BE49-F238E27FC236}">
                <a16:creationId xmlns:a16="http://schemas.microsoft.com/office/drawing/2014/main" id="{7857283F-673E-4D41-B559-88AE992D9B36}"/>
              </a:ext>
            </a:extLst>
          </p:cNvPr>
          <p:cNvSpPr>
            <a:spLocks noGrp="1"/>
          </p:cNvSpPr>
          <p:nvPr>
            <p:ph type="dt" sz="half" idx="10"/>
          </p:nvPr>
        </p:nvSpPr>
        <p:spPr/>
        <p:txBody>
          <a:bodyPr/>
          <a:lstStyle/>
          <a:p>
            <a:fld id="{8EF3F308-2D5A-4332-91D3-7DA7AA1E869C}" type="datetime1">
              <a:rPr lang="en-US" sz="1400" smtClean="0">
                <a:solidFill>
                  <a:schemeClr val="bg1"/>
                </a:solidFill>
              </a:rPr>
              <a:t>06/14/2023</a:t>
            </a:fld>
            <a:endParaRPr lang="en-US" sz="1400">
              <a:solidFill>
                <a:schemeClr val="bg1"/>
              </a:solidFill>
            </a:endParaRPr>
          </a:p>
        </p:txBody>
      </p:sp>
      <p:sp>
        <p:nvSpPr>
          <p:cNvPr id="7" name="Slide Number Placeholder 6">
            <a:extLst>
              <a:ext uri="{FF2B5EF4-FFF2-40B4-BE49-F238E27FC236}">
                <a16:creationId xmlns:a16="http://schemas.microsoft.com/office/drawing/2014/main" id="{2E9636CB-DE9C-4E67-B84F-0CC58BDB52BF}"/>
              </a:ext>
            </a:extLst>
          </p:cNvPr>
          <p:cNvSpPr>
            <a:spLocks noGrp="1"/>
          </p:cNvSpPr>
          <p:nvPr>
            <p:ph type="sldNum" sz="quarter" idx="12"/>
          </p:nvPr>
        </p:nvSpPr>
        <p:spPr>
          <a:xfrm>
            <a:off x="8352692" y="6582602"/>
            <a:ext cx="518746" cy="259675"/>
          </a:xfrm>
        </p:spPr>
        <p:txBody>
          <a:bodyPr/>
          <a:lstStyle/>
          <a:p>
            <a:fld id="{834A3715-FC91-284B-8702-1BAEDE956EBF}" type="slidenum">
              <a:rPr lang="en-US" sz="1400" smtClean="0"/>
              <a:t>1</a:t>
            </a:fld>
            <a:endParaRPr lang="en-US" sz="1400"/>
          </a:p>
        </p:txBody>
      </p:sp>
      <p:graphicFrame>
        <p:nvGraphicFramePr>
          <p:cNvPr id="14" name="Table 13"/>
          <p:cNvGraphicFramePr>
            <a:graphicFrameLocks noGrp="1"/>
          </p:cNvGraphicFramePr>
          <p:nvPr>
            <p:extLst>
              <p:ext uri="{D42A27DB-BD31-4B8C-83A1-F6EECF244321}">
                <p14:modId xmlns:p14="http://schemas.microsoft.com/office/powerpoint/2010/main" val="1419464280"/>
              </p:ext>
            </p:extLst>
          </p:nvPr>
        </p:nvGraphicFramePr>
        <p:xfrm>
          <a:off x="307975" y="3269615"/>
          <a:ext cx="8562975" cy="1031558"/>
        </p:xfrm>
        <a:graphic>
          <a:graphicData uri="http://schemas.openxmlformats.org/drawingml/2006/table">
            <a:tbl>
              <a:tblPr>
                <a:tableStyleId>{5C22544A-7EE6-4342-B048-85BDC9FD1C3A}</a:tableStyleId>
              </a:tblPr>
              <a:tblGrid>
                <a:gridCol w="8562975">
                  <a:extLst>
                    <a:ext uri="{9D8B030D-6E8A-4147-A177-3AD203B41FA5}">
                      <a16:colId xmlns:a16="http://schemas.microsoft.com/office/drawing/2014/main" val="658963438"/>
                    </a:ext>
                  </a:extLst>
                </a:gridCol>
              </a:tblGrid>
              <a:tr h="0">
                <a:tc>
                  <a:txBody>
                    <a:bodyPr/>
                    <a:lstStyle/>
                    <a:p>
                      <a:pPr marL="0" marR="0" algn="ctr">
                        <a:lnSpc>
                          <a:spcPct val="150000"/>
                        </a:lnSpc>
                        <a:spcBef>
                          <a:spcPts val="10000"/>
                        </a:spcBef>
                        <a:spcAft>
                          <a:spcPts val="0"/>
                        </a:spcAft>
                      </a:pPr>
                      <a:r>
                        <a:rPr lang="en-US" sz="2400" b="1" dirty="0">
                          <a:effectLst/>
                          <a:latin typeface="Times New Roman" panose="02020603050405020304" pitchFamily="18" charset="0"/>
                          <a:cs typeface="Times New Roman" panose="02020603050405020304" pitchFamily="18" charset="0"/>
                        </a:rPr>
                        <a:t>XÂY DỰNG FRAMEWORK KIỂM THỬ TỰ ĐỘNG VÀ ỨNG DỤNG KIỂM THỬ CHO WEBSITE SIMPLILEARN</a:t>
                      </a:r>
                      <a:endParaRPr lang="en-US" sz="2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14300" marR="114300" marT="0" marB="0">
                    <a:noFill/>
                  </a:tcPr>
                </a:tc>
                <a:extLst>
                  <a:ext uri="{0D108BD9-81ED-4DB2-BD59-A6C34878D82A}">
                    <a16:rowId xmlns:a16="http://schemas.microsoft.com/office/drawing/2014/main" val="56777650"/>
                  </a:ext>
                </a:extLst>
              </a:tr>
            </a:tbl>
          </a:graphicData>
        </a:graphic>
      </p:graphicFrame>
    </p:spTree>
    <p:extLst>
      <p:ext uri="{BB962C8B-B14F-4D97-AF65-F5344CB8AC3E}">
        <p14:creationId xmlns:p14="http://schemas.microsoft.com/office/powerpoint/2010/main" val="443035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DEAAF1B-D99C-40FF-ADE2-F63EC78BFE23}"/>
              </a:ext>
            </a:extLst>
          </p:cNvPr>
          <p:cNvSpPr>
            <a:spLocks noGrp="1"/>
          </p:cNvSpPr>
          <p:nvPr>
            <p:ph type="title"/>
          </p:nvPr>
        </p:nvSpPr>
        <p:spPr>
          <a:xfrm>
            <a:off x="0" y="0"/>
            <a:ext cx="7948246" cy="589085"/>
          </a:xfrm>
        </p:spPr>
        <p:txBody>
          <a:bodyPr/>
          <a:lstStyle/>
          <a:p>
            <a:r>
              <a:rPr lang="en-US" sz="3300" dirty="0" smtClean="0">
                <a:solidFill>
                  <a:schemeClr val="bg1"/>
                </a:solidFill>
                <a:latin typeface="Times New Roman" pitchFamily="18" charset="0"/>
                <a:cs typeface="Times New Roman" pitchFamily="18" charset="0"/>
              </a:rPr>
              <a:t>3. </a:t>
            </a:r>
            <a:r>
              <a:rPr lang="en-US" sz="3300" dirty="0" err="1" smtClean="0">
                <a:solidFill>
                  <a:schemeClr val="bg1"/>
                </a:solidFill>
                <a:latin typeface="Times New Roman" pitchFamily="18" charset="0"/>
                <a:cs typeface="Times New Roman" pitchFamily="18" charset="0"/>
              </a:rPr>
              <a:t>Triển</a:t>
            </a:r>
            <a:r>
              <a:rPr lang="en-US" sz="3300" dirty="0" smtClean="0">
                <a:solidFill>
                  <a:schemeClr val="bg1"/>
                </a:solidFill>
                <a:latin typeface="Times New Roman" pitchFamily="18" charset="0"/>
                <a:cs typeface="Times New Roman" pitchFamily="18" charset="0"/>
              </a:rPr>
              <a:t> </a:t>
            </a:r>
            <a:r>
              <a:rPr lang="en-US" sz="3300" dirty="0" err="1" smtClean="0">
                <a:solidFill>
                  <a:schemeClr val="bg1"/>
                </a:solidFill>
                <a:latin typeface="Times New Roman" pitchFamily="18" charset="0"/>
                <a:cs typeface="Times New Roman" pitchFamily="18" charset="0"/>
              </a:rPr>
              <a:t>khai</a:t>
            </a:r>
            <a:r>
              <a:rPr lang="en-US" sz="3300" dirty="0" smtClean="0">
                <a:solidFill>
                  <a:schemeClr val="bg1"/>
                </a:solidFill>
                <a:latin typeface="Times New Roman" pitchFamily="18" charset="0"/>
                <a:cs typeface="Times New Roman" pitchFamily="18" charset="0"/>
              </a:rPr>
              <a:t> </a:t>
            </a:r>
            <a:r>
              <a:rPr lang="en-US" sz="3300" dirty="0" err="1" smtClean="0">
                <a:solidFill>
                  <a:schemeClr val="bg1"/>
                </a:solidFill>
                <a:latin typeface="Times New Roman" pitchFamily="18" charset="0"/>
                <a:cs typeface="Times New Roman" pitchFamily="18" charset="0"/>
              </a:rPr>
              <a:t>kiểm</a:t>
            </a:r>
            <a:r>
              <a:rPr lang="en-US" sz="3300" dirty="0" smtClean="0">
                <a:solidFill>
                  <a:schemeClr val="bg1"/>
                </a:solidFill>
                <a:latin typeface="Times New Roman" pitchFamily="18" charset="0"/>
                <a:cs typeface="Times New Roman" pitchFamily="18" charset="0"/>
              </a:rPr>
              <a:t> </a:t>
            </a:r>
            <a:r>
              <a:rPr lang="en-US" sz="3300" dirty="0" err="1" smtClean="0">
                <a:solidFill>
                  <a:schemeClr val="bg1"/>
                </a:solidFill>
                <a:latin typeface="Times New Roman" pitchFamily="18" charset="0"/>
                <a:cs typeface="Times New Roman" pitchFamily="18" charset="0"/>
              </a:rPr>
              <a:t>thử</a:t>
            </a:r>
            <a:endParaRPr lang="en-US" sz="3300" dirty="0">
              <a:solidFill>
                <a:schemeClr val="bg1"/>
              </a:solidFill>
              <a:latin typeface="Times New Roman" pitchFamily="18" charset="0"/>
              <a:cs typeface="Times New Roman" pitchFamily="18" charset="0"/>
            </a:endParaRPr>
          </a:p>
        </p:txBody>
      </p:sp>
      <p:sp>
        <p:nvSpPr>
          <p:cNvPr id="2" name="Date Placeholder 1">
            <a:extLst>
              <a:ext uri="{FF2B5EF4-FFF2-40B4-BE49-F238E27FC236}">
                <a16:creationId xmlns:a16="http://schemas.microsoft.com/office/drawing/2014/main" id="{714A51B1-A6DA-4348-92A2-BA42CE55AD38}"/>
              </a:ext>
            </a:extLst>
          </p:cNvPr>
          <p:cNvSpPr>
            <a:spLocks noGrp="1"/>
          </p:cNvSpPr>
          <p:nvPr>
            <p:ph type="dt" sz="half" idx="10"/>
          </p:nvPr>
        </p:nvSpPr>
        <p:spPr/>
        <p:txBody>
          <a:bodyPr/>
          <a:lstStyle/>
          <a:p>
            <a:fld id="{33CF86FB-9F00-42BD-A51E-8F15BB0D02AB}" type="datetime1">
              <a:rPr lang="en-US" smtClean="0"/>
              <a:t>06/14/2023</a:t>
            </a:fld>
            <a:endParaRPr lang="en-US"/>
          </a:p>
        </p:txBody>
      </p:sp>
      <p:sp>
        <p:nvSpPr>
          <p:cNvPr id="3" name="Slide Number Placeholder 2">
            <a:extLst>
              <a:ext uri="{FF2B5EF4-FFF2-40B4-BE49-F238E27FC236}">
                <a16:creationId xmlns:a16="http://schemas.microsoft.com/office/drawing/2014/main" id="{F5063B14-E47F-4111-AA54-3B80A8CAF4D2}"/>
              </a:ext>
            </a:extLst>
          </p:cNvPr>
          <p:cNvSpPr>
            <a:spLocks noGrp="1"/>
          </p:cNvSpPr>
          <p:nvPr>
            <p:ph type="sldNum" sz="quarter" idx="12"/>
          </p:nvPr>
        </p:nvSpPr>
        <p:spPr/>
        <p:txBody>
          <a:bodyPr/>
          <a:lstStyle/>
          <a:p>
            <a:fld id="{834A3715-FC91-284B-8702-1BAEDE956EBF}" type="slidenum">
              <a:rPr lang="en-US" smtClean="0"/>
              <a:t>10</a:t>
            </a:fld>
            <a:endParaRPr lang="en-US"/>
          </a:p>
        </p:txBody>
      </p:sp>
      <p:sp>
        <p:nvSpPr>
          <p:cNvPr id="8" name="Rectangle 7"/>
          <p:cNvSpPr/>
          <p:nvPr/>
        </p:nvSpPr>
        <p:spPr>
          <a:xfrm>
            <a:off x="229076" y="5786771"/>
            <a:ext cx="8952931" cy="1092607"/>
          </a:xfrm>
          <a:prstGeom prst="rect">
            <a:avLst/>
          </a:prstGeom>
        </p:spPr>
        <p:txBody>
          <a:bodyPr wrap="square">
            <a:spAutoFit/>
          </a:bodyPr>
          <a:lstStyle/>
          <a:p>
            <a:pPr lvl="0" algn="just">
              <a:lnSpc>
                <a:spcPct val="130000"/>
              </a:lnSpc>
            </a:pPr>
            <a:r>
              <a:rPr lang="en-US" sz="2500" dirty="0" err="1" smtClean="0">
                <a:latin typeface="Times New Roman" panose="02020603050405020304" pitchFamily="18" charset="0"/>
                <a:cs typeface="Times New Roman" panose="02020603050405020304" pitchFamily="18" charset="0"/>
              </a:rPr>
              <a:t>Xây</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dựng</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từ</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khóa</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mô</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tả</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hành</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động</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kiểm</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thử</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chức</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năng</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đăng</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ký</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khóa</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học</a:t>
            </a:r>
            <a:endParaRPr lang="vi-VN" sz="2500" dirty="0">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230808560"/>
              </p:ext>
            </p:extLst>
          </p:nvPr>
        </p:nvGraphicFramePr>
        <p:xfrm>
          <a:off x="-1" y="914607"/>
          <a:ext cx="9144000" cy="4827838"/>
        </p:xfrm>
        <a:graphic>
          <a:graphicData uri="http://schemas.openxmlformats.org/drawingml/2006/table">
            <a:tbl>
              <a:tblPr>
                <a:tableStyleId>{5C22544A-7EE6-4342-B048-85BDC9FD1C3A}</a:tableStyleId>
              </a:tblPr>
              <a:tblGrid>
                <a:gridCol w="387544">
                  <a:extLst>
                    <a:ext uri="{9D8B030D-6E8A-4147-A177-3AD203B41FA5}">
                      <a16:colId xmlns:a16="http://schemas.microsoft.com/office/drawing/2014/main" val="1237369844"/>
                    </a:ext>
                  </a:extLst>
                </a:gridCol>
                <a:gridCol w="770020">
                  <a:extLst>
                    <a:ext uri="{9D8B030D-6E8A-4147-A177-3AD203B41FA5}">
                      <a16:colId xmlns:a16="http://schemas.microsoft.com/office/drawing/2014/main" val="3389963752"/>
                    </a:ext>
                  </a:extLst>
                </a:gridCol>
                <a:gridCol w="1420993">
                  <a:extLst>
                    <a:ext uri="{9D8B030D-6E8A-4147-A177-3AD203B41FA5}">
                      <a16:colId xmlns:a16="http://schemas.microsoft.com/office/drawing/2014/main" val="3714938911"/>
                    </a:ext>
                  </a:extLst>
                </a:gridCol>
                <a:gridCol w="1570437">
                  <a:extLst>
                    <a:ext uri="{9D8B030D-6E8A-4147-A177-3AD203B41FA5}">
                      <a16:colId xmlns:a16="http://schemas.microsoft.com/office/drawing/2014/main" val="863960462"/>
                    </a:ext>
                  </a:extLst>
                </a:gridCol>
                <a:gridCol w="790285">
                  <a:extLst>
                    <a:ext uri="{9D8B030D-6E8A-4147-A177-3AD203B41FA5}">
                      <a16:colId xmlns:a16="http://schemas.microsoft.com/office/drawing/2014/main" val="147607603"/>
                    </a:ext>
                  </a:extLst>
                </a:gridCol>
                <a:gridCol w="2988897">
                  <a:extLst>
                    <a:ext uri="{9D8B030D-6E8A-4147-A177-3AD203B41FA5}">
                      <a16:colId xmlns:a16="http://schemas.microsoft.com/office/drawing/2014/main" val="2330671375"/>
                    </a:ext>
                  </a:extLst>
                </a:gridCol>
                <a:gridCol w="1215824">
                  <a:extLst>
                    <a:ext uri="{9D8B030D-6E8A-4147-A177-3AD203B41FA5}">
                      <a16:colId xmlns:a16="http://schemas.microsoft.com/office/drawing/2014/main" val="2108331331"/>
                    </a:ext>
                  </a:extLst>
                </a:gridCol>
              </a:tblGrid>
              <a:tr h="195081">
                <a:tc>
                  <a:txBody>
                    <a:bodyPr/>
                    <a:lstStyle/>
                    <a:p>
                      <a:pPr algn="l" fontAlgn="b"/>
                      <a:r>
                        <a:rPr lang="en-US" sz="800" u="none" strike="noStrike">
                          <a:effectLst/>
                        </a:rPr>
                        <a:t>TC_ID</a:t>
                      </a:r>
                      <a:endParaRPr lang="en-US" sz="800" b="1"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800" u="none" strike="noStrike">
                          <a:effectLst/>
                        </a:rPr>
                        <a:t>Testsuit_ID</a:t>
                      </a:r>
                      <a:endParaRPr lang="en-US" sz="800" b="1"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800" u="none" strike="noStrike">
                          <a:effectLst/>
                        </a:rPr>
                        <a:t>Description</a:t>
                      </a:r>
                      <a:endParaRPr lang="en-US" sz="800" b="1"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800" u="none" strike="noStrike">
                          <a:effectLst/>
                        </a:rPr>
                        <a:t>Action Keyword</a:t>
                      </a:r>
                      <a:endParaRPr lang="en-US" sz="800" b="1"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800" u="none" strike="noStrike">
                          <a:effectLst/>
                        </a:rPr>
                        <a:t>Locator Type</a:t>
                      </a:r>
                      <a:endParaRPr lang="en-US" sz="800" b="1"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800" u="none" strike="noStrike">
                          <a:effectLst/>
                        </a:rPr>
                        <a:t>Locator Value</a:t>
                      </a:r>
                      <a:endParaRPr lang="en-US" sz="800" b="1"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800" u="none" strike="noStrike">
                          <a:effectLst/>
                        </a:rPr>
                        <a:t>Test Data</a:t>
                      </a:r>
                      <a:endParaRPr lang="en-US" sz="800" b="1"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106695677"/>
                  </a:ext>
                </a:extLst>
              </a:tr>
              <a:tr h="195081">
                <a:tc>
                  <a:txBody>
                    <a:bodyPr/>
                    <a:lstStyle/>
                    <a:p>
                      <a:pPr algn="l" fontAlgn="b"/>
                      <a:r>
                        <a:rPr lang="en-US" sz="1000" u="none" strike="noStrike">
                          <a:effectLst/>
                        </a:rPr>
                        <a:t>TC_01</a:t>
                      </a:r>
                      <a:endParaRPr lang="en-US" sz="10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1000" u="none" strike="noStrike">
                          <a:effectLst/>
                        </a:rPr>
                        <a:t>TS_enroll_01</a:t>
                      </a:r>
                      <a:endParaRPr lang="en-US" sz="10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1000" u="none" strike="noStrike">
                          <a:effectLst/>
                        </a:rPr>
                        <a:t>Mở trình duyệt</a:t>
                      </a:r>
                      <a:endParaRPr lang="en-US" sz="10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1000" u="none" strike="noStrike">
                          <a:effectLst/>
                        </a:rPr>
                        <a:t>openBrowser</a:t>
                      </a:r>
                      <a:endParaRPr lang="en-US" sz="10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1000" u="none" strike="noStrike">
                          <a:effectLst/>
                        </a:rPr>
                        <a:t>null</a:t>
                      </a:r>
                      <a:endParaRPr lang="en-US" sz="10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1000" u="none" strike="noStrike">
                          <a:effectLst/>
                        </a:rPr>
                        <a:t>null</a:t>
                      </a:r>
                      <a:endParaRPr lang="en-US" sz="10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1000" u="none" strike="noStrike">
                          <a:effectLst/>
                        </a:rPr>
                        <a:t>Chrome</a:t>
                      </a:r>
                      <a:endParaRPr lang="en-US" sz="1000" b="0" i="0" u="none" strike="noStrike">
                        <a:solidFill>
                          <a:srgbClr val="000000"/>
                        </a:solidFill>
                        <a:effectLst/>
                        <a:latin typeface="Times New Roman" panose="02020603050405020304" pitchFamily="18" charset="0"/>
                      </a:endParaRPr>
                    </a:p>
                  </a:txBody>
                  <a:tcPr marL="0" marR="0" marT="0" marB="0" anchor="b"/>
                </a:tc>
                <a:extLst>
                  <a:ext uri="{0D108BD9-81ED-4DB2-BD59-A6C34878D82A}">
                    <a16:rowId xmlns:a16="http://schemas.microsoft.com/office/drawing/2014/main" val="667181700"/>
                  </a:ext>
                </a:extLst>
              </a:tr>
              <a:tr h="794509">
                <a:tc>
                  <a:txBody>
                    <a:bodyPr/>
                    <a:lstStyle/>
                    <a:p>
                      <a:pPr algn="l" fontAlgn="b"/>
                      <a:r>
                        <a:rPr lang="en-US" sz="1000" u="none" strike="noStrike">
                          <a:effectLst/>
                        </a:rPr>
                        <a:t>TC_01</a:t>
                      </a:r>
                      <a:endParaRPr lang="en-US" sz="10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1000" u="none" strike="noStrike">
                          <a:effectLst/>
                        </a:rPr>
                        <a:t>TS_enroll_01</a:t>
                      </a:r>
                      <a:endParaRPr lang="en-US" sz="10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1000" u="none" strike="noStrike">
                          <a:effectLst/>
                        </a:rPr>
                        <a:t>Chuyển tới trang Web</a:t>
                      </a:r>
                      <a:endParaRPr lang="en-US" sz="10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1000" u="none" strike="noStrike">
                          <a:effectLst/>
                        </a:rPr>
                        <a:t>navigate</a:t>
                      </a:r>
                      <a:endParaRPr lang="en-US" sz="10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1000" u="none" strike="noStrike">
                          <a:effectLst/>
                        </a:rPr>
                        <a:t>null</a:t>
                      </a:r>
                      <a:endParaRPr lang="en-US" sz="10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1000" u="none" strike="noStrike">
                          <a:effectLst/>
                        </a:rPr>
                        <a:t>null</a:t>
                      </a:r>
                      <a:endParaRPr lang="en-US" sz="10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ctr"/>
                      <a:r>
                        <a:rPr lang="en-US" sz="1000" u="none" strike="noStrike">
                          <a:effectLst/>
                        </a:rPr>
                        <a:t>https://www.simplilearn.com/ai-for-decision-making-program</a:t>
                      </a:r>
                      <a:endParaRPr lang="en-US" sz="1000" b="0" i="0" u="none" strike="noStrike">
                        <a:solidFill>
                          <a:srgbClr val="2A00FF"/>
                        </a:solidFill>
                        <a:effectLst/>
                        <a:latin typeface="Consolas" panose="020B0609020204030204" pitchFamily="49" charset="0"/>
                      </a:endParaRPr>
                    </a:p>
                  </a:txBody>
                  <a:tcPr marL="0" marR="0" marT="0" marB="0" anchor="ctr"/>
                </a:tc>
                <a:extLst>
                  <a:ext uri="{0D108BD9-81ED-4DB2-BD59-A6C34878D82A}">
                    <a16:rowId xmlns:a16="http://schemas.microsoft.com/office/drawing/2014/main" val="417894582"/>
                  </a:ext>
                </a:extLst>
              </a:tr>
              <a:tr h="195081">
                <a:tc>
                  <a:txBody>
                    <a:bodyPr/>
                    <a:lstStyle/>
                    <a:p>
                      <a:pPr algn="l" fontAlgn="b"/>
                      <a:r>
                        <a:rPr lang="en-US" sz="1000" u="none" strike="noStrike">
                          <a:effectLst/>
                        </a:rPr>
                        <a:t>TC_01</a:t>
                      </a:r>
                      <a:endParaRPr lang="en-US" sz="10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1000" u="none" strike="noStrike">
                          <a:effectLst/>
                        </a:rPr>
                        <a:t>TS_enroll_01</a:t>
                      </a:r>
                      <a:endParaRPr lang="en-US" sz="10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1000" u="none" strike="noStrike">
                          <a:effectLst/>
                        </a:rPr>
                        <a:t>chọn khóa học</a:t>
                      </a:r>
                      <a:endParaRPr lang="en-US" sz="10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1000" u="none" strike="noStrike">
                          <a:effectLst/>
                        </a:rPr>
                        <a:t>clickElement</a:t>
                      </a:r>
                      <a:endParaRPr lang="en-US" sz="10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1000" u="none" strike="noStrike">
                          <a:effectLst/>
                        </a:rPr>
                        <a:t>xpath</a:t>
                      </a:r>
                      <a:endParaRPr lang="en-US" sz="10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1000" u="none" strike="noStrike">
                          <a:effectLst/>
                        </a:rPr>
                        <a:t>//button[normalize-space()='Enroll Now']</a:t>
                      </a:r>
                      <a:endParaRPr lang="en-US" sz="10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1000" u="none" strike="noStrike">
                          <a:effectLst/>
                        </a:rPr>
                        <a:t> </a:t>
                      </a:r>
                      <a:endParaRPr lang="en-US" sz="1000" b="0" i="0" u="none" strike="noStrike">
                        <a:solidFill>
                          <a:srgbClr val="000000"/>
                        </a:solidFill>
                        <a:effectLst/>
                        <a:latin typeface="Times New Roman" panose="02020603050405020304" pitchFamily="18" charset="0"/>
                      </a:endParaRPr>
                    </a:p>
                  </a:txBody>
                  <a:tcPr marL="0" marR="0" marT="0" marB="0" anchor="b"/>
                </a:tc>
                <a:extLst>
                  <a:ext uri="{0D108BD9-81ED-4DB2-BD59-A6C34878D82A}">
                    <a16:rowId xmlns:a16="http://schemas.microsoft.com/office/drawing/2014/main" val="2693338512"/>
                  </a:ext>
                </a:extLst>
              </a:tr>
              <a:tr h="195081">
                <a:tc>
                  <a:txBody>
                    <a:bodyPr/>
                    <a:lstStyle/>
                    <a:p>
                      <a:pPr algn="l" fontAlgn="b"/>
                      <a:r>
                        <a:rPr lang="en-US" sz="1000" u="none" strike="noStrike">
                          <a:effectLst/>
                        </a:rPr>
                        <a:t>TC_01</a:t>
                      </a:r>
                      <a:endParaRPr lang="en-US" sz="10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1000" u="none" strike="noStrike">
                          <a:effectLst/>
                        </a:rPr>
                        <a:t>TS_enroll_01</a:t>
                      </a:r>
                      <a:endParaRPr lang="en-US" sz="10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1000" u="none" strike="noStrike">
                          <a:effectLst/>
                        </a:rPr>
                        <a:t>Chọn cart sumary</a:t>
                      </a:r>
                      <a:endParaRPr lang="en-US" sz="10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1000" u="none" strike="noStrike">
                          <a:effectLst/>
                        </a:rPr>
                        <a:t>scrollToElement</a:t>
                      </a:r>
                      <a:endParaRPr lang="en-US" sz="10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1000" u="none" strike="noStrike">
                          <a:effectLst/>
                        </a:rPr>
                        <a:t>xpath</a:t>
                      </a:r>
                      <a:endParaRPr lang="en-US" sz="10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1000" u="none" strike="noStrike">
                          <a:effectLst/>
                        </a:rPr>
                        <a:t>//button[@class='btn btn-warning summary-btn']</a:t>
                      </a:r>
                      <a:endParaRPr lang="en-US" sz="10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1000" u="none" strike="noStrike">
                          <a:effectLst/>
                        </a:rPr>
                        <a:t> </a:t>
                      </a:r>
                      <a:endParaRPr lang="en-US" sz="1000" b="0" i="0" u="none" strike="noStrike">
                        <a:solidFill>
                          <a:srgbClr val="000000"/>
                        </a:solidFill>
                        <a:effectLst/>
                        <a:latin typeface="Times New Roman" panose="02020603050405020304" pitchFamily="18" charset="0"/>
                      </a:endParaRPr>
                    </a:p>
                  </a:txBody>
                  <a:tcPr marL="0" marR="0" marT="0" marB="0" anchor="b"/>
                </a:tc>
                <a:extLst>
                  <a:ext uri="{0D108BD9-81ED-4DB2-BD59-A6C34878D82A}">
                    <a16:rowId xmlns:a16="http://schemas.microsoft.com/office/drawing/2014/main" val="3298177866"/>
                  </a:ext>
                </a:extLst>
              </a:tr>
              <a:tr h="195081">
                <a:tc>
                  <a:txBody>
                    <a:bodyPr/>
                    <a:lstStyle/>
                    <a:p>
                      <a:pPr algn="l" fontAlgn="b"/>
                      <a:r>
                        <a:rPr lang="en-US" sz="1000" u="none" strike="noStrike">
                          <a:effectLst/>
                        </a:rPr>
                        <a:t>TC_01</a:t>
                      </a:r>
                      <a:endParaRPr lang="en-US" sz="10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1000" u="none" strike="noStrike">
                          <a:effectLst/>
                        </a:rPr>
                        <a:t>TS_enroll_01</a:t>
                      </a:r>
                      <a:endParaRPr lang="en-US" sz="10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1000" u="none" strike="noStrike">
                          <a:effectLst/>
                        </a:rPr>
                        <a:t>Chọn cart sumary</a:t>
                      </a:r>
                      <a:endParaRPr lang="en-US" sz="10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1000" u="none" strike="noStrike">
                          <a:effectLst/>
                        </a:rPr>
                        <a:t>clickElement</a:t>
                      </a:r>
                      <a:endParaRPr lang="en-US" sz="10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1000" u="none" strike="noStrike">
                          <a:effectLst/>
                        </a:rPr>
                        <a:t>xpath</a:t>
                      </a:r>
                      <a:endParaRPr lang="en-US" sz="10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1000" u="none" strike="noStrike">
                          <a:effectLst/>
                        </a:rPr>
                        <a:t>//button[@class='btn btn-warning summary-btn']</a:t>
                      </a:r>
                      <a:endParaRPr lang="en-US" sz="10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1000" u="none" strike="noStrike">
                          <a:effectLst/>
                        </a:rPr>
                        <a:t> </a:t>
                      </a:r>
                      <a:endParaRPr lang="en-US" sz="1000" b="0" i="0" u="none" strike="noStrike">
                        <a:solidFill>
                          <a:srgbClr val="000000"/>
                        </a:solidFill>
                        <a:effectLst/>
                        <a:latin typeface="Times New Roman" panose="02020603050405020304" pitchFamily="18" charset="0"/>
                      </a:endParaRPr>
                    </a:p>
                  </a:txBody>
                  <a:tcPr marL="0" marR="0" marT="0" marB="0" anchor="b"/>
                </a:tc>
                <a:extLst>
                  <a:ext uri="{0D108BD9-81ED-4DB2-BD59-A6C34878D82A}">
                    <a16:rowId xmlns:a16="http://schemas.microsoft.com/office/drawing/2014/main" val="2234245674"/>
                  </a:ext>
                </a:extLst>
              </a:tr>
              <a:tr h="195081">
                <a:tc>
                  <a:txBody>
                    <a:bodyPr/>
                    <a:lstStyle/>
                    <a:p>
                      <a:pPr algn="l" fontAlgn="b"/>
                      <a:r>
                        <a:rPr lang="en-US" sz="1000" u="none" strike="noStrike">
                          <a:effectLst/>
                        </a:rPr>
                        <a:t>TC_01</a:t>
                      </a:r>
                      <a:endParaRPr lang="en-US" sz="10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1000" u="none" strike="noStrike">
                          <a:effectLst/>
                        </a:rPr>
                        <a:t>TS_enroll_01</a:t>
                      </a:r>
                      <a:endParaRPr lang="en-US" sz="10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1000" u="none" strike="noStrike">
                          <a:effectLst/>
                        </a:rPr>
                        <a:t>nhập tên </a:t>
                      </a:r>
                      <a:endParaRPr lang="en-US" sz="10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1000" u="none" strike="noStrike">
                          <a:effectLst/>
                        </a:rPr>
                        <a:t>setText</a:t>
                      </a:r>
                      <a:endParaRPr lang="en-US" sz="10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1000" u="none" strike="noStrike">
                          <a:effectLst/>
                        </a:rPr>
                        <a:t>xpath</a:t>
                      </a:r>
                      <a:endParaRPr lang="en-US" sz="10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1000" u="none" strike="noStrike">
                          <a:effectLst/>
                        </a:rPr>
                        <a:t>//input[@placeholder='Name*']</a:t>
                      </a:r>
                      <a:endParaRPr lang="en-US" sz="10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1000" u="none" strike="noStrike">
                          <a:effectLst/>
                        </a:rPr>
                        <a:t>varname_apply</a:t>
                      </a:r>
                      <a:endParaRPr lang="en-US" sz="1000" b="0" i="0" u="none" strike="noStrike">
                        <a:solidFill>
                          <a:srgbClr val="000000"/>
                        </a:solidFill>
                        <a:effectLst/>
                        <a:latin typeface="Times New Roman" panose="02020603050405020304" pitchFamily="18" charset="0"/>
                      </a:endParaRPr>
                    </a:p>
                  </a:txBody>
                  <a:tcPr marL="0" marR="0" marT="0" marB="0" anchor="b"/>
                </a:tc>
                <a:extLst>
                  <a:ext uri="{0D108BD9-81ED-4DB2-BD59-A6C34878D82A}">
                    <a16:rowId xmlns:a16="http://schemas.microsoft.com/office/drawing/2014/main" val="1333851760"/>
                  </a:ext>
                </a:extLst>
              </a:tr>
              <a:tr h="195081">
                <a:tc>
                  <a:txBody>
                    <a:bodyPr/>
                    <a:lstStyle/>
                    <a:p>
                      <a:pPr algn="l" fontAlgn="b"/>
                      <a:r>
                        <a:rPr lang="en-US" sz="1000" u="none" strike="noStrike">
                          <a:effectLst/>
                        </a:rPr>
                        <a:t>TC_01</a:t>
                      </a:r>
                      <a:endParaRPr lang="en-US" sz="10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1000" u="none" strike="noStrike">
                          <a:effectLst/>
                        </a:rPr>
                        <a:t>TS_enroll_01</a:t>
                      </a:r>
                      <a:endParaRPr lang="en-US" sz="10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1000" u="none" strike="noStrike">
                          <a:effectLst/>
                        </a:rPr>
                        <a:t>nhập email</a:t>
                      </a:r>
                      <a:endParaRPr lang="en-US" sz="10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1000" u="none" strike="noStrike">
                          <a:effectLst/>
                        </a:rPr>
                        <a:t>setText</a:t>
                      </a:r>
                      <a:endParaRPr lang="en-US" sz="10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1000" u="none" strike="noStrike">
                          <a:effectLst/>
                        </a:rPr>
                        <a:t>xpath</a:t>
                      </a:r>
                      <a:endParaRPr lang="en-US" sz="10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1000" u="none" strike="noStrike">
                          <a:effectLst/>
                        </a:rPr>
                        <a:t>//input[@placeholder='Email*']</a:t>
                      </a:r>
                      <a:endParaRPr lang="en-US" sz="10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1000" u="none" strike="noStrike">
                          <a:effectLst/>
                        </a:rPr>
                        <a:t>varemail_apply</a:t>
                      </a:r>
                      <a:endParaRPr lang="en-US" sz="1000" b="0" i="0" u="none" strike="noStrike">
                        <a:solidFill>
                          <a:srgbClr val="000000"/>
                        </a:solidFill>
                        <a:effectLst/>
                        <a:latin typeface="Times New Roman" panose="02020603050405020304" pitchFamily="18" charset="0"/>
                      </a:endParaRPr>
                    </a:p>
                  </a:txBody>
                  <a:tcPr marL="0" marR="0" marT="0" marB="0" anchor="b"/>
                </a:tc>
                <a:extLst>
                  <a:ext uri="{0D108BD9-81ED-4DB2-BD59-A6C34878D82A}">
                    <a16:rowId xmlns:a16="http://schemas.microsoft.com/office/drawing/2014/main" val="1914804240"/>
                  </a:ext>
                </a:extLst>
              </a:tr>
              <a:tr h="379600">
                <a:tc>
                  <a:txBody>
                    <a:bodyPr/>
                    <a:lstStyle/>
                    <a:p>
                      <a:pPr algn="l" fontAlgn="b"/>
                      <a:r>
                        <a:rPr lang="en-US" sz="1000" u="none" strike="noStrike">
                          <a:effectLst/>
                        </a:rPr>
                        <a:t>TC_01</a:t>
                      </a:r>
                      <a:endParaRPr lang="en-US" sz="10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1000" u="none" strike="noStrike">
                          <a:effectLst/>
                        </a:rPr>
                        <a:t>TS_enroll_01</a:t>
                      </a:r>
                      <a:endParaRPr lang="en-US" sz="10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1000" u="none" strike="noStrike">
                          <a:effectLst/>
                        </a:rPr>
                        <a:t>Nhập confirm email</a:t>
                      </a:r>
                      <a:endParaRPr lang="en-US" sz="10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1000" u="none" strike="noStrike">
                          <a:effectLst/>
                        </a:rPr>
                        <a:t>setText</a:t>
                      </a:r>
                      <a:endParaRPr lang="en-US" sz="10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1000" u="none" strike="noStrike">
                          <a:effectLst/>
                        </a:rPr>
                        <a:t>xpath</a:t>
                      </a:r>
                      <a:endParaRPr lang="en-US" sz="10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1000" u="none" strike="noStrike">
                          <a:effectLst/>
                        </a:rPr>
                        <a:t>//input[@placeholder='Confirm Email*']</a:t>
                      </a:r>
                      <a:endParaRPr lang="en-US" sz="10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1000" u="none" strike="noStrike">
                          <a:effectLst/>
                        </a:rPr>
                        <a:t>varConfirmemail_apply</a:t>
                      </a:r>
                      <a:endParaRPr lang="en-US" sz="1000" b="0" i="0" u="none" strike="noStrike">
                        <a:solidFill>
                          <a:srgbClr val="000000"/>
                        </a:solidFill>
                        <a:effectLst/>
                        <a:latin typeface="Times New Roman" panose="02020603050405020304" pitchFamily="18" charset="0"/>
                      </a:endParaRPr>
                    </a:p>
                  </a:txBody>
                  <a:tcPr marL="0" marR="0" marT="0" marB="0" anchor="b"/>
                </a:tc>
                <a:extLst>
                  <a:ext uri="{0D108BD9-81ED-4DB2-BD59-A6C34878D82A}">
                    <a16:rowId xmlns:a16="http://schemas.microsoft.com/office/drawing/2014/main" val="1077597261"/>
                  </a:ext>
                </a:extLst>
              </a:tr>
              <a:tr h="379600">
                <a:tc>
                  <a:txBody>
                    <a:bodyPr/>
                    <a:lstStyle/>
                    <a:p>
                      <a:pPr algn="l" fontAlgn="b"/>
                      <a:r>
                        <a:rPr lang="en-US" sz="1000" u="none" strike="noStrike">
                          <a:effectLst/>
                        </a:rPr>
                        <a:t>TC_01</a:t>
                      </a:r>
                      <a:endParaRPr lang="en-US" sz="10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1000" u="none" strike="noStrike">
                          <a:effectLst/>
                        </a:rPr>
                        <a:t>TS_enroll_01</a:t>
                      </a:r>
                      <a:endParaRPr lang="en-US" sz="10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1000" u="none" strike="noStrike">
                          <a:effectLst/>
                        </a:rPr>
                        <a:t>Chọn mã vùng</a:t>
                      </a:r>
                      <a:endParaRPr lang="en-US" sz="10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1000" u="none" strike="noStrike">
                          <a:effectLst/>
                        </a:rPr>
                        <a:t>clickElement</a:t>
                      </a:r>
                      <a:endParaRPr lang="en-US" sz="10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1000" u="none" strike="noStrike">
                          <a:effectLst/>
                        </a:rPr>
                        <a:t>xpath</a:t>
                      </a:r>
                      <a:endParaRPr lang="en-US" sz="10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1000" u="none" strike="noStrike">
                          <a:effectLst/>
                        </a:rPr>
                        <a:t>//select[@class='sel_cr monospace_class ng-pristine ng-valid']</a:t>
                      </a:r>
                      <a:endParaRPr lang="en-US" sz="10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1000" u="none" strike="noStrike">
                          <a:effectLst/>
                        </a:rPr>
                        <a:t> </a:t>
                      </a:r>
                      <a:endParaRPr lang="en-US" sz="1000" b="0" i="0" u="none" strike="noStrike">
                        <a:solidFill>
                          <a:srgbClr val="000000"/>
                        </a:solidFill>
                        <a:effectLst/>
                        <a:latin typeface="Times New Roman" panose="02020603050405020304" pitchFamily="18" charset="0"/>
                      </a:endParaRPr>
                    </a:p>
                  </a:txBody>
                  <a:tcPr marL="0" marR="0" marT="0" marB="0" anchor="b"/>
                </a:tc>
                <a:extLst>
                  <a:ext uri="{0D108BD9-81ED-4DB2-BD59-A6C34878D82A}">
                    <a16:rowId xmlns:a16="http://schemas.microsoft.com/office/drawing/2014/main" val="649909928"/>
                  </a:ext>
                </a:extLst>
              </a:tr>
              <a:tr h="379600">
                <a:tc>
                  <a:txBody>
                    <a:bodyPr/>
                    <a:lstStyle/>
                    <a:p>
                      <a:pPr algn="l" fontAlgn="b"/>
                      <a:r>
                        <a:rPr lang="en-US" sz="1000" u="none" strike="noStrike">
                          <a:effectLst/>
                        </a:rPr>
                        <a:t>TC_01</a:t>
                      </a:r>
                      <a:endParaRPr lang="en-US" sz="10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1000" u="none" strike="noStrike">
                          <a:effectLst/>
                        </a:rPr>
                        <a:t>TS_enroll_01</a:t>
                      </a:r>
                      <a:endParaRPr lang="en-US" sz="10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1000" u="none" strike="noStrike">
                          <a:effectLst/>
                        </a:rPr>
                        <a:t>Chọn item</a:t>
                      </a:r>
                      <a:endParaRPr lang="en-US" sz="10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1000" u="none" strike="noStrike">
                          <a:effectLst/>
                        </a:rPr>
                        <a:t>selectOptionByValue</a:t>
                      </a:r>
                      <a:endParaRPr lang="en-US" sz="10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1000" u="none" strike="noStrike">
                          <a:effectLst/>
                        </a:rPr>
                        <a:t>xpath</a:t>
                      </a:r>
                      <a:endParaRPr lang="en-US" sz="10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1000" u="none" strike="noStrike">
                          <a:effectLst/>
                        </a:rPr>
                        <a:t>//select[@class='sel_cr monospace_class ng-pristine ng-valid']</a:t>
                      </a:r>
                      <a:endParaRPr lang="en-US" sz="10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1000" u="none" strike="noStrike">
                          <a:effectLst/>
                        </a:rPr>
                        <a:t>var_value</a:t>
                      </a:r>
                      <a:endParaRPr lang="en-US" sz="1000" b="0" i="0" u="none" strike="noStrike">
                        <a:solidFill>
                          <a:srgbClr val="000000"/>
                        </a:solidFill>
                        <a:effectLst/>
                        <a:latin typeface="Times New Roman" panose="02020603050405020304" pitchFamily="18" charset="0"/>
                      </a:endParaRPr>
                    </a:p>
                  </a:txBody>
                  <a:tcPr marL="0" marR="0" marT="0" marB="0" anchor="b"/>
                </a:tc>
                <a:extLst>
                  <a:ext uri="{0D108BD9-81ED-4DB2-BD59-A6C34878D82A}">
                    <a16:rowId xmlns:a16="http://schemas.microsoft.com/office/drawing/2014/main" val="3046413623"/>
                  </a:ext>
                </a:extLst>
              </a:tr>
              <a:tr h="379600">
                <a:tc>
                  <a:txBody>
                    <a:bodyPr/>
                    <a:lstStyle/>
                    <a:p>
                      <a:pPr algn="l" fontAlgn="b"/>
                      <a:r>
                        <a:rPr lang="en-US" sz="1000" u="none" strike="noStrike">
                          <a:effectLst/>
                        </a:rPr>
                        <a:t>TC_01</a:t>
                      </a:r>
                      <a:endParaRPr lang="en-US" sz="10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1000" u="none" strike="noStrike">
                          <a:effectLst/>
                        </a:rPr>
                        <a:t>TS_enroll_01</a:t>
                      </a:r>
                      <a:endParaRPr lang="en-US" sz="10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1000" u="none" strike="noStrike">
                          <a:effectLst/>
                        </a:rPr>
                        <a:t>Nhập phone number</a:t>
                      </a:r>
                      <a:endParaRPr lang="en-US" sz="10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1000" u="none" strike="noStrike">
                          <a:effectLst/>
                        </a:rPr>
                        <a:t>setText</a:t>
                      </a:r>
                      <a:endParaRPr lang="en-US" sz="10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1000" u="none" strike="noStrike">
                          <a:effectLst/>
                        </a:rPr>
                        <a:t>xpath</a:t>
                      </a:r>
                      <a:endParaRPr lang="en-US" sz="10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1000" u="none" strike="noStrike">
                          <a:effectLst/>
                        </a:rPr>
                        <a:t>//input[@placeholder='Phone Number*']</a:t>
                      </a:r>
                      <a:endParaRPr lang="en-US" sz="10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1000" u="none" strike="noStrike">
                          <a:effectLst/>
                        </a:rPr>
                        <a:t>varphoneNumberApply</a:t>
                      </a:r>
                      <a:endParaRPr lang="en-US" sz="1000" b="0" i="0" u="none" strike="noStrike">
                        <a:solidFill>
                          <a:srgbClr val="000000"/>
                        </a:solidFill>
                        <a:effectLst/>
                        <a:latin typeface="Times New Roman" panose="02020603050405020304" pitchFamily="18" charset="0"/>
                      </a:endParaRPr>
                    </a:p>
                  </a:txBody>
                  <a:tcPr marL="0" marR="0" marT="0" marB="0" anchor="b"/>
                </a:tc>
                <a:extLst>
                  <a:ext uri="{0D108BD9-81ED-4DB2-BD59-A6C34878D82A}">
                    <a16:rowId xmlns:a16="http://schemas.microsoft.com/office/drawing/2014/main" val="3579627261"/>
                  </a:ext>
                </a:extLst>
              </a:tr>
              <a:tr h="195081">
                <a:tc>
                  <a:txBody>
                    <a:bodyPr/>
                    <a:lstStyle/>
                    <a:p>
                      <a:pPr algn="l" fontAlgn="b"/>
                      <a:r>
                        <a:rPr lang="en-US" sz="1000" u="none" strike="noStrike">
                          <a:effectLst/>
                        </a:rPr>
                        <a:t>TC_01</a:t>
                      </a:r>
                      <a:endParaRPr lang="en-US" sz="10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1000" u="none" strike="noStrike">
                          <a:effectLst/>
                        </a:rPr>
                        <a:t>TS_enroll_01</a:t>
                      </a:r>
                      <a:endParaRPr lang="en-US" sz="10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1000" u="none" strike="noStrike">
                          <a:effectLst/>
                        </a:rPr>
                        <a:t>Chọn proceed</a:t>
                      </a:r>
                      <a:endParaRPr lang="en-US" sz="10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1000" u="none" strike="noStrike">
                          <a:effectLst/>
                        </a:rPr>
                        <a:t>clickElement</a:t>
                      </a:r>
                      <a:endParaRPr lang="en-US" sz="10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1000" u="none" strike="noStrike">
                          <a:effectLst/>
                        </a:rPr>
                        <a:t>xpath</a:t>
                      </a:r>
                      <a:endParaRPr lang="en-US" sz="10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1000" u="none" strike="noStrike">
                          <a:effectLst/>
                        </a:rPr>
                        <a:t>//button[@class='btn btn-warning learner_proceed']</a:t>
                      </a:r>
                      <a:endParaRPr lang="en-US" sz="10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1000" u="none" strike="noStrike">
                          <a:effectLst/>
                        </a:rPr>
                        <a:t> </a:t>
                      </a:r>
                      <a:endParaRPr lang="en-US" sz="1000" b="0" i="0" u="none" strike="noStrike">
                        <a:solidFill>
                          <a:srgbClr val="000000"/>
                        </a:solidFill>
                        <a:effectLst/>
                        <a:latin typeface="Times New Roman" panose="02020603050405020304" pitchFamily="18" charset="0"/>
                      </a:endParaRPr>
                    </a:p>
                  </a:txBody>
                  <a:tcPr marL="0" marR="0" marT="0" marB="0" anchor="b"/>
                </a:tc>
                <a:extLst>
                  <a:ext uri="{0D108BD9-81ED-4DB2-BD59-A6C34878D82A}">
                    <a16:rowId xmlns:a16="http://schemas.microsoft.com/office/drawing/2014/main" val="897780180"/>
                  </a:ext>
                </a:extLst>
              </a:tr>
              <a:tr h="759200">
                <a:tc>
                  <a:txBody>
                    <a:bodyPr/>
                    <a:lstStyle/>
                    <a:p>
                      <a:pPr algn="l" fontAlgn="b"/>
                      <a:r>
                        <a:rPr lang="en-US" sz="1000" u="none" strike="noStrike">
                          <a:effectLst/>
                        </a:rPr>
                        <a:t>TC_01</a:t>
                      </a:r>
                      <a:endParaRPr lang="en-US" sz="10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1000" u="none" strike="noStrike">
                          <a:effectLst/>
                        </a:rPr>
                        <a:t>TS_enroll_01</a:t>
                      </a:r>
                      <a:endParaRPr lang="en-US" sz="10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1000" u="none" strike="noStrike">
                          <a:effectLst/>
                        </a:rPr>
                        <a:t>So sánh kết quả mong đợi</a:t>
                      </a:r>
                      <a:endParaRPr lang="en-US" sz="10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1000" u="none" strike="noStrike">
                          <a:effectLst/>
                        </a:rPr>
                        <a:t>verifyElementText</a:t>
                      </a:r>
                      <a:endParaRPr lang="en-US" sz="10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1000" u="none" strike="noStrike">
                          <a:effectLst/>
                        </a:rPr>
                        <a:t>xpath</a:t>
                      </a:r>
                      <a:endParaRPr lang="en-US" sz="10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1000" u="none" strike="noStrike">
                          <a:effectLst/>
                        </a:rPr>
                        <a:t>//div[contains(@class,'paymentDiv using-netbank hidden_cls baj-fin')]//span[contains(@class,'credit-label')][normalize-space()='Enter your credit card details']</a:t>
                      </a:r>
                      <a:endParaRPr lang="en-US" sz="10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1000" u="none" strike="noStrike">
                          <a:effectLst/>
                        </a:rPr>
                        <a:t>varresult</a:t>
                      </a:r>
                      <a:endParaRPr lang="en-US" sz="1000" b="0" i="0" u="none" strike="noStrike">
                        <a:solidFill>
                          <a:srgbClr val="000000"/>
                        </a:solidFill>
                        <a:effectLst/>
                        <a:latin typeface="Times New Roman" panose="02020603050405020304" pitchFamily="18" charset="0"/>
                      </a:endParaRPr>
                    </a:p>
                  </a:txBody>
                  <a:tcPr marL="0" marR="0" marT="0" marB="0" anchor="b"/>
                </a:tc>
                <a:extLst>
                  <a:ext uri="{0D108BD9-81ED-4DB2-BD59-A6C34878D82A}">
                    <a16:rowId xmlns:a16="http://schemas.microsoft.com/office/drawing/2014/main" val="2827608058"/>
                  </a:ext>
                </a:extLst>
              </a:tr>
              <a:tr h="195081">
                <a:tc>
                  <a:txBody>
                    <a:bodyPr/>
                    <a:lstStyle/>
                    <a:p>
                      <a:pPr algn="l" fontAlgn="b"/>
                      <a:r>
                        <a:rPr lang="en-US" sz="1000" u="none" strike="noStrike">
                          <a:effectLst/>
                        </a:rPr>
                        <a:t>TC_01</a:t>
                      </a:r>
                      <a:endParaRPr lang="en-US" sz="10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1000" u="none" strike="noStrike">
                          <a:effectLst/>
                        </a:rPr>
                        <a:t>TS_enroll_01</a:t>
                      </a:r>
                      <a:endParaRPr lang="en-US" sz="10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1000" u="none" strike="noStrike">
                          <a:effectLst/>
                        </a:rPr>
                        <a:t>Đóng trình duyệt</a:t>
                      </a:r>
                      <a:endParaRPr lang="en-US" sz="10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1000" u="none" strike="noStrike">
                          <a:effectLst/>
                        </a:rPr>
                        <a:t>closeBrower</a:t>
                      </a:r>
                      <a:endParaRPr lang="en-US" sz="10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1000" u="none" strike="noStrike">
                          <a:effectLst/>
                        </a:rPr>
                        <a:t> </a:t>
                      </a:r>
                      <a:endParaRPr lang="en-US" sz="10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1000" u="none" strike="noStrike">
                          <a:effectLst/>
                        </a:rPr>
                        <a:t> </a:t>
                      </a:r>
                      <a:endParaRPr lang="en-US" sz="10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1000" u="none" strike="noStrike" dirty="0">
                          <a:effectLst/>
                        </a:rPr>
                        <a:t> </a:t>
                      </a:r>
                      <a:endParaRPr lang="en-US" sz="1000" b="0" i="0" u="none" strike="noStrike" dirty="0">
                        <a:solidFill>
                          <a:srgbClr val="000000"/>
                        </a:solidFill>
                        <a:effectLst/>
                        <a:latin typeface="Times New Roman" panose="02020603050405020304" pitchFamily="18" charset="0"/>
                      </a:endParaRPr>
                    </a:p>
                  </a:txBody>
                  <a:tcPr marL="0" marR="0" marT="0" marB="0" anchor="b"/>
                </a:tc>
                <a:extLst>
                  <a:ext uri="{0D108BD9-81ED-4DB2-BD59-A6C34878D82A}">
                    <a16:rowId xmlns:a16="http://schemas.microsoft.com/office/drawing/2014/main" val="3880112460"/>
                  </a:ext>
                </a:extLst>
              </a:tr>
            </a:tbl>
          </a:graphicData>
        </a:graphic>
      </p:graphicFrame>
    </p:spTree>
    <p:extLst>
      <p:ext uri="{BB962C8B-B14F-4D97-AF65-F5344CB8AC3E}">
        <p14:creationId xmlns:p14="http://schemas.microsoft.com/office/powerpoint/2010/main" val="1853575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DEAAF1B-D99C-40FF-ADE2-F63EC78BFE23}"/>
              </a:ext>
            </a:extLst>
          </p:cNvPr>
          <p:cNvSpPr>
            <a:spLocks noGrp="1"/>
          </p:cNvSpPr>
          <p:nvPr>
            <p:ph type="title"/>
          </p:nvPr>
        </p:nvSpPr>
        <p:spPr>
          <a:xfrm>
            <a:off x="0" y="0"/>
            <a:ext cx="7948246" cy="589085"/>
          </a:xfrm>
        </p:spPr>
        <p:txBody>
          <a:bodyPr/>
          <a:lstStyle/>
          <a:p>
            <a:r>
              <a:rPr lang="en-US" sz="3300" dirty="0">
                <a:solidFill>
                  <a:schemeClr val="bg1"/>
                </a:solidFill>
                <a:latin typeface="Times New Roman" pitchFamily="18" charset="0"/>
                <a:cs typeface="Times New Roman" pitchFamily="18" charset="0"/>
              </a:rPr>
              <a:t>4</a:t>
            </a:r>
            <a:r>
              <a:rPr lang="en-US" sz="3300" dirty="0" smtClean="0">
                <a:solidFill>
                  <a:schemeClr val="bg1"/>
                </a:solidFill>
                <a:latin typeface="Times New Roman" pitchFamily="18" charset="0"/>
                <a:cs typeface="Times New Roman" pitchFamily="18" charset="0"/>
              </a:rPr>
              <a:t>. </a:t>
            </a:r>
            <a:r>
              <a:rPr lang="en-US" sz="3300" dirty="0" err="1" smtClean="0">
                <a:solidFill>
                  <a:schemeClr val="bg1"/>
                </a:solidFill>
                <a:latin typeface="Times New Roman" pitchFamily="18" charset="0"/>
                <a:cs typeface="Times New Roman" pitchFamily="18" charset="0"/>
              </a:rPr>
              <a:t>Kết</a:t>
            </a:r>
            <a:r>
              <a:rPr lang="en-US" sz="3300" dirty="0" smtClean="0">
                <a:solidFill>
                  <a:schemeClr val="bg1"/>
                </a:solidFill>
                <a:latin typeface="Times New Roman" pitchFamily="18" charset="0"/>
                <a:cs typeface="Times New Roman" pitchFamily="18" charset="0"/>
              </a:rPr>
              <a:t> </a:t>
            </a:r>
            <a:r>
              <a:rPr lang="en-US" sz="3300" dirty="0" err="1" smtClean="0">
                <a:solidFill>
                  <a:schemeClr val="bg1"/>
                </a:solidFill>
                <a:latin typeface="Times New Roman" pitchFamily="18" charset="0"/>
                <a:cs typeface="Times New Roman" pitchFamily="18" charset="0"/>
              </a:rPr>
              <a:t>luận</a:t>
            </a:r>
            <a:r>
              <a:rPr lang="en-US" sz="3300" dirty="0" smtClean="0">
                <a:solidFill>
                  <a:schemeClr val="bg1"/>
                </a:solidFill>
                <a:latin typeface="Times New Roman" pitchFamily="18" charset="0"/>
                <a:cs typeface="Times New Roman" pitchFamily="18" charset="0"/>
              </a:rPr>
              <a:t> </a:t>
            </a:r>
            <a:r>
              <a:rPr lang="en-US" sz="3300" dirty="0" err="1" smtClean="0">
                <a:solidFill>
                  <a:schemeClr val="bg1"/>
                </a:solidFill>
                <a:latin typeface="Times New Roman" pitchFamily="18" charset="0"/>
                <a:cs typeface="Times New Roman" pitchFamily="18" charset="0"/>
              </a:rPr>
              <a:t>và</a:t>
            </a:r>
            <a:r>
              <a:rPr lang="en-US" sz="3300" dirty="0" smtClean="0">
                <a:solidFill>
                  <a:schemeClr val="bg1"/>
                </a:solidFill>
                <a:latin typeface="Times New Roman" pitchFamily="18" charset="0"/>
                <a:cs typeface="Times New Roman" pitchFamily="18" charset="0"/>
              </a:rPr>
              <a:t> </a:t>
            </a:r>
            <a:r>
              <a:rPr lang="en-US" sz="3300" dirty="0" err="1" smtClean="0">
                <a:solidFill>
                  <a:schemeClr val="bg1"/>
                </a:solidFill>
                <a:latin typeface="Times New Roman" pitchFamily="18" charset="0"/>
                <a:cs typeface="Times New Roman" pitchFamily="18" charset="0"/>
              </a:rPr>
              <a:t>hướng</a:t>
            </a:r>
            <a:r>
              <a:rPr lang="en-US" sz="3300" dirty="0" smtClean="0">
                <a:solidFill>
                  <a:schemeClr val="bg1"/>
                </a:solidFill>
                <a:latin typeface="Times New Roman" pitchFamily="18" charset="0"/>
                <a:cs typeface="Times New Roman" pitchFamily="18" charset="0"/>
              </a:rPr>
              <a:t> </a:t>
            </a:r>
            <a:r>
              <a:rPr lang="en-US" sz="3300" dirty="0" err="1" smtClean="0">
                <a:solidFill>
                  <a:schemeClr val="bg1"/>
                </a:solidFill>
                <a:latin typeface="Times New Roman" pitchFamily="18" charset="0"/>
                <a:cs typeface="Times New Roman" pitchFamily="18" charset="0"/>
              </a:rPr>
              <a:t>phát</a:t>
            </a:r>
            <a:r>
              <a:rPr lang="en-US" sz="3300" dirty="0" smtClean="0">
                <a:solidFill>
                  <a:schemeClr val="bg1"/>
                </a:solidFill>
                <a:latin typeface="Times New Roman" pitchFamily="18" charset="0"/>
                <a:cs typeface="Times New Roman" pitchFamily="18" charset="0"/>
              </a:rPr>
              <a:t> </a:t>
            </a:r>
            <a:r>
              <a:rPr lang="en-US" sz="3300" dirty="0" err="1" smtClean="0">
                <a:solidFill>
                  <a:schemeClr val="bg1"/>
                </a:solidFill>
                <a:latin typeface="Times New Roman" pitchFamily="18" charset="0"/>
                <a:cs typeface="Times New Roman" pitchFamily="18" charset="0"/>
              </a:rPr>
              <a:t>triển</a:t>
            </a:r>
            <a:endParaRPr lang="en-US" sz="3300" dirty="0">
              <a:solidFill>
                <a:schemeClr val="bg1"/>
              </a:solidFill>
              <a:latin typeface="Times New Roman" pitchFamily="18" charset="0"/>
              <a:cs typeface="Times New Roman" pitchFamily="18" charset="0"/>
            </a:endParaRPr>
          </a:p>
        </p:txBody>
      </p:sp>
      <p:sp>
        <p:nvSpPr>
          <p:cNvPr id="2" name="Date Placeholder 1">
            <a:extLst>
              <a:ext uri="{FF2B5EF4-FFF2-40B4-BE49-F238E27FC236}">
                <a16:creationId xmlns:a16="http://schemas.microsoft.com/office/drawing/2014/main" id="{714A51B1-A6DA-4348-92A2-BA42CE55AD38}"/>
              </a:ext>
            </a:extLst>
          </p:cNvPr>
          <p:cNvSpPr>
            <a:spLocks noGrp="1"/>
          </p:cNvSpPr>
          <p:nvPr>
            <p:ph type="dt" sz="half" idx="10"/>
          </p:nvPr>
        </p:nvSpPr>
        <p:spPr/>
        <p:txBody>
          <a:bodyPr/>
          <a:lstStyle/>
          <a:p>
            <a:fld id="{33CF86FB-9F00-42BD-A51E-8F15BB0D02AB}" type="datetime1">
              <a:rPr lang="en-US" smtClean="0"/>
              <a:t>06/14/2023</a:t>
            </a:fld>
            <a:endParaRPr lang="en-US"/>
          </a:p>
        </p:txBody>
      </p:sp>
      <p:sp>
        <p:nvSpPr>
          <p:cNvPr id="3" name="Slide Number Placeholder 2">
            <a:extLst>
              <a:ext uri="{FF2B5EF4-FFF2-40B4-BE49-F238E27FC236}">
                <a16:creationId xmlns:a16="http://schemas.microsoft.com/office/drawing/2014/main" id="{F5063B14-E47F-4111-AA54-3B80A8CAF4D2}"/>
              </a:ext>
            </a:extLst>
          </p:cNvPr>
          <p:cNvSpPr>
            <a:spLocks noGrp="1"/>
          </p:cNvSpPr>
          <p:nvPr>
            <p:ph type="sldNum" sz="quarter" idx="12"/>
          </p:nvPr>
        </p:nvSpPr>
        <p:spPr/>
        <p:txBody>
          <a:bodyPr/>
          <a:lstStyle/>
          <a:p>
            <a:fld id="{834A3715-FC91-284B-8702-1BAEDE956EBF}" type="slidenum">
              <a:rPr lang="en-US" smtClean="0"/>
              <a:t>11</a:t>
            </a:fld>
            <a:endParaRPr lang="en-US"/>
          </a:p>
        </p:txBody>
      </p:sp>
      <p:sp>
        <p:nvSpPr>
          <p:cNvPr id="8" name="Rectangle 7"/>
          <p:cNvSpPr/>
          <p:nvPr/>
        </p:nvSpPr>
        <p:spPr>
          <a:xfrm>
            <a:off x="0" y="757571"/>
            <a:ext cx="8952931" cy="5593839"/>
          </a:xfrm>
          <a:prstGeom prst="rect">
            <a:avLst/>
          </a:prstGeom>
        </p:spPr>
        <p:txBody>
          <a:bodyPr wrap="square">
            <a:spAutoFit/>
          </a:bodyPr>
          <a:lstStyle/>
          <a:p>
            <a:pPr marL="457200" lvl="0" indent="-457200" algn="just">
              <a:lnSpc>
                <a:spcPct val="130000"/>
              </a:lnSpc>
              <a:buAutoNum type="arabicPeriod"/>
            </a:pPr>
            <a:r>
              <a:rPr lang="vi-VN" sz="2500" dirty="0" smtClean="0">
                <a:latin typeface="Times New Roman" panose="02020603050405020304" pitchFamily="18" charset="0"/>
                <a:cs typeface="Times New Roman" panose="02020603050405020304" pitchFamily="18" charset="0"/>
              </a:rPr>
              <a:t>Xây </a:t>
            </a:r>
            <a:r>
              <a:rPr lang="vi-VN" sz="2500" dirty="0">
                <a:latin typeface="Times New Roman" panose="02020603050405020304" pitchFamily="18" charset="0"/>
                <a:cs typeface="Times New Roman" panose="02020603050405020304" pitchFamily="18" charset="0"/>
              </a:rPr>
              <a:t>dựng </a:t>
            </a:r>
            <a:r>
              <a:rPr lang="en-US" sz="2500" dirty="0" err="1" smtClean="0">
                <a:latin typeface="Times New Roman" panose="02020603050405020304" pitchFamily="18" charset="0"/>
                <a:cs typeface="Times New Roman" panose="02020603050405020304" pitchFamily="18" charset="0"/>
              </a:rPr>
              <a:t>thành</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công</a:t>
            </a:r>
            <a:r>
              <a:rPr lang="en-US" sz="2500" dirty="0" smtClean="0">
                <a:latin typeface="Times New Roman" panose="02020603050405020304" pitchFamily="18" charset="0"/>
                <a:cs typeface="Times New Roman" panose="02020603050405020304" pitchFamily="18" charset="0"/>
              </a:rPr>
              <a:t> </a:t>
            </a:r>
            <a:r>
              <a:rPr lang="vi-VN" sz="2500" dirty="0" smtClean="0">
                <a:latin typeface="Times New Roman" panose="02020603050405020304" pitchFamily="18" charset="0"/>
                <a:cs typeface="Times New Roman" panose="02020603050405020304" pitchFamily="18" charset="0"/>
              </a:rPr>
              <a:t>framework </a:t>
            </a:r>
            <a:r>
              <a:rPr lang="vi-VN" sz="2500" dirty="0">
                <a:latin typeface="Times New Roman" panose="02020603050405020304" pitchFamily="18" charset="0"/>
                <a:cs typeface="Times New Roman" panose="02020603050405020304" pitchFamily="18" charset="0"/>
              </a:rPr>
              <a:t>kiểm thử tự động hướng hybrid driven </a:t>
            </a:r>
            <a:r>
              <a:rPr lang="vi-VN" sz="2500" dirty="0" smtClean="0">
                <a:latin typeface="Times New Roman" panose="02020603050405020304" pitchFamily="18" charset="0"/>
                <a:cs typeface="Times New Roman" panose="02020603050405020304" pitchFamily="18" charset="0"/>
              </a:rPr>
              <a:t>testing</a:t>
            </a:r>
            <a:endParaRPr lang="en-US" sz="2500" dirty="0" smtClean="0">
              <a:latin typeface="Times New Roman" panose="02020603050405020304" pitchFamily="18" charset="0"/>
              <a:cs typeface="Times New Roman" panose="02020603050405020304" pitchFamily="18" charset="0"/>
            </a:endParaRPr>
          </a:p>
          <a:p>
            <a:pPr marL="457200" lvl="0" indent="-457200" algn="just">
              <a:lnSpc>
                <a:spcPct val="130000"/>
              </a:lnSpc>
              <a:buAutoNum type="arabicPeriod"/>
            </a:pPr>
            <a:r>
              <a:rPr lang="vi-VN" sz="2500" dirty="0" smtClean="0">
                <a:latin typeface="Times New Roman" panose="02020603050405020304" pitchFamily="18" charset="0"/>
                <a:cs typeface="Times New Roman" panose="02020603050405020304" pitchFamily="18" charset="0"/>
              </a:rPr>
              <a:t>Xây </a:t>
            </a:r>
            <a:r>
              <a:rPr lang="vi-VN" sz="2500" dirty="0">
                <a:latin typeface="Times New Roman" panose="02020603050405020304" pitchFamily="18" charset="0"/>
                <a:cs typeface="Times New Roman" panose="02020603050405020304" pitchFamily="18" charset="0"/>
              </a:rPr>
              <a:t>dựng được bộ tài liệu chi tiết cho quá trình kiểm thử </a:t>
            </a:r>
            <a:r>
              <a:rPr lang="vi-VN" sz="2500" dirty="0" smtClean="0">
                <a:latin typeface="Times New Roman" panose="02020603050405020304" pitchFamily="18" charset="0"/>
                <a:cs typeface="Times New Roman" panose="02020603050405020304" pitchFamily="18" charset="0"/>
              </a:rPr>
              <a:t>bao </a:t>
            </a:r>
            <a:r>
              <a:rPr lang="vi-VN" sz="2500" dirty="0">
                <a:latin typeface="Times New Roman" panose="02020603050405020304" pitchFamily="18" charset="0"/>
                <a:cs typeface="Times New Roman" panose="02020603050405020304" pitchFamily="18" charset="0"/>
              </a:rPr>
              <a:t>gồm </a:t>
            </a:r>
            <a:r>
              <a:rPr lang="vi-VN" sz="2500" dirty="0" smtClean="0">
                <a:latin typeface="Times New Roman" panose="02020603050405020304" pitchFamily="18" charset="0"/>
                <a:cs typeface="Times New Roman" panose="02020603050405020304" pitchFamily="18" charset="0"/>
              </a:rPr>
              <a:t>thiết </a:t>
            </a:r>
            <a:r>
              <a:rPr lang="vi-VN" sz="2500" dirty="0">
                <a:latin typeface="Times New Roman" panose="02020603050405020304" pitchFamily="18" charset="0"/>
                <a:cs typeface="Times New Roman" panose="02020603050405020304" pitchFamily="18" charset="0"/>
              </a:rPr>
              <a:t>kế kiểm thử, tài liệu đặc tả, dữ liệu kiểm thử, kịch bản kiểm thử và testcase. </a:t>
            </a:r>
            <a:endParaRPr lang="en-US" sz="2500" dirty="0">
              <a:latin typeface="Times New Roman" panose="02020603050405020304" pitchFamily="18" charset="0"/>
              <a:cs typeface="Times New Roman" panose="02020603050405020304" pitchFamily="18" charset="0"/>
            </a:endParaRPr>
          </a:p>
          <a:p>
            <a:pPr marL="457200" lvl="0" indent="-457200" algn="just">
              <a:lnSpc>
                <a:spcPct val="130000"/>
              </a:lnSpc>
              <a:buAutoNum type="arabicPeriod"/>
            </a:pPr>
            <a:r>
              <a:rPr lang="vi-VN" sz="2500" dirty="0" smtClean="0">
                <a:latin typeface="Times New Roman" panose="02020603050405020304" pitchFamily="18" charset="0"/>
                <a:cs typeface="Times New Roman" panose="02020603050405020304" pitchFamily="18" charset="0"/>
              </a:rPr>
              <a:t>Xây </a:t>
            </a:r>
            <a:r>
              <a:rPr lang="vi-VN" sz="2500" dirty="0">
                <a:latin typeface="Times New Roman" panose="02020603050405020304" pitchFamily="18" charset="0"/>
                <a:cs typeface="Times New Roman" panose="02020603050405020304" pitchFamily="18" charset="0"/>
              </a:rPr>
              <a:t>dựng hoàn thiện chức năng đọc ghi file Excel, cho phép </a:t>
            </a:r>
            <a:r>
              <a:rPr lang="en-US" sz="2500" dirty="0">
                <a:latin typeface="Times New Roman" panose="02020603050405020304" pitchFamily="18" charset="0"/>
                <a:cs typeface="Times New Roman" panose="02020603050405020304" pitchFamily="18" charset="0"/>
              </a:rPr>
              <a:t> </a:t>
            </a:r>
            <a:r>
              <a:rPr lang="en-US" sz="2500" dirty="0" smtClean="0">
                <a:latin typeface="Times New Roman" panose="02020603050405020304" pitchFamily="18" charset="0"/>
                <a:cs typeface="Times New Roman" panose="02020603050405020304" pitchFamily="18" charset="0"/>
              </a:rPr>
              <a:t>  </a:t>
            </a:r>
            <a:r>
              <a:rPr lang="vi-VN" sz="2500" dirty="0" smtClean="0">
                <a:latin typeface="Times New Roman" panose="02020603050405020304" pitchFamily="18" charset="0"/>
                <a:cs typeface="Times New Roman" panose="02020603050405020304" pitchFamily="18" charset="0"/>
              </a:rPr>
              <a:t>quản </a:t>
            </a:r>
            <a:r>
              <a:rPr lang="vi-VN" sz="2500" dirty="0">
                <a:latin typeface="Times New Roman" panose="02020603050405020304" pitchFamily="18" charset="0"/>
                <a:cs typeface="Times New Roman" panose="02020603050405020304" pitchFamily="18" charset="0"/>
              </a:rPr>
              <a:t>lý các bộ dữ liệu kiểm thử trong các tệp Excel dễ </a:t>
            </a:r>
            <a:r>
              <a:rPr lang="vi-VN" sz="2500" dirty="0" smtClean="0">
                <a:latin typeface="Times New Roman" panose="02020603050405020304" pitchFamily="18" charset="0"/>
                <a:cs typeface="Times New Roman" panose="02020603050405020304" pitchFamily="18" charset="0"/>
              </a:rPr>
              <a:t>dàng</a:t>
            </a:r>
            <a:r>
              <a:rPr lang="en-US" sz="2500" dirty="0" smtClean="0">
                <a:latin typeface="Times New Roman" panose="02020603050405020304" pitchFamily="18" charset="0"/>
                <a:cs typeface="Times New Roman" panose="02020603050405020304" pitchFamily="18" charset="0"/>
              </a:rPr>
              <a:t>, </a:t>
            </a:r>
            <a:r>
              <a:rPr lang="vi-VN" sz="2500" dirty="0" smtClean="0">
                <a:latin typeface="Times New Roman" panose="02020603050405020304" pitchFamily="18" charset="0"/>
                <a:cs typeface="Times New Roman" panose="02020603050405020304" pitchFamily="18" charset="0"/>
              </a:rPr>
              <a:t>sử </a:t>
            </a:r>
            <a:r>
              <a:rPr lang="vi-VN" sz="2500" dirty="0">
                <a:latin typeface="Times New Roman" panose="02020603050405020304" pitchFamily="18" charset="0"/>
                <a:cs typeface="Times New Roman" panose="02020603050405020304" pitchFamily="18" charset="0"/>
              </a:rPr>
              <a:t>dụng để thực thi các kịch bản kiểm </a:t>
            </a:r>
            <a:r>
              <a:rPr lang="vi-VN" sz="2500" dirty="0" smtClean="0">
                <a:latin typeface="Times New Roman" panose="02020603050405020304" pitchFamily="18" charset="0"/>
                <a:cs typeface="Times New Roman" panose="02020603050405020304" pitchFamily="18" charset="0"/>
              </a:rPr>
              <a:t>thử.</a:t>
            </a:r>
            <a:endParaRPr lang="en-US" sz="2500" dirty="0" smtClean="0">
              <a:latin typeface="Times New Roman" panose="02020603050405020304" pitchFamily="18" charset="0"/>
              <a:cs typeface="Times New Roman" panose="02020603050405020304" pitchFamily="18" charset="0"/>
            </a:endParaRPr>
          </a:p>
          <a:p>
            <a:pPr marL="457200" lvl="0" indent="-457200" algn="just">
              <a:lnSpc>
                <a:spcPct val="130000"/>
              </a:lnSpc>
              <a:buAutoNum type="arabicPeriod"/>
            </a:pPr>
            <a:r>
              <a:rPr lang="vi-VN" sz="2500" dirty="0" smtClean="0">
                <a:latin typeface="Times New Roman" panose="02020603050405020304" pitchFamily="18" charset="0"/>
                <a:cs typeface="Times New Roman" panose="02020603050405020304" pitchFamily="18" charset="0"/>
              </a:rPr>
              <a:t>Xây </a:t>
            </a:r>
            <a:r>
              <a:rPr lang="vi-VN" sz="2500" dirty="0">
                <a:latin typeface="Times New Roman" panose="02020603050405020304" pitchFamily="18" charset="0"/>
                <a:cs typeface="Times New Roman" panose="02020603050405020304" pitchFamily="18" charset="0"/>
              </a:rPr>
              <a:t>dựng được báo cáo kiểm thử: Sau khi thực hiện các kịch bản kiểm thử, framework tự động tạo báo cáo </a:t>
            </a:r>
            <a:r>
              <a:rPr lang="vi-VN" sz="2500" dirty="0" smtClean="0">
                <a:latin typeface="Times New Roman" panose="02020603050405020304" pitchFamily="18" charset="0"/>
                <a:cs typeface="Times New Roman" panose="02020603050405020304" pitchFamily="18" charset="0"/>
              </a:rPr>
              <a:t>về </a:t>
            </a:r>
            <a:r>
              <a:rPr lang="vi-VN" sz="2500" dirty="0">
                <a:latin typeface="Times New Roman" panose="02020603050405020304" pitchFamily="18" charset="0"/>
                <a:cs typeface="Times New Roman" panose="02020603050405020304" pitchFamily="18" charset="0"/>
              </a:rPr>
              <a:t>kết quả kiểm thử, các lỗi </a:t>
            </a:r>
            <a:r>
              <a:rPr lang="vi-VN" sz="2500" dirty="0" smtClean="0">
                <a:latin typeface="Times New Roman" panose="02020603050405020304" pitchFamily="18" charset="0"/>
                <a:cs typeface="Times New Roman" panose="02020603050405020304" pitchFamily="18" charset="0"/>
              </a:rPr>
              <a:t>phát </a:t>
            </a:r>
            <a:r>
              <a:rPr lang="vi-VN" sz="2500" dirty="0">
                <a:latin typeface="Times New Roman" panose="02020603050405020304" pitchFamily="18" charset="0"/>
                <a:cs typeface="Times New Roman" panose="02020603050405020304" pitchFamily="18" charset="0"/>
              </a:rPr>
              <a:t>hiện được.</a:t>
            </a:r>
          </a:p>
        </p:txBody>
      </p:sp>
    </p:spTree>
    <p:extLst>
      <p:ext uri="{BB962C8B-B14F-4D97-AF65-F5344CB8AC3E}">
        <p14:creationId xmlns:p14="http://schemas.microsoft.com/office/powerpoint/2010/main" val="1282513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DEAAF1B-D99C-40FF-ADE2-F63EC78BFE23}"/>
              </a:ext>
            </a:extLst>
          </p:cNvPr>
          <p:cNvSpPr>
            <a:spLocks noGrp="1"/>
          </p:cNvSpPr>
          <p:nvPr>
            <p:ph type="title"/>
          </p:nvPr>
        </p:nvSpPr>
        <p:spPr>
          <a:xfrm>
            <a:off x="0" y="0"/>
            <a:ext cx="7948246" cy="589085"/>
          </a:xfrm>
        </p:spPr>
        <p:txBody>
          <a:bodyPr/>
          <a:lstStyle/>
          <a:p>
            <a:r>
              <a:rPr lang="en-US" sz="3300" dirty="0" smtClean="0">
                <a:solidFill>
                  <a:schemeClr val="bg1"/>
                </a:solidFill>
                <a:latin typeface="Times New Roman" pitchFamily="18" charset="0"/>
                <a:cs typeface="Times New Roman" pitchFamily="18" charset="0"/>
              </a:rPr>
              <a:t>4. </a:t>
            </a:r>
            <a:r>
              <a:rPr lang="en-US" sz="3300" dirty="0" err="1" smtClean="0">
                <a:solidFill>
                  <a:schemeClr val="bg1"/>
                </a:solidFill>
                <a:latin typeface="Times New Roman" pitchFamily="18" charset="0"/>
                <a:cs typeface="Times New Roman" pitchFamily="18" charset="0"/>
              </a:rPr>
              <a:t>Kết</a:t>
            </a:r>
            <a:r>
              <a:rPr lang="en-US" sz="3300" dirty="0" smtClean="0">
                <a:solidFill>
                  <a:schemeClr val="bg1"/>
                </a:solidFill>
                <a:latin typeface="Times New Roman" pitchFamily="18" charset="0"/>
                <a:cs typeface="Times New Roman" pitchFamily="18" charset="0"/>
              </a:rPr>
              <a:t> </a:t>
            </a:r>
            <a:r>
              <a:rPr lang="en-US" sz="3300" dirty="0" err="1" smtClean="0">
                <a:solidFill>
                  <a:schemeClr val="bg1"/>
                </a:solidFill>
                <a:latin typeface="Times New Roman" pitchFamily="18" charset="0"/>
                <a:cs typeface="Times New Roman" pitchFamily="18" charset="0"/>
              </a:rPr>
              <a:t>luận</a:t>
            </a:r>
            <a:r>
              <a:rPr lang="en-US" sz="3300" dirty="0" smtClean="0">
                <a:solidFill>
                  <a:schemeClr val="bg1"/>
                </a:solidFill>
                <a:latin typeface="Times New Roman" pitchFamily="18" charset="0"/>
                <a:cs typeface="Times New Roman" pitchFamily="18" charset="0"/>
              </a:rPr>
              <a:t> </a:t>
            </a:r>
            <a:r>
              <a:rPr lang="en-US" sz="3300" dirty="0" err="1" smtClean="0">
                <a:solidFill>
                  <a:schemeClr val="bg1"/>
                </a:solidFill>
                <a:latin typeface="Times New Roman" pitchFamily="18" charset="0"/>
                <a:cs typeface="Times New Roman" pitchFamily="18" charset="0"/>
              </a:rPr>
              <a:t>và</a:t>
            </a:r>
            <a:r>
              <a:rPr lang="en-US" sz="3300" dirty="0" smtClean="0">
                <a:solidFill>
                  <a:schemeClr val="bg1"/>
                </a:solidFill>
                <a:latin typeface="Times New Roman" pitchFamily="18" charset="0"/>
                <a:cs typeface="Times New Roman" pitchFamily="18" charset="0"/>
              </a:rPr>
              <a:t> </a:t>
            </a:r>
            <a:r>
              <a:rPr lang="en-US" sz="3300" dirty="0" err="1" smtClean="0">
                <a:solidFill>
                  <a:schemeClr val="bg1"/>
                </a:solidFill>
                <a:latin typeface="Times New Roman" pitchFamily="18" charset="0"/>
                <a:cs typeface="Times New Roman" pitchFamily="18" charset="0"/>
              </a:rPr>
              <a:t>hướng</a:t>
            </a:r>
            <a:r>
              <a:rPr lang="en-US" sz="3300" dirty="0" smtClean="0">
                <a:solidFill>
                  <a:schemeClr val="bg1"/>
                </a:solidFill>
                <a:latin typeface="Times New Roman" pitchFamily="18" charset="0"/>
                <a:cs typeface="Times New Roman" pitchFamily="18" charset="0"/>
              </a:rPr>
              <a:t> </a:t>
            </a:r>
            <a:r>
              <a:rPr lang="en-US" sz="3300" dirty="0" err="1" smtClean="0">
                <a:solidFill>
                  <a:schemeClr val="bg1"/>
                </a:solidFill>
                <a:latin typeface="Times New Roman" pitchFamily="18" charset="0"/>
                <a:cs typeface="Times New Roman" pitchFamily="18" charset="0"/>
              </a:rPr>
              <a:t>phát</a:t>
            </a:r>
            <a:r>
              <a:rPr lang="en-US" sz="3300" dirty="0" smtClean="0">
                <a:solidFill>
                  <a:schemeClr val="bg1"/>
                </a:solidFill>
                <a:latin typeface="Times New Roman" pitchFamily="18" charset="0"/>
                <a:cs typeface="Times New Roman" pitchFamily="18" charset="0"/>
              </a:rPr>
              <a:t> </a:t>
            </a:r>
            <a:r>
              <a:rPr lang="en-US" sz="3300" dirty="0" err="1" smtClean="0">
                <a:solidFill>
                  <a:schemeClr val="bg1"/>
                </a:solidFill>
                <a:latin typeface="Times New Roman" pitchFamily="18" charset="0"/>
                <a:cs typeface="Times New Roman" pitchFamily="18" charset="0"/>
              </a:rPr>
              <a:t>triển</a:t>
            </a:r>
            <a:endParaRPr lang="en-US" sz="3300" dirty="0">
              <a:solidFill>
                <a:schemeClr val="bg1"/>
              </a:solidFill>
              <a:latin typeface="Times New Roman" pitchFamily="18" charset="0"/>
              <a:cs typeface="Times New Roman" pitchFamily="18" charset="0"/>
            </a:endParaRPr>
          </a:p>
        </p:txBody>
      </p:sp>
      <p:sp>
        <p:nvSpPr>
          <p:cNvPr id="2" name="Date Placeholder 1">
            <a:extLst>
              <a:ext uri="{FF2B5EF4-FFF2-40B4-BE49-F238E27FC236}">
                <a16:creationId xmlns:a16="http://schemas.microsoft.com/office/drawing/2014/main" id="{714A51B1-A6DA-4348-92A2-BA42CE55AD38}"/>
              </a:ext>
            </a:extLst>
          </p:cNvPr>
          <p:cNvSpPr>
            <a:spLocks noGrp="1"/>
          </p:cNvSpPr>
          <p:nvPr>
            <p:ph type="dt" sz="half" idx="10"/>
          </p:nvPr>
        </p:nvSpPr>
        <p:spPr/>
        <p:txBody>
          <a:bodyPr/>
          <a:lstStyle/>
          <a:p>
            <a:fld id="{33CF86FB-9F00-42BD-A51E-8F15BB0D02AB}" type="datetime1">
              <a:rPr lang="en-US" smtClean="0"/>
              <a:t>06/14/2023</a:t>
            </a:fld>
            <a:endParaRPr lang="en-US"/>
          </a:p>
        </p:txBody>
      </p:sp>
      <p:sp>
        <p:nvSpPr>
          <p:cNvPr id="3" name="Slide Number Placeholder 2">
            <a:extLst>
              <a:ext uri="{FF2B5EF4-FFF2-40B4-BE49-F238E27FC236}">
                <a16:creationId xmlns:a16="http://schemas.microsoft.com/office/drawing/2014/main" id="{F5063B14-E47F-4111-AA54-3B80A8CAF4D2}"/>
              </a:ext>
            </a:extLst>
          </p:cNvPr>
          <p:cNvSpPr>
            <a:spLocks noGrp="1"/>
          </p:cNvSpPr>
          <p:nvPr>
            <p:ph type="sldNum" sz="quarter" idx="12"/>
          </p:nvPr>
        </p:nvSpPr>
        <p:spPr/>
        <p:txBody>
          <a:bodyPr/>
          <a:lstStyle/>
          <a:p>
            <a:fld id="{834A3715-FC91-284B-8702-1BAEDE956EBF}" type="slidenum">
              <a:rPr lang="en-US" smtClean="0"/>
              <a:t>12</a:t>
            </a:fld>
            <a:endParaRPr lang="en-US"/>
          </a:p>
        </p:txBody>
      </p:sp>
      <p:sp>
        <p:nvSpPr>
          <p:cNvPr id="8" name="Rectangle 7"/>
          <p:cNvSpPr/>
          <p:nvPr/>
        </p:nvSpPr>
        <p:spPr>
          <a:xfrm>
            <a:off x="0" y="2378553"/>
            <a:ext cx="8952931" cy="2543132"/>
          </a:xfrm>
          <a:prstGeom prst="rect">
            <a:avLst/>
          </a:prstGeom>
        </p:spPr>
        <p:txBody>
          <a:bodyPr wrap="square">
            <a:spAutoFit/>
          </a:bodyPr>
          <a:lstStyle/>
          <a:p>
            <a:pPr marL="457200" lvl="0" indent="-457200" algn="just">
              <a:lnSpc>
                <a:spcPct val="130000"/>
              </a:lnSpc>
              <a:buAutoNum type="arabicPeriod"/>
            </a:pPr>
            <a:r>
              <a:rPr lang="vi-VN" sz="2500" dirty="0" smtClean="0">
                <a:latin typeface="Times New Roman" panose="02020603050405020304" pitchFamily="18" charset="0"/>
                <a:cs typeface="Times New Roman" panose="02020603050405020304" pitchFamily="18" charset="0"/>
              </a:rPr>
              <a:t> </a:t>
            </a:r>
            <a:r>
              <a:rPr lang="vi-VN" sz="2500" dirty="0">
                <a:latin typeface="Times New Roman" panose="02020603050405020304" pitchFamily="18" charset="0"/>
                <a:cs typeface="Times New Roman" panose="02020603050405020304" pitchFamily="18" charset="0"/>
              </a:rPr>
              <a:t>Framework chưa tối ưu code, mã nguồn của framework chưa được tối ưu hóa hiệu </a:t>
            </a:r>
            <a:r>
              <a:rPr lang="vi-VN" sz="2500" dirty="0" smtClean="0">
                <a:latin typeface="Times New Roman" panose="02020603050405020304" pitchFamily="18" charset="0"/>
                <a:cs typeface="Times New Roman" panose="02020603050405020304" pitchFamily="18" charset="0"/>
              </a:rPr>
              <a:t>quả</a:t>
            </a:r>
            <a:r>
              <a:rPr lang="en-US" sz="2500" dirty="0" smtClean="0">
                <a:latin typeface="Times New Roman" panose="02020603050405020304" pitchFamily="18" charset="0"/>
                <a:cs typeface="Times New Roman" panose="02020603050405020304" pitchFamily="18" charset="0"/>
              </a:rPr>
              <a:t>.</a:t>
            </a:r>
            <a:endParaRPr lang="vi-VN" sz="2500" dirty="0">
              <a:latin typeface="Times New Roman" panose="02020603050405020304" pitchFamily="18" charset="0"/>
              <a:cs typeface="Times New Roman" panose="02020603050405020304" pitchFamily="18" charset="0"/>
            </a:endParaRPr>
          </a:p>
          <a:p>
            <a:pPr marL="457200" lvl="0" indent="-457200" algn="just">
              <a:lnSpc>
                <a:spcPct val="130000"/>
              </a:lnSpc>
              <a:buAutoNum type="arabicPeriod"/>
            </a:pPr>
            <a:r>
              <a:rPr lang="vi-VN" sz="2500" dirty="0" smtClean="0">
                <a:latin typeface="Times New Roman" panose="02020603050405020304" pitchFamily="18" charset="0"/>
                <a:cs typeface="Times New Roman" panose="02020603050405020304" pitchFamily="18" charset="0"/>
              </a:rPr>
              <a:t> </a:t>
            </a:r>
            <a:r>
              <a:rPr lang="vi-VN" sz="2500" dirty="0">
                <a:latin typeface="Times New Roman" panose="02020603050405020304" pitchFamily="18" charset="0"/>
                <a:cs typeface="Times New Roman" panose="02020603050405020304" pitchFamily="18" charset="0"/>
              </a:rPr>
              <a:t>Độ bao phủ chưa cao do chưa định nghĩa đầy đủ các trường hợp kiểm thử, chưa thực hiện đầy đủ các kịch bản kiểm thử cho mọi tình huống. </a:t>
            </a:r>
          </a:p>
        </p:txBody>
      </p:sp>
      <p:sp>
        <p:nvSpPr>
          <p:cNvPr id="6" name="Rectangle 5"/>
          <p:cNvSpPr/>
          <p:nvPr/>
        </p:nvSpPr>
        <p:spPr>
          <a:xfrm>
            <a:off x="371178" y="1475750"/>
            <a:ext cx="8952931" cy="542584"/>
          </a:xfrm>
          <a:prstGeom prst="rect">
            <a:avLst/>
          </a:prstGeom>
        </p:spPr>
        <p:txBody>
          <a:bodyPr wrap="square">
            <a:spAutoFit/>
          </a:bodyPr>
          <a:lstStyle/>
          <a:p>
            <a:pPr lvl="0" algn="just">
              <a:lnSpc>
                <a:spcPct val="130000"/>
              </a:lnSpc>
            </a:pPr>
            <a:r>
              <a:rPr lang="en-US" sz="2500" dirty="0" err="1" smtClean="0">
                <a:latin typeface="Times New Roman" panose="02020603050405020304" pitchFamily="18" charset="0"/>
                <a:cs typeface="Times New Roman" panose="02020603050405020304" pitchFamily="18" charset="0"/>
              </a:rPr>
              <a:t>Hạn</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chế</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của</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đề</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tài</a:t>
            </a:r>
            <a:endParaRPr lang="vi-V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2676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wipe(down)">
                                      <p:cBhvr>
                                        <p:cTn id="12"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DEAAF1B-D99C-40FF-ADE2-F63EC78BFE23}"/>
              </a:ext>
            </a:extLst>
          </p:cNvPr>
          <p:cNvSpPr>
            <a:spLocks noGrp="1"/>
          </p:cNvSpPr>
          <p:nvPr>
            <p:ph type="title"/>
          </p:nvPr>
        </p:nvSpPr>
        <p:spPr>
          <a:xfrm>
            <a:off x="0" y="0"/>
            <a:ext cx="7948246" cy="589085"/>
          </a:xfrm>
        </p:spPr>
        <p:txBody>
          <a:bodyPr/>
          <a:lstStyle/>
          <a:p>
            <a:r>
              <a:rPr lang="en-US" sz="3300" dirty="0" smtClean="0">
                <a:solidFill>
                  <a:schemeClr val="bg1"/>
                </a:solidFill>
                <a:latin typeface="Times New Roman" pitchFamily="18" charset="0"/>
                <a:cs typeface="Times New Roman" pitchFamily="18" charset="0"/>
              </a:rPr>
              <a:t>4. </a:t>
            </a:r>
            <a:r>
              <a:rPr lang="en-US" sz="3300" dirty="0" err="1" smtClean="0">
                <a:solidFill>
                  <a:schemeClr val="bg1"/>
                </a:solidFill>
                <a:latin typeface="Times New Roman" pitchFamily="18" charset="0"/>
                <a:cs typeface="Times New Roman" pitchFamily="18" charset="0"/>
              </a:rPr>
              <a:t>Kết</a:t>
            </a:r>
            <a:r>
              <a:rPr lang="en-US" sz="3300" dirty="0" smtClean="0">
                <a:solidFill>
                  <a:schemeClr val="bg1"/>
                </a:solidFill>
                <a:latin typeface="Times New Roman" pitchFamily="18" charset="0"/>
                <a:cs typeface="Times New Roman" pitchFamily="18" charset="0"/>
              </a:rPr>
              <a:t> </a:t>
            </a:r>
            <a:r>
              <a:rPr lang="en-US" sz="3300" dirty="0" err="1" smtClean="0">
                <a:solidFill>
                  <a:schemeClr val="bg1"/>
                </a:solidFill>
                <a:latin typeface="Times New Roman" pitchFamily="18" charset="0"/>
                <a:cs typeface="Times New Roman" pitchFamily="18" charset="0"/>
              </a:rPr>
              <a:t>luận</a:t>
            </a:r>
            <a:r>
              <a:rPr lang="en-US" sz="3300" dirty="0" smtClean="0">
                <a:solidFill>
                  <a:schemeClr val="bg1"/>
                </a:solidFill>
                <a:latin typeface="Times New Roman" pitchFamily="18" charset="0"/>
                <a:cs typeface="Times New Roman" pitchFamily="18" charset="0"/>
              </a:rPr>
              <a:t> </a:t>
            </a:r>
            <a:r>
              <a:rPr lang="en-US" sz="3300" dirty="0" err="1" smtClean="0">
                <a:solidFill>
                  <a:schemeClr val="bg1"/>
                </a:solidFill>
                <a:latin typeface="Times New Roman" pitchFamily="18" charset="0"/>
                <a:cs typeface="Times New Roman" pitchFamily="18" charset="0"/>
              </a:rPr>
              <a:t>và</a:t>
            </a:r>
            <a:r>
              <a:rPr lang="en-US" sz="3300" dirty="0" smtClean="0">
                <a:solidFill>
                  <a:schemeClr val="bg1"/>
                </a:solidFill>
                <a:latin typeface="Times New Roman" pitchFamily="18" charset="0"/>
                <a:cs typeface="Times New Roman" pitchFamily="18" charset="0"/>
              </a:rPr>
              <a:t> </a:t>
            </a:r>
            <a:r>
              <a:rPr lang="en-US" sz="3300" dirty="0" err="1" smtClean="0">
                <a:solidFill>
                  <a:schemeClr val="bg1"/>
                </a:solidFill>
                <a:latin typeface="Times New Roman" pitchFamily="18" charset="0"/>
                <a:cs typeface="Times New Roman" pitchFamily="18" charset="0"/>
              </a:rPr>
              <a:t>hướng</a:t>
            </a:r>
            <a:r>
              <a:rPr lang="en-US" sz="3300" dirty="0" smtClean="0">
                <a:solidFill>
                  <a:schemeClr val="bg1"/>
                </a:solidFill>
                <a:latin typeface="Times New Roman" pitchFamily="18" charset="0"/>
                <a:cs typeface="Times New Roman" pitchFamily="18" charset="0"/>
              </a:rPr>
              <a:t> </a:t>
            </a:r>
            <a:r>
              <a:rPr lang="en-US" sz="3300" dirty="0" err="1" smtClean="0">
                <a:solidFill>
                  <a:schemeClr val="bg1"/>
                </a:solidFill>
                <a:latin typeface="Times New Roman" pitchFamily="18" charset="0"/>
                <a:cs typeface="Times New Roman" pitchFamily="18" charset="0"/>
              </a:rPr>
              <a:t>phát</a:t>
            </a:r>
            <a:r>
              <a:rPr lang="en-US" sz="3300" dirty="0" smtClean="0">
                <a:solidFill>
                  <a:schemeClr val="bg1"/>
                </a:solidFill>
                <a:latin typeface="Times New Roman" pitchFamily="18" charset="0"/>
                <a:cs typeface="Times New Roman" pitchFamily="18" charset="0"/>
              </a:rPr>
              <a:t> </a:t>
            </a:r>
            <a:r>
              <a:rPr lang="en-US" sz="3300" dirty="0" err="1" smtClean="0">
                <a:solidFill>
                  <a:schemeClr val="bg1"/>
                </a:solidFill>
                <a:latin typeface="Times New Roman" pitchFamily="18" charset="0"/>
                <a:cs typeface="Times New Roman" pitchFamily="18" charset="0"/>
              </a:rPr>
              <a:t>triển</a:t>
            </a:r>
            <a:endParaRPr lang="en-US" sz="3300" dirty="0">
              <a:solidFill>
                <a:schemeClr val="bg1"/>
              </a:solidFill>
              <a:latin typeface="Times New Roman" pitchFamily="18" charset="0"/>
              <a:cs typeface="Times New Roman" pitchFamily="18" charset="0"/>
            </a:endParaRPr>
          </a:p>
        </p:txBody>
      </p:sp>
      <p:sp>
        <p:nvSpPr>
          <p:cNvPr id="2" name="Date Placeholder 1">
            <a:extLst>
              <a:ext uri="{FF2B5EF4-FFF2-40B4-BE49-F238E27FC236}">
                <a16:creationId xmlns:a16="http://schemas.microsoft.com/office/drawing/2014/main" id="{714A51B1-A6DA-4348-92A2-BA42CE55AD38}"/>
              </a:ext>
            </a:extLst>
          </p:cNvPr>
          <p:cNvSpPr>
            <a:spLocks noGrp="1"/>
          </p:cNvSpPr>
          <p:nvPr>
            <p:ph type="dt" sz="half" idx="10"/>
          </p:nvPr>
        </p:nvSpPr>
        <p:spPr/>
        <p:txBody>
          <a:bodyPr/>
          <a:lstStyle/>
          <a:p>
            <a:fld id="{33CF86FB-9F00-42BD-A51E-8F15BB0D02AB}" type="datetime1">
              <a:rPr lang="en-US" smtClean="0"/>
              <a:t>06/14/2023</a:t>
            </a:fld>
            <a:endParaRPr lang="en-US"/>
          </a:p>
        </p:txBody>
      </p:sp>
      <p:sp>
        <p:nvSpPr>
          <p:cNvPr id="3" name="Slide Number Placeholder 2">
            <a:extLst>
              <a:ext uri="{FF2B5EF4-FFF2-40B4-BE49-F238E27FC236}">
                <a16:creationId xmlns:a16="http://schemas.microsoft.com/office/drawing/2014/main" id="{F5063B14-E47F-4111-AA54-3B80A8CAF4D2}"/>
              </a:ext>
            </a:extLst>
          </p:cNvPr>
          <p:cNvSpPr>
            <a:spLocks noGrp="1"/>
          </p:cNvSpPr>
          <p:nvPr>
            <p:ph type="sldNum" sz="quarter" idx="12"/>
          </p:nvPr>
        </p:nvSpPr>
        <p:spPr/>
        <p:txBody>
          <a:bodyPr/>
          <a:lstStyle/>
          <a:p>
            <a:fld id="{834A3715-FC91-284B-8702-1BAEDE956EBF}" type="slidenum">
              <a:rPr lang="en-US" smtClean="0"/>
              <a:t>13</a:t>
            </a:fld>
            <a:endParaRPr lang="en-US"/>
          </a:p>
        </p:txBody>
      </p:sp>
      <p:sp>
        <p:nvSpPr>
          <p:cNvPr id="8" name="Rectangle 7"/>
          <p:cNvSpPr/>
          <p:nvPr/>
        </p:nvSpPr>
        <p:spPr>
          <a:xfrm>
            <a:off x="0" y="2378553"/>
            <a:ext cx="8952931" cy="3093154"/>
          </a:xfrm>
          <a:prstGeom prst="rect">
            <a:avLst/>
          </a:prstGeom>
        </p:spPr>
        <p:txBody>
          <a:bodyPr wrap="square">
            <a:spAutoFit/>
          </a:bodyPr>
          <a:lstStyle/>
          <a:p>
            <a:pPr marL="457200" lvl="0" indent="-457200" algn="just">
              <a:lnSpc>
                <a:spcPct val="130000"/>
              </a:lnSpc>
              <a:buAutoNum type="arabicPeriod"/>
            </a:pPr>
            <a:r>
              <a:rPr lang="en-US" sz="2500" dirty="0">
                <a:latin typeface="Times New Roman" panose="02020603050405020304" pitchFamily="18" charset="0"/>
                <a:cs typeface="Times New Roman" panose="02020603050405020304" pitchFamily="18" charset="0"/>
              </a:rPr>
              <a:t>N</a:t>
            </a:r>
            <a:r>
              <a:rPr lang="vi-VN" sz="2500" dirty="0" smtClean="0">
                <a:latin typeface="Times New Roman" panose="02020603050405020304" pitchFamily="18" charset="0"/>
                <a:cs typeface="Times New Roman" panose="02020603050405020304" pitchFamily="18" charset="0"/>
              </a:rPr>
              <a:t>ghiên </a:t>
            </a:r>
            <a:r>
              <a:rPr lang="vi-VN" sz="2500" dirty="0">
                <a:latin typeface="Times New Roman" panose="02020603050405020304" pitchFamily="18" charset="0"/>
                <a:cs typeface="Times New Roman" panose="02020603050405020304" pitchFamily="18" charset="0"/>
              </a:rPr>
              <a:t>cứu và phát triển framework để tối ưu hóa mã nguồn và hiệu </a:t>
            </a:r>
            <a:r>
              <a:rPr lang="vi-VN" sz="2500" dirty="0" smtClean="0">
                <a:latin typeface="Times New Roman" panose="02020603050405020304" pitchFamily="18" charset="0"/>
                <a:cs typeface="Times New Roman" panose="02020603050405020304" pitchFamily="18" charset="0"/>
              </a:rPr>
              <a:t>suất</a:t>
            </a:r>
            <a:r>
              <a:rPr lang="en-US" sz="2500" dirty="0" smtClean="0">
                <a:latin typeface="Times New Roman" panose="02020603050405020304" pitchFamily="18" charset="0"/>
                <a:cs typeface="Times New Roman" panose="02020603050405020304" pitchFamily="18" charset="0"/>
              </a:rPr>
              <a:t> </a:t>
            </a:r>
          </a:p>
          <a:p>
            <a:pPr marL="457200" lvl="0" indent="-457200" algn="just">
              <a:lnSpc>
                <a:spcPct val="130000"/>
              </a:lnSpc>
              <a:buAutoNum type="arabicPeriod"/>
            </a:pPr>
            <a:r>
              <a:rPr lang="en-US" sz="2500" dirty="0" smtClean="0">
                <a:latin typeface="Times New Roman" panose="02020603050405020304" pitchFamily="18" charset="0"/>
                <a:cs typeface="Times New Roman" panose="02020603050405020304" pitchFamily="18" charset="0"/>
              </a:rPr>
              <a:t>T</a:t>
            </a:r>
            <a:r>
              <a:rPr lang="vi-VN" sz="2500" dirty="0" smtClean="0">
                <a:latin typeface="Times New Roman" panose="02020603050405020304" pitchFamily="18" charset="0"/>
                <a:cs typeface="Times New Roman" panose="02020603050405020304" pitchFamily="18" charset="0"/>
              </a:rPr>
              <a:t>ăng </a:t>
            </a:r>
            <a:r>
              <a:rPr lang="vi-VN" sz="2500" dirty="0">
                <a:latin typeface="Times New Roman" panose="02020603050405020304" pitchFamily="18" charset="0"/>
                <a:cs typeface="Times New Roman" panose="02020603050405020304" pitchFamily="18" charset="0"/>
              </a:rPr>
              <a:t>cường việc xây dựng và thực hiện các kịch bản kiểm thử để đạt được độ bao phủ cao hơn.</a:t>
            </a:r>
          </a:p>
          <a:p>
            <a:pPr marL="457200" lvl="0" indent="-457200" algn="just">
              <a:lnSpc>
                <a:spcPct val="130000"/>
              </a:lnSpc>
              <a:buAutoNum type="arabicPeriod"/>
            </a:pPr>
            <a:r>
              <a:rPr lang="vi-VN" sz="2500" dirty="0">
                <a:latin typeface="Times New Roman" panose="02020603050405020304" pitchFamily="18" charset="0"/>
                <a:cs typeface="Times New Roman" panose="02020603050405020304" pitchFamily="18" charset="0"/>
              </a:rPr>
              <a:t>Nghiên cứu và mở rộng để hỗ trợ nhiều nền tảng và trình duyệt </a:t>
            </a:r>
            <a:r>
              <a:rPr lang="vi-VN" sz="2500" dirty="0" smtClean="0">
                <a:latin typeface="Times New Roman" panose="02020603050405020304" pitchFamily="18" charset="0"/>
                <a:cs typeface="Times New Roman" panose="02020603050405020304" pitchFamily="18" charset="0"/>
              </a:rPr>
              <a:t>khác</a:t>
            </a:r>
            <a:r>
              <a:rPr lang="en-US" sz="2500" dirty="0" smtClean="0">
                <a:latin typeface="Times New Roman" panose="02020603050405020304" pitchFamily="18" charset="0"/>
                <a:cs typeface="Times New Roman" panose="02020603050405020304" pitchFamily="18" charset="0"/>
              </a:rPr>
              <a:t>.</a:t>
            </a:r>
            <a:endParaRPr lang="vi-VN" sz="2500" dirty="0">
              <a:latin typeface="Times New Roman" panose="02020603050405020304" pitchFamily="18" charset="0"/>
              <a:cs typeface="Times New Roman" panose="02020603050405020304" pitchFamily="18" charset="0"/>
            </a:endParaRPr>
          </a:p>
        </p:txBody>
      </p:sp>
      <p:sp>
        <p:nvSpPr>
          <p:cNvPr id="6" name="Rectangle 5"/>
          <p:cNvSpPr/>
          <p:nvPr/>
        </p:nvSpPr>
        <p:spPr>
          <a:xfrm>
            <a:off x="371178" y="1475750"/>
            <a:ext cx="8952931" cy="592470"/>
          </a:xfrm>
          <a:prstGeom prst="rect">
            <a:avLst/>
          </a:prstGeom>
        </p:spPr>
        <p:txBody>
          <a:bodyPr wrap="square">
            <a:spAutoFit/>
          </a:bodyPr>
          <a:lstStyle/>
          <a:p>
            <a:pPr lvl="0" algn="just">
              <a:lnSpc>
                <a:spcPct val="130000"/>
              </a:lnSpc>
            </a:pPr>
            <a:r>
              <a:rPr lang="en-US" sz="2500" dirty="0" err="1" smtClean="0">
                <a:latin typeface="Times New Roman" panose="02020603050405020304" pitchFamily="18" charset="0"/>
                <a:cs typeface="Times New Roman" panose="02020603050405020304" pitchFamily="18" charset="0"/>
              </a:rPr>
              <a:t>Hướng</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phát</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triển</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của</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đề</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tài</a:t>
            </a:r>
            <a:endParaRPr lang="vi-V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3024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wipe(down)">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wipe(down)">
                                      <p:cBhvr>
                                        <p:cTn id="17" dur="500"/>
                                        <p:tgtEl>
                                          <p:spTgt spid="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8">
                                            <p:txEl>
                                              <p:pRg st="2" end="2"/>
                                            </p:txEl>
                                          </p:spTgt>
                                        </p:tgtEl>
                                        <p:attrNameLst>
                                          <p:attrName>style.visibility</p:attrName>
                                        </p:attrNameLst>
                                      </p:cBhvr>
                                      <p:to>
                                        <p:strVal val="visible"/>
                                      </p:to>
                                    </p:set>
                                    <p:animEffect transition="in" filter="wipe(down)">
                                      <p:cBhvr>
                                        <p:cTn id="22"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12419"/>
            <a:ext cx="9157648" cy="538609"/>
          </a:xfrm>
          <a:prstGeom prst="rect">
            <a:avLst/>
          </a:prstGeom>
        </p:spPr>
        <p:txBody>
          <a:bodyPr wrap="square">
            <a:spAutoFit/>
          </a:bodyPr>
          <a:lstStyle/>
          <a:p>
            <a:pPr algn="ctr"/>
            <a:r>
              <a:rPr lang="vi-VN" sz="2900" b="1" dirty="0">
                <a:latin typeface="Times New Roman" pitchFamily="18" charset="0"/>
                <a:cs typeface="Times New Roman" pitchFamily="18" charset="0"/>
              </a:rPr>
              <a:t>XIN CÁM ƠN QUÝ THẦY CÔ ĐÃ CHÚ Ý THEO DÕI!</a:t>
            </a:r>
            <a:endParaRPr lang="vi-VN" sz="2900" dirty="0">
              <a:latin typeface="Times New Roman" pitchFamily="18" charset="0"/>
              <a:cs typeface="Times New Roman" pitchFamily="18" charset="0"/>
            </a:endParaRPr>
          </a:p>
        </p:txBody>
      </p:sp>
    </p:spTree>
    <p:extLst>
      <p:ext uri="{BB962C8B-B14F-4D97-AF65-F5344CB8AC3E}">
        <p14:creationId xmlns:p14="http://schemas.microsoft.com/office/powerpoint/2010/main" val="229080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repeatCount="indefinite" fill="hold" grpId="0" nodeType="withEffect">
                                  <p:stCondLst>
                                    <p:cond delay="0"/>
                                  </p:stCondLst>
                                  <p:endCondLst>
                                    <p:cond evt="onNext" delay="0">
                                      <p:tgtEl>
                                        <p:sldTgt/>
                                      </p:tgtEl>
                                    </p:cond>
                                  </p:endCondLst>
                                  <p:iterate type="lt">
                                    <p:tmPct val="4000"/>
                                  </p:iterate>
                                  <p:childTnLst>
                                    <p:set>
                                      <p:cBhvr override="childStyle">
                                        <p:cTn id="6" dur="1000" fill="hold"/>
                                        <p:tgtEl>
                                          <p:spTgt spid="2"/>
                                        </p:tgtEl>
                                        <p:attrNameLst>
                                          <p:attrName>style.color</p:attrName>
                                        </p:attrNameLst>
                                      </p:cBhvr>
                                      <p:to>
                                        <p:clrVal>
                                          <a:srgbClr val="FF0000"/>
                                        </p:clrVal>
                                      </p:to>
                                    </p:set>
                                    <p:set>
                                      <p:cBhvr>
                                        <p:cTn id="7" dur="1000" fill="hold"/>
                                        <p:tgtEl>
                                          <p:spTgt spid="2"/>
                                        </p:tgtEl>
                                        <p:attrNameLst>
                                          <p:attrName>fillcolor</p:attrName>
                                        </p:attrNameLst>
                                      </p:cBhvr>
                                      <p:to>
                                        <p:clrVal>
                                          <a:srgbClr val="FF0000"/>
                                        </p:clrVal>
                                      </p:to>
                                    </p:set>
                                    <p:set>
                                      <p:cBhvr>
                                        <p:cTn id="8" dur="1000" fill="hold"/>
                                        <p:tgtEl>
                                          <p:spTgt spid="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AAF1B-D99C-40FF-ADE2-F63EC78BFE23}"/>
              </a:ext>
            </a:extLst>
          </p:cNvPr>
          <p:cNvSpPr>
            <a:spLocks noGrp="1"/>
          </p:cNvSpPr>
          <p:nvPr>
            <p:ph type="title"/>
          </p:nvPr>
        </p:nvSpPr>
        <p:spPr>
          <a:xfrm>
            <a:off x="132659" y="45421"/>
            <a:ext cx="7948246" cy="589085"/>
          </a:xfrm>
        </p:spPr>
        <p:txBody>
          <a:bodyPr/>
          <a:lstStyle/>
          <a:p>
            <a:r>
              <a:rPr lang="en-US" sz="3300" dirty="0">
                <a:latin typeface="Times New Roman" pitchFamily="18" charset="0"/>
                <a:cs typeface="Times New Roman" pitchFamily="18" charset="0"/>
              </a:rPr>
              <a:t>Nội dung</a:t>
            </a:r>
          </a:p>
        </p:txBody>
      </p:sp>
      <p:sp>
        <p:nvSpPr>
          <p:cNvPr id="4" name="AutoShape 6">
            <a:extLst>
              <a:ext uri="{FF2B5EF4-FFF2-40B4-BE49-F238E27FC236}">
                <a16:creationId xmlns:a16="http://schemas.microsoft.com/office/drawing/2014/main" id="{34899F9E-DAB3-422B-A595-CF293DEC5557}"/>
              </a:ext>
            </a:extLst>
          </p:cNvPr>
          <p:cNvSpPr>
            <a:spLocks noChangeArrowheads="1"/>
          </p:cNvSpPr>
          <p:nvPr/>
        </p:nvSpPr>
        <p:spPr bwMode="gray">
          <a:xfrm>
            <a:off x="2469444" y="4749060"/>
            <a:ext cx="5186701" cy="508000"/>
          </a:xfrm>
          <a:prstGeom prst="roundRect">
            <a:avLst>
              <a:gd name="adj" fmla="val 50000"/>
            </a:avLst>
          </a:prstGeom>
          <a:noFill/>
          <a:ln w="28575" algn="ctr">
            <a:solidFill>
              <a:schemeClr val="bg2"/>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hangingPunct="0"/>
            <a:r>
              <a:rPr lang="en-US" sz="2400" b="1" dirty="0" smtClean="0">
                <a:latin typeface="Times New Roman" pitchFamily="18" charset="0"/>
                <a:cs typeface="Times New Roman" pitchFamily="18" charset="0"/>
              </a:rPr>
              <a:t>4. </a:t>
            </a:r>
            <a:r>
              <a:rPr lang="en-US" sz="2400" b="1" dirty="0" err="1" smtClean="0">
                <a:latin typeface="Times New Roman" pitchFamily="18" charset="0"/>
                <a:cs typeface="Times New Roman" pitchFamily="18" charset="0"/>
              </a:rPr>
              <a:t>Kết</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luận</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và</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hướng</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phát</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triển</a:t>
            </a:r>
            <a:endParaRPr lang="en-US" sz="2400" b="1" dirty="0">
              <a:latin typeface="Times New Roman" pitchFamily="18" charset="0"/>
              <a:cs typeface="Times New Roman" pitchFamily="18" charset="0"/>
            </a:endParaRPr>
          </a:p>
        </p:txBody>
      </p:sp>
      <p:sp>
        <p:nvSpPr>
          <p:cNvPr id="6" name="AutoShape 9">
            <a:extLst>
              <a:ext uri="{FF2B5EF4-FFF2-40B4-BE49-F238E27FC236}">
                <a16:creationId xmlns:a16="http://schemas.microsoft.com/office/drawing/2014/main" id="{FEB96C60-F2FA-4A6D-8A39-DE94EB381B29}"/>
              </a:ext>
            </a:extLst>
          </p:cNvPr>
          <p:cNvSpPr>
            <a:spLocks noChangeArrowheads="1"/>
          </p:cNvSpPr>
          <p:nvPr/>
        </p:nvSpPr>
        <p:spPr bwMode="gray">
          <a:xfrm>
            <a:off x="2921424" y="3009627"/>
            <a:ext cx="5424985" cy="508000"/>
          </a:xfrm>
          <a:prstGeom prst="roundRect">
            <a:avLst>
              <a:gd name="adj" fmla="val 50000"/>
            </a:avLst>
          </a:prstGeom>
          <a:noFill/>
          <a:ln w="28575" algn="ctr">
            <a:solidFill>
              <a:schemeClr val="bg2"/>
            </a:solidFill>
            <a:round/>
            <a:headEnd/>
            <a:tailEnd/>
          </a:ln>
          <a:effectLst/>
          <a:extLst>
            <a:ext uri="{909E8E84-426E-40DD-AFC4-6F175D3DCCD1}">
              <a14:hiddenFill xmlns:a14="http://schemas.microsoft.com/office/drawing/2010/main">
                <a:gradFill rotWithShape="1">
                  <a:gsLst>
                    <a:gs pos="0">
                      <a:schemeClr val="folHlink">
                        <a:gamma/>
                        <a:tint val="0"/>
                        <a:invGamma/>
                      </a:schemeClr>
                    </a:gs>
                    <a:gs pos="100000">
                      <a:schemeClr val="folHlink"/>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hangingPunct="0"/>
            <a:r>
              <a:rPr lang="en-US" sz="2400" b="1" dirty="0">
                <a:latin typeface="Times New Roman" pitchFamily="18" charset="0"/>
                <a:cs typeface="Times New Roman" pitchFamily="18" charset="0"/>
              </a:rPr>
              <a:t>2. </a:t>
            </a:r>
            <a:r>
              <a:rPr lang="en-US" sz="2400" b="1" dirty="0" err="1">
                <a:latin typeface="Times New Roman" pitchFamily="18" charset="0"/>
                <a:cs typeface="Times New Roman" pitchFamily="18" charset="0"/>
              </a:rPr>
              <a:t>Cơ</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sở</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lý</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thuyết</a:t>
            </a:r>
            <a:endParaRPr lang="en-US" sz="2400" b="1" dirty="0">
              <a:latin typeface="Times New Roman" pitchFamily="18" charset="0"/>
              <a:cs typeface="Times New Roman" pitchFamily="18" charset="0"/>
            </a:endParaRPr>
          </a:p>
        </p:txBody>
      </p:sp>
      <p:sp>
        <p:nvSpPr>
          <p:cNvPr id="7" name="AutoShape 10">
            <a:extLst>
              <a:ext uri="{FF2B5EF4-FFF2-40B4-BE49-F238E27FC236}">
                <a16:creationId xmlns:a16="http://schemas.microsoft.com/office/drawing/2014/main" id="{2651E194-E51C-42E5-8489-6D63FAA3FFAC}"/>
              </a:ext>
            </a:extLst>
          </p:cNvPr>
          <p:cNvSpPr>
            <a:spLocks noChangeArrowheads="1"/>
          </p:cNvSpPr>
          <p:nvPr/>
        </p:nvSpPr>
        <p:spPr bwMode="gray">
          <a:xfrm>
            <a:off x="2415509" y="2192986"/>
            <a:ext cx="5168900" cy="508000"/>
          </a:xfrm>
          <a:prstGeom prst="roundRect">
            <a:avLst>
              <a:gd name="adj" fmla="val 50000"/>
            </a:avLst>
          </a:prstGeom>
          <a:noFill/>
          <a:ln w="28575" algn="ctr">
            <a:solidFill>
              <a:schemeClr val="bg2"/>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hangingPunct="0"/>
            <a:r>
              <a:rPr lang="en-US" sz="2400" b="1" dirty="0">
                <a:latin typeface="Times New Roman" pitchFamily="18" charset="0"/>
                <a:cs typeface="Times New Roman" pitchFamily="18" charset="0"/>
              </a:rPr>
              <a:t>1. </a:t>
            </a:r>
            <a:r>
              <a:rPr lang="en-US" sz="2400" b="1" dirty="0" err="1" smtClean="0">
                <a:latin typeface="Times New Roman" pitchFamily="18" charset="0"/>
                <a:cs typeface="Times New Roman" pitchFamily="18" charset="0"/>
              </a:rPr>
              <a:t>Giới</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thiệu</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đề</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tài</a:t>
            </a:r>
            <a:endParaRPr lang="en-US" sz="2400" b="1" dirty="0">
              <a:latin typeface="Times New Roman" pitchFamily="18" charset="0"/>
              <a:cs typeface="Times New Roman" pitchFamily="18" charset="0"/>
            </a:endParaRPr>
          </a:p>
        </p:txBody>
      </p:sp>
      <p:grpSp>
        <p:nvGrpSpPr>
          <p:cNvPr id="8" name="Group 11">
            <a:extLst>
              <a:ext uri="{FF2B5EF4-FFF2-40B4-BE49-F238E27FC236}">
                <a16:creationId xmlns:a16="http://schemas.microsoft.com/office/drawing/2014/main" id="{90A8986F-B9C0-437B-AFA4-497164D59E7C}"/>
              </a:ext>
            </a:extLst>
          </p:cNvPr>
          <p:cNvGrpSpPr>
            <a:grpSpLocks/>
          </p:cNvGrpSpPr>
          <p:nvPr/>
        </p:nvGrpSpPr>
        <p:grpSpPr bwMode="auto">
          <a:xfrm>
            <a:off x="2098009" y="2281886"/>
            <a:ext cx="381000" cy="381000"/>
            <a:chOff x="2078" y="1680"/>
            <a:chExt cx="1615" cy="1615"/>
          </a:xfrm>
        </p:grpSpPr>
        <p:sp>
          <p:nvSpPr>
            <p:cNvPr id="9" name="Oval 12">
              <a:extLst>
                <a:ext uri="{FF2B5EF4-FFF2-40B4-BE49-F238E27FC236}">
                  <a16:creationId xmlns:a16="http://schemas.microsoft.com/office/drawing/2014/main" id="{31FD3C63-3DF2-4C2D-A0A6-BDD9984BE8BC}"/>
                </a:ext>
              </a:extLst>
            </p:cNvPr>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10" name="Oval 13">
              <a:extLst>
                <a:ext uri="{FF2B5EF4-FFF2-40B4-BE49-F238E27FC236}">
                  <a16:creationId xmlns:a16="http://schemas.microsoft.com/office/drawing/2014/main" id="{6A4AA0B2-FC20-42EE-94AC-CE5013ACA760}"/>
                </a:ext>
              </a:extLst>
            </p:cNvPr>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11" name="Oval 14">
              <a:extLst>
                <a:ext uri="{FF2B5EF4-FFF2-40B4-BE49-F238E27FC236}">
                  <a16:creationId xmlns:a16="http://schemas.microsoft.com/office/drawing/2014/main" id="{E13F3292-C65D-4C39-B21B-C7246092D480}"/>
                </a:ext>
              </a:extLst>
            </p:cNvPr>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12" name="Oval 15">
              <a:extLst>
                <a:ext uri="{FF2B5EF4-FFF2-40B4-BE49-F238E27FC236}">
                  <a16:creationId xmlns:a16="http://schemas.microsoft.com/office/drawing/2014/main" id="{2A0A6001-ABBF-4F78-AC33-D2B10153E9C4}"/>
                </a:ext>
              </a:extLst>
            </p:cNvPr>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13" name="Oval 16">
              <a:extLst>
                <a:ext uri="{FF2B5EF4-FFF2-40B4-BE49-F238E27FC236}">
                  <a16:creationId xmlns:a16="http://schemas.microsoft.com/office/drawing/2014/main" id="{FF7DCE30-3A10-4C1C-9448-87664BAA8F0C}"/>
                </a:ext>
              </a:extLst>
            </p:cNvPr>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14" name="Oval 17">
              <a:extLst>
                <a:ext uri="{FF2B5EF4-FFF2-40B4-BE49-F238E27FC236}">
                  <a16:creationId xmlns:a16="http://schemas.microsoft.com/office/drawing/2014/main" id="{B0CCD89D-AA77-49B1-9D30-BC79AA66770F}"/>
                </a:ext>
              </a:extLst>
            </p:cNvPr>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grpSp>
        <p:nvGrpSpPr>
          <p:cNvPr id="15" name="Group 18">
            <a:extLst>
              <a:ext uri="{FF2B5EF4-FFF2-40B4-BE49-F238E27FC236}">
                <a16:creationId xmlns:a16="http://schemas.microsoft.com/office/drawing/2014/main" id="{6CDE1A49-FD4F-4BF0-8F7E-7D1B78254454}"/>
              </a:ext>
            </a:extLst>
          </p:cNvPr>
          <p:cNvGrpSpPr>
            <a:grpSpLocks/>
          </p:cNvGrpSpPr>
          <p:nvPr/>
        </p:nvGrpSpPr>
        <p:grpSpPr bwMode="auto">
          <a:xfrm>
            <a:off x="2488363" y="3115990"/>
            <a:ext cx="381000" cy="381000"/>
            <a:chOff x="2078" y="1680"/>
            <a:chExt cx="1615" cy="1615"/>
          </a:xfrm>
        </p:grpSpPr>
        <p:sp>
          <p:nvSpPr>
            <p:cNvPr id="16" name="Oval 19">
              <a:extLst>
                <a:ext uri="{FF2B5EF4-FFF2-40B4-BE49-F238E27FC236}">
                  <a16:creationId xmlns:a16="http://schemas.microsoft.com/office/drawing/2014/main" id="{41406846-1DAD-439A-96AE-1B60D825F564}"/>
                </a:ext>
              </a:extLst>
            </p:cNvPr>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17" name="Oval 20">
              <a:extLst>
                <a:ext uri="{FF2B5EF4-FFF2-40B4-BE49-F238E27FC236}">
                  <a16:creationId xmlns:a16="http://schemas.microsoft.com/office/drawing/2014/main" id="{B82788A5-B9B1-4D0B-8006-48FD2534292B}"/>
                </a:ext>
              </a:extLst>
            </p:cNvPr>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18" name="Oval 21">
              <a:extLst>
                <a:ext uri="{FF2B5EF4-FFF2-40B4-BE49-F238E27FC236}">
                  <a16:creationId xmlns:a16="http://schemas.microsoft.com/office/drawing/2014/main" id="{844644CE-05A7-4BBC-AE7D-663FEEADECD2}"/>
                </a:ext>
              </a:extLst>
            </p:cNvPr>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19" name="Oval 22">
              <a:extLst>
                <a:ext uri="{FF2B5EF4-FFF2-40B4-BE49-F238E27FC236}">
                  <a16:creationId xmlns:a16="http://schemas.microsoft.com/office/drawing/2014/main" id="{B146619C-888C-4870-92D1-DFFA9484E3E5}"/>
                </a:ext>
              </a:extLst>
            </p:cNvPr>
            <p:cNvSpPr>
              <a:spLocks noChangeArrowheads="1"/>
            </p:cNvSpPr>
            <p:nvPr/>
          </p:nvSpPr>
          <p:spPr bwMode="gray">
            <a:xfrm>
              <a:off x="2254" y="1856"/>
              <a:ext cx="1262" cy="1264"/>
            </a:xfrm>
            <a:prstGeom prst="ellipse">
              <a:avLst/>
            </a:prstGeom>
            <a:gradFill rotWithShape="1">
              <a:gsLst>
                <a:gs pos="0">
                  <a:srgbClr val="48BE67">
                    <a:gamma/>
                    <a:shade val="0"/>
                    <a:invGamma/>
                  </a:srgbClr>
                </a:gs>
                <a:gs pos="100000">
                  <a:srgbClr val="48BE67"/>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20" name="Oval 23">
              <a:extLst>
                <a:ext uri="{FF2B5EF4-FFF2-40B4-BE49-F238E27FC236}">
                  <a16:creationId xmlns:a16="http://schemas.microsoft.com/office/drawing/2014/main" id="{B58EE1BA-8602-4538-A5ED-EAC8ADFC234A}"/>
                </a:ext>
              </a:extLst>
            </p:cNvPr>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21" name="Oval 24">
              <a:extLst>
                <a:ext uri="{FF2B5EF4-FFF2-40B4-BE49-F238E27FC236}">
                  <a16:creationId xmlns:a16="http://schemas.microsoft.com/office/drawing/2014/main" id="{2BFD3361-6A33-43C2-B5C2-DC6CCB9F7ED7}"/>
                </a:ext>
              </a:extLst>
            </p:cNvPr>
            <p:cNvSpPr>
              <a:spLocks noChangeArrowheads="1"/>
            </p:cNvSpPr>
            <p:nvPr/>
          </p:nvSpPr>
          <p:spPr bwMode="gray">
            <a:xfrm>
              <a:off x="2337" y="1939"/>
              <a:ext cx="1096" cy="1098"/>
            </a:xfrm>
            <a:prstGeom prst="ellipse">
              <a:avLst/>
            </a:prstGeom>
            <a:gradFill rotWithShape="1">
              <a:gsLst>
                <a:gs pos="0">
                  <a:srgbClr val="48BE67"/>
                </a:gs>
                <a:gs pos="100000">
                  <a:srgbClr val="48BE67">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grpSp>
        <p:nvGrpSpPr>
          <p:cNvPr id="29" name="Group 39">
            <a:extLst>
              <a:ext uri="{FF2B5EF4-FFF2-40B4-BE49-F238E27FC236}">
                <a16:creationId xmlns:a16="http://schemas.microsoft.com/office/drawing/2014/main" id="{82464EB5-F1B1-4100-A377-FC82A051DAA2}"/>
              </a:ext>
            </a:extLst>
          </p:cNvPr>
          <p:cNvGrpSpPr>
            <a:grpSpLocks/>
          </p:cNvGrpSpPr>
          <p:nvPr/>
        </p:nvGrpSpPr>
        <p:grpSpPr bwMode="auto">
          <a:xfrm>
            <a:off x="2170995" y="4798273"/>
            <a:ext cx="355600" cy="381000"/>
            <a:chOff x="2078" y="1680"/>
            <a:chExt cx="1615" cy="1615"/>
          </a:xfrm>
        </p:grpSpPr>
        <p:sp>
          <p:nvSpPr>
            <p:cNvPr id="30" name="Oval 40">
              <a:extLst>
                <a:ext uri="{FF2B5EF4-FFF2-40B4-BE49-F238E27FC236}">
                  <a16:creationId xmlns:a16="http://schemas.microsoft.com/office/drawing/2014/main" id="{93C9F299-DDA9-41D6-9A89-A66A75E30773}"/>
                </a:ext>
              </a:extLst>
            </p:cNvPr>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31" name="Oval 41">
              <a:extLst>
                <a:ext uri="{FF2B5EF4-FFF2-40B4-BE49-F238E27FC236}">
                  <a16:creationId xmlns:a16="http://schemas.microsoft.com/office/drawing/2014/main" id="{AF4A62E6-5085-4C9F-B5AC-266832CB7F53}"/>
                </a:ext>
              </a:extLst>
            </p:cNvPr>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32" name="Oval 42">
              <a:extLst>
                <a:ext uri="{FF2B5EF4-FFF2-40B4-BE49-F238E27FC236}">
                  <a16:creationId xmlns:a16="http://schemas.microsoft.com/office/drawing/2014/main" id="{2A57A8B7-5B98-4979-92F5-37274D065FCA}"/>
                </a:ext>
              </a:extLst>
            </p:cNvPr>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33" name="Oval 43">
              <a:extLst>
                <a:ext uri="{FF2B5EF4-FFF2-40B4-BE49-F238E27FC236}">
                  <a16:creationId xmlns:a16="http://schemas.microsoft.com/office/drawing/2014/main" id="{AF21DB5A-45EF-4066-9EC5-99DF586EB516}"/>
                </a:ext>
              </a:extLst>
            </p:cNvPr>
            <p:cNvSpPr>
              <a:spLocks noChangeArrowheads="1"/>
            </p:cNvSpPr>
            <p:nvPr/>
          </p:nvSpPr>
          <p:spPr bwMode="gray">
            <a:xfrm>
              <a:off x="2254" y="1856"/>
              <a:ext cx="1262" cy="1264"/>
            </a:xfrm>
            <a:prstGeom prst="ellipse">
              <a:avLst/>
            </a:prstGeom>
            <a:gradFill rotWithShape="1">
              <a:gsLst>
                <a:gs pos="0">
                  <a:srgbClr val="E35E23">
                    <a:gamma/>
                    <a:shade val="0"/>
                    <a:invGamma/>
                  </a:srgbClr>
                </a:gs>
                <a:gs pos="100000">
                  <a:srgbClr val="E35E23"/>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34" name="Oval 44">
              <a:extLst>
                <a:ext uri="{FF2B5EF4-FFF2-40B4-BE49-F238E27FC236}">
                  <a16:creationId xmlns:a16="http://schemas.microsoft.com/office/drawing/2014/main" id="{F27FD256-999F-4322-A8A1-9B7E4A6C29EB}"/>
                </a:ext>
              </a:extLst>
            </p:cNvPr>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35" name="Oval 45">
              <a:extLst>
                <a:ext uri="{FF2B5EF4-FFF2-40B4-BE49-F238E27FC236}">
                  <a16:creationId xmlns:a16="http://schemas.microsoft.com/office/drawing/2014/main" id="{ACA73A1F-A235-4307-BA50-4E7A3898549F}"/>
                </a:ext>
              </a:extLst>
            </p:cNvPr>
            <p:cNvSpPr>
              <a:spLocks noChangeArrowheads="1"/>
            </p:cNvSpPr>
            <p:nvPr/>
          </p:nvSpPr>
          <p:spPr bwMode="gray">
            <a:xfrm>
              <a:off x="2337" y="1939"/>
              <a:ext cx="1096" cy="1098"/>
            </a:xfrm>
            <a:prstGeom prst="ellipse">
              <a:avLst/>
            </a:prstGeom>
            <a:gradFill rotWithShape="1">
              <a:gsLst>
                <a:gs pos="0">
                  <a:srgbClr val="E35E23"/>
                </a:gs>
                <a:gs pos="100000">
                  <a:srgbClr val="E35E23">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sp>
        <p:nvSpPr>
          <p:cNvPr id="36" name="AutoShape 7">
            <a:extLst>
              <a:ext uri="{FF2B5EF4-FFF2-40B4-BE49-F238E27FC236}">
                <a16:creationId xmlns:a16="http://schemas.microsoft.com/office/drawing/2014/main" id="{F9FDD243-0953-4685-AED3-72AFBAEF532C}"/>
              </a:ext>
            </a:extLst>
          </p:cNvPr>
          <p:cNvSpPr>
            <a:spLocks noChangeArrowheads="1"/>
          </p:cNvSpPr>
          <p:nvPr/>
        </p:nvSpPr>
        <p:spPr bwMode="gray">
          <a:xfrm>
            <a:off x="2794512" y="3895631"/>
            <a:ext cx="5343421" cy="529445"/>
          </a:xfrm>
          <a:prstGeom prst="roundRect">
            <a:avLst>
              <a:gd name="adj" fmla="val 50000"/>
            </a:avLst>
          </a:prstGeom>
          <a:noFill/>
          <a:ln w="28575" algn="ctr">
            <a:solidFill>
              <a:schemeClr val="bg2"/>
            </a:solidFill>
            <a:round/>
            <a:headEnd/>
            <a:tailEnd/>
          </a:ln>
          <a:effectLst/>
          <a:extLst>
            <a:ext uri="{909E8E84-426E-40DD-AFC4-6F175D3DCCD1}">
              <a14:hiddenFill xmlns:a14="http://schemas.microsoft.com/office/drawing/2010/main">
                <a:gradFill rotWithShape="1">
                  <a:gsLst>
                    <a:gs pos="0">
                      <a:schemeClr val="folHlink">
                        <a:gamma/>
                        <a:tint val="0"/>
                        <a:invGamma/>
                      </a:schemeClr>
                    </a:gs>
                    <a:gs pos="100000">
                      <a:schemeClr val="folHlink"/>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hangingPunct="0"/>
            <a:r>
              <a:rPr lang="en-US" sz="2400" b="1" dirty="0" smtClean="0">
                <a:latin typeface="Times New Roman" pitchFamily="18" charset="0"/>
                <a:cs typeface="Times New Roman" pitchFamily="18" charset="0"/>
              </a:rPr>
              <a:t>3</a:t>
            </a:r>
            <a:r>
              <a:rPr lang="vi-VN"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Triển</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khai</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kiểm</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thử</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tự</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động</a:t>
            </a:r>
            <a:endParaRPr lang="en-US" sz="2400" b="1" dirty="0">
              <a:latin typeface="Times New Roman" pitchFamily="18" charset="0"/>
              <a:cs typeface="Times New Roman" pitchFamily="18" charset="0"/>
            </a:endParaRPr>
          </a:p>
        </p:txBody>
      </p:sp>
      <p:grpSp>
        <p:nvGrpSpPr>
          <p:cNvPr id="37" name="Group 32">
            <a:extLst>
              <a:ext uri="{FF2B5EF4-FFF2-40B4-BE49-F238E27FC236}">
                <a16:creationId xmlns:a16="http://schemas.microsoft.com/office/drawing/2014/main" id="{B2F5AAC0-FD18-4173-B4E2-0BE2C602CC73}"/>
              </a:ext>
            </a:extLst>
          </p:cNvPr>
          <p:cNvGrpSpPr>
            <a:grpSpLocks/>
          </p:cNvGrpSpPr>
          <p:nvPr/>
        </p:nvGrpSpPr>
        <p:grpSpPr bwMode="auto">
          <a:xfrm>
            <a:off x="2479696" y="3972042"/>
            <a:ext cx="381000" cy="381000"/>
            <a:chOff x="2078" y="1680"/>
            <a:chExt cx="1615" cy="1615"/>
          </a:xfrm>
        </p:grpSpPr>
        <p:sp>
          <p:nvSpPr>
            <p:cNvPr id="38" name="Oval 33">
              <a:extLst>
                <a:ext uri="{FF2B5EF4-FFF2-40B4-BE49-F238E27FC236}">
                  <a16:creationId xmlns:a16="http://schemas.microsoft.com/office/drawing/2014/main" id="{12D43E92-564A-4FA9-AC5F-C531E1BA6C2C}"/>
                </a:ext>
              </a:extLst>
            </p:cNvPr>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39" name="Oval 34">
              <a:extLst>
                <a:ext uri="{FF2B5EF4-FFF2-40B4-BE49-F238E27FC236}">
                  <a16:creationId xmlns:a16="http://schemas.microsoft.com/office/drawing/2014/main" id="{32C6DDB7-B37E-4B6E-B694-E4C87B49B750}"/>
                </a:ext>
              </a:extLst>
            </p:cNvPr>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40" name="Oval 35">
              <a:extLst>
                <a:ext uri="{FF2B5EF4-FFF2-40B4-BE49-F238E27FC236}">
                  <a16:creationId xmlns:a16="http://schemas.microsoft.com/office/drawing/2014/main" id="{88FFF961-C55B-4C6B-9110-F9955E79B5F1}"/>
                </a:ext>
              </a:extLst>
            </p:cNvPr>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41" name="Oval 36">
              <a:extLst>
                <a:ext uri="{FF2B5EF4-FFF2-40B4-BE49-F238E27FC236}">
                  <a16:creationId xmlns:a16="http://schemas.microsoft.com/office/drawing/2014/main" id="{C3BE953B-458E-4C47-810B-5458FA45C472}"/>
                </a:ext>
              </a:extLst>
            </p:cNvPr>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42" name="Oval 37">
              <a:extLst>
                <a:ext uri="{FF2B5EF4-FFF2-40B4-BE49-F238E27FC236}">
                  <a16:creationId xmlns:a16="http://schemas.microsoft.com/office/drawing/2014/main" id="{DDB95904-1018-465E-A882-1A7F78632AE0}"/>
                </a:ext>
              </a:extLst>
            </p:cNvPr>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43" name="Oval 38">
              <a:extLst>
                <a:ext uri="{FF2B5EF4-FFF2-40B4-BE49-F238E27FC236}">
                  <a16:creationId xmlns:a16="http://schemas.microsoft.com/office/drawing/2014/main" id="{16FF9E19-74B0-40A0-ABA1-FD3C66F58BA4}"/>
                </a:ext>
              </a:extLst>
            </p:cNvPr>
            <p:cNvSpPr>
              <a:spLocks noChangeArrowheads="1"/>
            </p:cNvSpPr>
            <p:nvPr/>
          </p:nvSpPr>
          <p:spPr bwMode="gray">
            <a:xfrm>
              <a:off x="2337" y="1939"/>
              <a:ext cx="1096" cy="1098"/>
            </a:xfrm>
            <a:prstGeom prst="ellipse">
              <a:avLst/>
            </a:prstGeom>
            <a:gradFill rotWithShape="1">
              <a:gsLst>
                <a:gs pos="0">
                  <a:srgbClr val="8D67E1"/>
                </a:gs>
                <a:gs pos="100000">
                  <a:srgbClr val="8D67E1">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sp>
        <p:nvSpPr>
          <p:cNvPr id="44" name="AutoShape 4">
            <a:extLst>
              <a:ext uri="{FF2B5EF4-FFF2-40B4-BE49-F238E27FC236}">
                <a16:creationId xmlns:a16="http://schemas.microsoft.com/office/drawing/2014/main" id="{537376C1-F0D7-4F47-A7B0-159F0341B1ED}"/>
              </a:ext>
            </a:extLst>
          </p:cNvPr>
          <p:cNvSpPr>
            <a:spLocks noChangeArrowheads="1"/>
          </p:cNvSpPr>
          <p:nvPr/>
        </p:nvSpPr>
        <p:spPr bwMode="ltGray">
          <a:xfrm rot="5400000">
            <a:off x="-2442582" y="1510411"/>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w="9525" algn="ctr">
            <a:solidFill>
              <a:srgbClr val="B3ABEF"/>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45" name="AutoShape 5">
            <a:extLst>
              <a:ext uri="{FF2B5EF4-FFF2-40B4-BE49-F238E27FC236}">
                <a16:creationId xmlns:a16="http://schemas.microsoft.com/office/drawing/2014/main" id="{CFDB435A-9FFE-49CE-98FB-DE223EC6A855}"/>
              </a:ext>
            </a:extLst>
          </p:cNvPr>
          <p:cNvSpPr>
            <a:spLocks noChangeArrowheads="1"/>
          </p:cNvSpPr>
          <p:nvPr/>
        </p:nvSpPr>
        <p:spPr bwMode="ltGray">
          <a:xfrm rot="5400000" flipH="1">
            <a:off x="-1998337" y="1789693"/>
            <a:ext cx="4032250" cy="3929063"/>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solidFill>
            <a:srgbClr val="C1DBED"/>
          </a:solidFill>
          <a:ln>
            <a:noFill/>
          </a:ln>
          <a:effectLst/>
        </p:spPr>
        <p:txBody>
          <a:bodyPr wrap="none" anchor="ctr"/>
          <a:lstStyle/>
          <a:p>
            <a:endParaRPr lang="en-US"/>
          </a:p>
        </p:txBody>
      </p:sp>
      <p:sp>
        <p:nvSpPr>
          <p:cNvPr id="3" name="Date Placeholder 2">
            <a:extLst>
              <a:ext uri="{FF2B5EF4-FFF2-40B4-BE49-F238E27FC236}">
                <a16:creationId xmlns:a16="http://schemas.microsoft.com/office/drawing/2014/main" id="{4DDBC96C-9951-4216-AA86-D29E8DE9321E}"/>
              </a:ext>
            </a:extLst>
          </p:cNvPr>
          <p:cNvSpPr>
            <a:spLocks noGrp="1"/>
          </p:cNvSpPr>
          <p:nvPr>
            <p:ph type="dt" sz="half" idx="10"/>
          </p:nvPr>
        </p:nvSpPr>
        <p:spPr/>
        <p:txBody>
          <a:bodyPr/>
          <a:lstStyle/>
          <a:p>
            <a:fld id="{EE5CCA42-FC87-4F03-90DD-F271057469EE}" type="datetime1">
              <a:rPr lang="en-US" smtClean="0"/>
              <a:t>06/14/2023</a:t>
            </a:fld>
            <a:endParaRPr lang="en-US"/>
          </a:p>
        </p:txBody>
      </p:sp>
      <p:sp>
        <p:nvSpPr>
          <p:cNvPr id="46" name="Slide Number Placeholder 45">
            <a:extLst>
              <a:ext uri="{FF2B5EF4-FFF2-40B4-BE49-F238E27FC236}">
                <a16:creationId xmlns:a16="http://schemas.microsoft.com/office/drawing/2014/main" id="{237EACD1-38AD-4265-819A-6D3F59462EB8}"/>
              </a:ext>
            </a:extLst>
          </p:cNvPr>
          <p:cNvSpPr>
            <a:spLocks noGrp="1"/>
          </p:cNvSpPr>
          <p:nvPr>
            <p:ph type="sldNum" sz="quarter" idx="12"/>
          </p:nvPr>
        </p:nvSpPr>
        <p:spPr/>
        <p:txBody>
          <a:bodyPr/>
          <a:lstStyle/>
          <a:p>
            <a:fld id="{834A3715-FC91-284B-8702-1BAEDE956EBF}" type="slidenum">
              <a:rPr lang="en-US" smtClean="0"/>
              <a:pPr/>
              <a:t>2</a:t>
            </a:fld>
            <a:endParaRPr lang="en-US"/>
          </a:p>
        </p:txBody>
      </p:sp>
    </p:spTree>
    <p:extLst>
      <p:ext uri="{BB962C8B-B14F-4D97-AF65-F5344CB8AC3E}">
        <p14:creationId xmlns:p14="http://schemas.microsoft.com/office/powerpoint/2010/main" val="3686921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wipe(left)">
                                      <p:cBhvr>
                                        <p:cTn id="17" dur="5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3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DEAAF1B-D99C-40FF-ADE2-F63EC78BFE23}"/>
              </a:ext>
            </a:extLst>
          </p:cNvPr>
          <p:cNvSpPr>
            <a:spLocks noGrp="1"/>
          </p:cNvSpPr>
          <p:nvPr>
            <p:ph type="title"/>
          </p:nvPr>
        </p:nvSpPr>
        <p:spPr>
          <a:xfrm>
            <a:off x="0" y="0"/>
            <a:ext cx="7948246" cy="589085"/>
          </a:xfrm>
        </p:spPr>
        <p:txBody>
          <a:bodyPr/>
          <a:lstStyle/>
          <a:p>
            <a:r>
              <a:rPr lang="en-US" sz="3300" dirty="0" smtClean="0">
                <a:latin typeface="Times New Roman" pitchFamily="18" charset="0"/>
                <a:cs typeface="Times New Roman" pitchFamily="18" charset="0"/>
              </a:rPr>
              <a:t>1. </a:t>
            </a:r>
            <a:r>
              <a:rPr lang="en-US" sz="3300" dirty="0" err="1" smtClean="0">
                <a:latin typeface="Times New Roman" pitchFamily="18" charset="0"/>
                <a:cs typeface="Times New Roman" pitchFamily="18" charset="0"/>
              </a:rPr>
              <a:t>Giới</a:t>
            </a:r>
            <a:r>
              <a:rPr lang="en-US" sz="3300" dirty="0" smtClean="0">
                <a:latin typeface="Times New Roman" pitchFamily="18" charset="0"/>
                <a:cs typeface="Times New Roman" pitchFamily="18" charset="0"/>
              </a:rPr>
              <a:t> </a:t>
            </a:r>
            <a:r>
              <a:rPr lang="en-US" sz="3300" dirty="0" err="1" smtClean="0">
                <a:latin typeface="Times New Roman" pitchFamily="18" charset="0"/>
                <a:cs typeface="Times New Roman" pitchFamily="18" charset="0"/>
              </a:rPr>
              <a:t>thiệu</a:t>
            </a:r>
            <a:r>
              <a:rPr lang="en-US" sz="3300" dirty="0" smtClean="0">
                <a:latin typeface="Times New Roman" pitchFamily="18" charset="0"/>
                <a:cs typeface="Times New Roman" pitchFamily="18" charset="0"/>
              </a:rPr>
              <a:t> </a:t>
            </a:r>
            <a:r>
              <a:rPr lang="en-US" sz="3300" dirty="0" err="1" smtClean="0">
                <a:latin typeface="Times New Roman" pitchFamily="18" charset="0"/>
                <a:cs typeface="Times New Roman" pitchFamily="18" charset="0"/>
              </a:rPr>
              <a:t>đề</a:t>
            </a:r>
            <a:r>
              <a:rPr lang="en-US" sz="3300" dirty="0" smtClean="0">
                <a:latin typeface="Times New Roman" pitchFamily="18" charset="0"/>
                <a:cs typeface="Times New Roman" pitchFamily="18" charset="0"/>
              </a:rPr>
              <a:t> </a:t>
            </a:r>
            <a:r>
              <a:rPr lang="en-US" sz="3300" dirty="0" err="1" smtClean="0">
                <a:latin typeface="Times New Roman" pitchFamily="18" charset="0"/>
                <a:cs typeface="Times New Roman" pitchFamily="18" charset="0"/>
              </a:rPr>
              <a:t>tài</a:t>
            </a:r>
            <a:endParaRPr lang="en-US" sz="3300" dirty="0">
              <a:latin typeface="Times New Roman" pitchFamily="18" charset="0"/>
              <a:cs typeface="Times New Roman" pitchFamily="18" charset="0"/>
            </a:endParaRPr>
          </a:p>
        </p:txBody>
      </p:sp>
      <p:sp>
        <p:nvSpPr>
          <p:cNvPr id="2" name="Date Placeholder 1">
            <a:extLst>
              <a:ext uri="{FF2B5EF4-FFF2-40B4-BE49-F238E27FC236}">
                <a16:creationId xmlns:a16="http://schemas.microsoft.com/office/drawing/2014/main" id="{42EB9653-1BDD-478E-BD5F-F378BBB2884A}"/>
              </a:ext>
            </a:extLst>
          </p:cNvPr>
          <p:cNvSpPr>
            <a:spLocks noGrp="1"/>
          </p:cNvSpPr>
          <p:nvPr>
            <p:ph type="dt" sz="half" idx="10"/>
          </p:nvPr>
        </p:nvSpPr>
        <p:spPr/>
        <p:txBody>
          <a:bodyPr/>
          <a:lstStyle/>
          <a:p>
            <a:fld id="{B6426AC4-B00E-4E62-8F8E-32705CCDC943}" type="datetime1">
              <a:rPr lang="en-US" smtClean="0"/>
              <a:t>06/14/2023</a:t>
            </a:fld>
            <a:endParaRPr lang="en-US"/>
          </a:p>
        </p:txBody>
      </p:sp>
      <p:sp>
        <p:nvSpPr>
          <p:cNvPr id="3" name="Slide Number Placeholder 2">
            <a:extLst>
              <a:ext uri="{FF2B5EF4-FFF2-40B4-BE49-F238E27FC236}">
                <a16:creationId xmlns:a16="http://schemas.microsoft.com/office/drawing/2014/main" id="{71B4624B-294A-4CD6-ACE1-E79D9D9DCCE5}"/>
              </a:ext>
            </a:extLst>
          </p:cNvPr>
          <p:cNvSpPr>
            <a:spLocks noGrp="1"/>
          </p:cNvSpPr>
          <p:nvPr>
            <p:ph type="sldNum" sz="quarter" idx="12"/>
          </p:nvPr>
        </p:nvSpPr>
        <p:spPr/>
        <p:txBody>
          <a:bodyPr/>
          <a:lstStyle/>
          <a:p>
            <a:fld id="{834A3715-FC91-284B-8702-1BAEDE956EBF}" type="slidenum">
              <a:rPr lang="en-US" smtClean="0"/>
              <a:pPr/>
              <a:t>3</a:t>
            </a:fld>
            <a:endParaRPr lang="en-US"/>
          </a:p>
        </p:txBody>
      </p:sp>
      <p:sp>
        <p:nvSpPr>
          <p:cNvPr id="7" name="Rectangle 6">
            <a:extLst>
              <a:ext uri="{FF2B5EF4-FFF2-40B4-BE49-F238E27FC236}">
                <a16:creationId xmlns:a16="http://schemas.microsoft.com/office/drawing/2014/main" id="{B8C19742-9C06-4838-BB53-766EAAFBCBB5}"/>
              </a:ext>
            </a:extLst>
          </p:cNvPr>
          <p:cNvSpPr/>
          <p:nvPr/>
        </p:nvSpPr>
        <p:spPr>
          <a:xfrm>
            <a:off x="0" y="826737"/>
            <a:ext cx="8952931" cy="2593018"/>
          </a:xfrm>
          <a:prstGeom prst="rect">
            <a:avLst/>
          </a:prstGeom>
        </p:spPr>
        <p:txBody>
          <a:bodyPr wrap="square">
            <a:spAutoFit/>
          </a:bodyPr>
          <a:lstStyle/>
          <a:p>
            <a:pPr lvl="0" algn="just">
              <a:lnSpc>
                <a:spcPct val="130000"/>
              </a:lnSpc>
            </a:pPr>
            <a:r>
              <a:rPr lang="vi-VN" sz="2500" dirty="0">
                <a:latin typeface="Times New Roman" panose="02020603050405020304" pitchFamily="18" charset="0"/>
              </a:rPr>
              <a:t>Trong thế kỷ </a:t>
            </a:r>
            <a:r>
              <a:rPr lang="en-US" sz="2500" dirty="0" smtClean="0">
                <a:latin typeface="Times New Roman" panose="02020603050405020304" pitchFamily="18" charset="0"/>
              </a:rPr>
              <a:t>XXI</a:t>
            </a:r>
            <a:r>
              <a:rPr lang="vi-VN" sz="2500" dirty="0" smtClean="0">
                <a:latin typeface="Times New Roman" panose="02020603050405020304" pitchFamily="18" charset="0"/>
              </a:rPr>
              <a:t>, </a:t>
            </a:r>
            <a:r>
              <a:rPr lang="vi-VN" sz="2500" dirty="0">
                <a:latin typeface="Times New Roman" panose="02020603050405020304" pitchFamily="18" charset="0"/>
              </a:rPr>
              <a:t>sự phát triển của website, đặc biệt là các website dạy học trực tuyến, đã đem lại nhiều tiềm năng và thay đổi đáng kể cách chúng ta tiếp cận và tham gia vào quá trình học tập. Các website dạy học trực tuyến đã mở ra cơ hội học tập cho mọi người trên toàn cầu. </a:t>
            </a:r>
          </a:p>
        </p:txBody>
      </p:sp>
      <p:sp>
        <p:nvSpPr>
          <p:cNvPr id="10" name="Rectangle 9">
            <a:extLst>
              <a:ext uri="{FF2B5EF4-FFF2-40B4-BE49-F238E27FC236}">
                <a16:creationId xmlns:a16="http://schemas.microsoft.com/office/drawing/2014/main" id="{D9DB4DA2-27E8-423A-9BE7-8E2786A745E7}"/>
              </a:ext>
            </a:extLst>
          </p:cNvPr>
          <p:cNvSpPr/>
          <p:nvPr/>
        </p:nvSpPr>
        <p:spPr>
          <a:xfrm>
            <a:off x="0" y="3399486"/>
            <a:ext cx="9137179" cy="3093154"/>
          </a:xfrm>
          <a:prstGeom prst="rect">
            <a:avLst/>
          </a:prstGeom>
        </p:spPr>
        <p:txBody>
          <a:bodyPr wrap="square">
            <a:spAutoFit/>
          </a:bodyPr>
          <a:lstStyle/>
          <a:p>
            <a:pPr algn="just">
              <a:lnSpc>
                <a:spcPct val="130000"/>
              </a:lnSpc>
            </a:pPr>
            <a:r>
              <a:rPr lang="vi-VN" sz="2500" dirty="0" smtClean="0">
                <a:latin typeface="Times New Roman" panose="02020603050405020304" pitchFamily="18" charset="0"/>
              </a:rPr>
              <a:t>Xây </a:t>
            </a:r>
            <a:r>
              <a:rPr lang="vi-VN" sz="2500" dirty="0">
                <a:latin typeface="Times New Roman" panose="02020603050405020304" pitchFamily="18" charset="0"/>
              </a:rPr>
              <a:t>dựng framework kiểm thử tự động và ứng dụng kiểm thử website Simplilearn sẽ giúp đảm bảo rằng nền tảng học tập này hoạt động một cách ổn định, </a:t>
            </a:r>
            <a:r>
              <a:rPr lang="vi-VN" sz="2500" dirty="0" smtClean="0">
                <a:latin typeface="Times New Roman" panose="02020603050405020304" pitchFamily="18" charset="0"/>
              </a:rPr>
              <a:t>mang </a:t>
            </a:r>
            <a:r>
              <a:rPr lang="vi-VN" sz="2500" dirty="0">
                <a:latin typeface="Times New Roman" panose="02020603050405020304" pitchFamily="18" charset="0"/>
              </a:rPr>
              <a:t>lại trải nghiệm tốt cho người dùng</a:t>
            </a:r>
            <a:r>
              <a:rPr lang="vi-VN" sz="2500" dirty="0" smtClean="0">
                <a:latin typeface="Times New Roman" panose="02020603050405020304" pitchFamily="18" charset="0"/>
              </a:rPr>
              <a:t>. </a:t>
            </a:r>
            <a:r>
              <a:rPr lang="en-US" sz="2500" dirty="0" smtClean="0">
                <a:latin typeface="Times New Roman" panose="02020603050405020304" pitchFamily="18" charset="0"/>
              </a:rPr>
              <a:t>F</a:t>
            </a:r>
            <a:r>
              <a:rPr lang="vi-VN" sz="2500" dirty="0" smtClean="0">
                <a:latin typeface="Times New Roman" panose="02020603050405020304" pitchFamily="18" charset="0"/>
              </a:rPr>
              <a:t>ramework giúp </a:t>
            </a:r>
            <a:r>
              <a:rPr lang="vi-VN" sz="2500" dirty="0">
                <a:latin typeface="Times New Roman" panose="02020603050405020304" pitchFamily="18" charset="0"/>
              </a:rPr>
              <a:t>tăng cường hiệu suất và hiệu quả phát triển. Cho phép tự động hóa quy trình kiểm thử, giảm thời </a:t>
            </a:r>
            <a:r>
              <a:rPr lang="vi-VN" sz="2500" dirty="0" smtClean="0">
                <a:latin typeface="Times New Roman" panose="02020603050405020304" pitchFamily="18" charset="0"/>
              </a:rPr>
              <a:t>gian</a:t>
            </a:r>
            <a:r>
              <a:rPr lang="en-US" sz="2500" dirty="0" smtClean="0">
                <a:latin typeface="Times New Roman" panose="02020603050405020304" pitchFamily="18" charset="0"/>
              </a:rPr>
              <a:t>, </a:t>
            </a:r>
            <a:r>
              <a:rPr lang="vi-VN" sz="2500" dirty="0" smtClean="0">
                <a:latin typeface="Times New Roman" panose="02020603050405020304" pitchFamily="18" charset="0"/>
              </a:rPr>
              <a:t>tăng </a:t>
            </a:r>
            <a:r>
              <a:rPr lang="vi-VN" sz="2500" dirty="0">
                <a:latin typeface="Times New Roman" panose="02020603050405020304" pitchFamily="18" charset="0"/>
              </a:rPr>
              <a:t>cường năng </a:t>
            </a:r>
            <a:r>
              <a:rPr lang="vi-VN" sz="2500" dirty="0" smtClean="0">
                <a:latin typeface="Times New Roman" panose="02020603050405020304" pitchFamily="18" charset="0"/>
              </a:rPr>
              <a:t>đồng </a:t>
            </a:r>
            <a:r>
              <a:rPr lang="vi-VN" sz="2500" dirty="0">
                <a:latin typeface="Times New Roman" panose="02020603050405020304" pitchFamily="18" charset="0"/>
              </a:rPr>
              <a:t>thời đảm bảo chất lượng của ứng dụng.</a:t>
            </a:r>
          </a:p>
        </p:txBody>
      </p:sp>
    </p:spTree>
    <p:extLst>
      <p:ext uri="{BB962C8B-B14F-4D97-AF65-F5344CB8AC3E}">
        <p14:creationId xmlns:p14="http://schemas.microsoft.com/office/powerpoint/2010/main" val="563797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DEAAF1B-D99C-40FF-ADE2-F63EC78BFE23}"/>
              </a:ext>
            </a:extLst>
          </p:cNvPr>
          <p:cNvSpPr>
            <a:spLocks noGrp="1"/>
          </p:cNvSpPr>
          <p:nvPr>
            <p:ph type="title"/>
          </p:nvPr>
        </p:nvSpPr>
        <p:spPr>
          <a:xfrm>
            <a:off x="0" y="0"/>
            <a:ext cx="7948246" cy="589085"/>
          </a:xfrm>
        </p:spPr>
        <p:txBody>
          <a:bodyPr/>
          <a:lstStyle/>
          <a:p>
            <a:r>
              <a:rPr lang="en-US" sz="3300" dirty="0">
                <a:solidFill>
                  <a:schemeClr val="bg1"/>
                </a:solidFill>
                <a:latin typeface="Times New Roman" pitchFamily="18" charset="0"/>
                <a:cs typeface="Times New Roman" pitchFamily="18" charset="0"/>
              </a:rPr>
              <a:t>2. </a:t>
            </a:r>
            <a:r>
              <a:rPr lang="en-US" sz="3300" dirty="0" err="1" smtClean="0">
                <a:solidFill>
                  <a:schemeClr val="bg1"/>
                </a:solidFill>
                <a:latin typeface="Times New Roman" pitchFamily="18" charset="0"/>
                <a:cs typeface="Times New Roman" pitchFamily="18" charset="0"/>
              </a:rPr>
              <a:t>Cơ</a:t>
            </a:r>
            <a:r>
              <a:rPr lang="en-US" sz="3300" dirty="0" smtClean="0">
                <a:solidFill>
                  <a:schemeClr val="bg1"/>
                </a:solidFill>
                <a:latin typeface="Times New Roman" pitchFamily="18" charset="0"/>
                <a:cs typeface="Times New Roman" pitchFamily="18" charset="0"/>
              </a:rPr>
              <a:t> </a:t>
            </a:r>
            <a:r>
              <a:rPr lang="en-US" sz="3300" dirty="0" err="1" smtClean="0">
                <a:solidFill>
                  <a:schemeClr val="bg1"/>
                </a:solidFill>
                <a:latin typeface="Times New Roman" pitchFamily="18" charset="0"/>
                <a:cs typeface="Times New Roman" pitchFamily="18" charset="0"/>
              </a:rPr>
              <a:t>sở</a:t>
            </a:r>
            <a:r>
              <a:rPr lang="en-US" sz="3300" dirty="0" smtClean="0">
                <a:solidFill>
                  <a:schemeClr val="bg1"/>
                </a:solidFill>
                <a:latin typeface="Times New Roman" pitchFamily="18" charset="0"/>
                <a:cs typeface="Times New Roman" pitchFamily="18" charset="0"/>
              </a:rPr>
              <a:t> </a:t>
            </a:r>
            <a:r>
              <a:rPr lang="en-US" sz="3300" dirty="0" err="1" smtClean="0">
                <a:solidFill>
                  <a:schemeClr val="bg1"/>
                </a:solidFill>
                <a:latin typeface="Times New Roman" pitchFamily="18" charset="0"/>
                <a:cs typeface="Times New Roman" pitchFamily="18" charset="0"/>
              </a:rPr>
              <a:t>lý</a:t>
            </a:r>
            <a:r>
              <a:rPr lang="en-US" sz="3300" dirty="0" smtClean="0">
                <a:solidFill>
                  <a:schemeClr val="bg1"/>
                </a:solidFill>
                <a:latin typeface="Times New Roman" pitchFamily="18" charset="0"/>
                <a:cs typeface="Times New Roman" pitchFamily="18" charset="0"/>
              </a:rPr>
              <a:t> </a:t>
            </a:r>
            <a:r>
              <a:rPr lang="en-US" sz="3300" dirty="0" err="1" smtClean="0">
                <a:solidFill>
                  <a:schemeClr val="bg1"/>
                </a:solidFill>
                <a:latin typeface="Times New Roman" pitchFamily="18" charset="0"/>
                <a:cs typeface="Times New Roman" pitchFamily="18" charset="0"/>
              </a:rPr>
              <a:t>thuyết</a:t>
            </a:r>
            <a:endParaRPr lang="en-US" sz="3300" dirty="0">
              <a:solidFill>
                <a:schemeClr val="bg1"/>
              </a:solidFill>
              <a:latin typeface="Times New Roman" pitchFamily="18" charset="0"/>
              <a:cs typeface="Times New Roman" pitchFamily="18" charset="0"/>
            </a:endParaRPr>
          </a:p>
        </p:txBody>
      </p:sp>
      <p:sp>
        <p:nvSpPr>
          <p:cNvPr id="2" name="Rectangle 1"/>
          <p:cNvSpPr/>
          <p:nvPr/>
        </p:nvSpPr>
        <p:spPr>
          <a:xfrm>
            <a:off x="-7754" y="763824"/>
            <a:ext cx="9151754" cy="2400657"/>
          </a:xfrm>
          <a:prstGeom prst="rect">
            <a:avLst/>
          </a:prstGeom>
        </p:spPr>
        <p:txBody>
          <a:bodyPr wrap="square">
            <a:spAutoFit/>
          </a:bodyPr>
          <a:lstStyle/>
          <a:p>
            <a:pPr lvl="0" algn="just">
              <a:lnSpc>
                <a:spcPct val="200000"/>
              </a:lnSpc>
            </a:pPr>
            <a:r>
              <a:rPr lang="en-US" sz="2500" dirty="0" err="1">
                <a:latin typeface="Times New Roman" panose="02020603050405020304" pitchFamily="18" charset="0"/>
                <a:cs typeface="Times New Roman" panose="02020603050405020304" pitchFamily="18" charset="0"/>
              </a:rPr>
              <a:t>Kiểm</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thử</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tự</a:t>
            </a:r>
            <a:r>
              <a:rPr lang="en-US" sz="2500" dirty="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động</a:t>
            </a:r>
            <a:r>
              <a:rPr lang="en-US" sz="2500" dirty="0" smtClean="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là</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quá</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trình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sử</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dụng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công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cụ</a:t>
            </a:r>
            <a:r>
              <a:rPr lang="en-US" sz="2500" dirty="0">
                <a:latin typeface="Times New Roman" panose="02020603050405020304" pitchFamily="18" charset="0"/>
                <a:cs typeface="Times New Roman" panose="02020603050405020304" pitchFamily="18" charset="0"/>
              </a:rPr>
              <a:t>, script </a:t>
            </a:r>
            <a:r>
              <a:rPr lang="en-US" sz="2500" dirty="0" err="1">
                <a:latin typeface="Times New Roman" panose="02020603050405020304" pitchFamily="18" charset="0"/>
                <a:cs typeface="Times New Roman" panose="02020603050405020304" pitchFamily="18" charset="0"/>
              </a:rPr>
              <a:t>và</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phần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mềm</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để</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thực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hiện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những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trường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hợp</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kiểm</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thử</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bằng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cách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lặp</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lại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những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hành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động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được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xác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định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trước</a:t>
            </a:r>
            <a:r>
              <a:rPr lang="en-US" sz="2500" dirty="0">
                <a:latin typeface="Times New Roman" panose="02020603050405020304" pitchFamily="18" charset="0"/>
                <a:cs typeface="Times New Roman" panose="02020603050405020304" pitchFamily="18" charset="0"/>
              </a:rPr>
              <a:t>. </a:t>
            </a:r>
            <a:r>
              <a:rPr lang="en-US" sz="2500" dirty="0" smtClean="0">
                <a:latin typeface="Times New Roman" panose="02020603050405020304" pitchFamily="18" charset="0"/>
                <a:cs typeface="Times New Roman" panose="02020603050405020304" pitchFamily="18" charset="0"/>
              </a:rPr>
              <a:t> </a:t>
            </a:r>
            <a:endParaRPr lang="vi-VN" sz="2500" b="1"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67B337AD-5F18-4DCD-A992-7AB9E7A84BA6}"/>
              </a:ext>
            </a:extLst>
          </p:cNvPr>
          <p:cNvSpPr>
            <a:spLocks noGrp="1"/>
          </p:cNvSpPr>
          <p:nvPr>
            <p:ph type="dt" sz="half" idx="10"/>
          </p:nvPr>
        </p:nvSpPr>
        <p:spPr/>
        <p:txBody>
          <a:bodyPr/>
          <a:lstStyle/>
          <a:p>
            <a:fld id="{CE6B832F-237B-4C2E-A8EA-FA20E2AED0FE}" type="datetime1">
              <a:rPr lang="en-US" smtClean="0"/>
              <a:t>06/14/2023</a:t>
            </a:fld>
            <a:endParaRPr lang="en-US"/>
          </a:p>
        </p:txBody>
      </p:sp>
      <p:sp>
        <p:nvSpPr>
          <p:cNvPr id="6" name="Slide Number Placeholder 5">
            <a:extLst>
              <a:ext uri="{FF2B5EF4-FFF2-40B4-BE49-F238E27FC236}">
                <a16:creationId xmlns:a16="http://schemas.microsoft.com/office/drawing/2014/main" id="{62094019-B6F6-423A-875C-14CDF946FC90}"/>
              </a:ext>
            </a:extLst>
          </p:cNvPr>
          <p:cNvSpPr>
            <a:spLocks noGrp="1"/>
          </p:cNvSpPr>
          <p:nvPr>
            <p:ph type="sldNum" sz="quarter" idx="12"/>
          </p:nvPr>
        </p:nvSpPr>
        <p:spPr/>
        <p:txBody>
          <a:bodyPr/>
          <a:lstStyle/>
          <a:p>
            <a:fld id="{834A3715-FC91-284B-8702-1BAEDE956EBF}" type="slidenum">
              <a:rPr lang="en-US" smtClean="0"/>
              <a:t>4</a:t>
            </a:fld>
            <a:endParaRPr lang="en-US"/>
          </a:p>
        </p:txBody>
      </p:sp>
      <p:sp>
        <p:nvSpPr>
          <p:cNvPr id="8" name="Rectangle 7"/>
          <p:cNvSpPr/>
          <p:nvPr/>
        </p:nvSpPr>
        <p:spPr>
          <a:xfrm>
            <a:off x="-7754" y="3272250"/>
            <a:ext cx="9151754" cy="3052887"/>
          </a:xfrm>
          <a:prstGeom prst="rect">
            <a:avLst/>
          </a:prstGeom>
        </p:spPr>
        <p:txBody>
          <a:bodyPr wrap="square">
            <a:spAutoFit/>
          </a:bodyPr>
          <a:lstStyle/>
          <a:p>
            <a:pPr lvl="0" algn="just">
              <a:lnSpc>
                <a:spcPct val="200000"/>
              </a:lnSpc>
            </a:pPr>
            <a:r>
              <a:rPr lang="vi-VN" sz="2500" dirty="0">
                <a:latin typeface="Times New Roman" panose="02020603050405020304" pitchFamily="18" charset="0"/>
                <a:cs typeface="Times New Roman" panose="02020603050405020304" pitchFamily="18" charset="0"/>
              </a:rPr>
              <a:t>Hybrid driven testing framework là một kiểu framework kiểm thử phần mềm kết hợp cả hai phương pháp là data-driven testing và keyword-driven testing. Nó nhằm tận dụng lợi ích của cả hai phương pháp để xây dựng một cách tiếp cận kiểm thử linh hoạt và hiệu quả.</a:t>
            </a:r>
            <a:endParaRPr lang="vi-VN" sz="2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5148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wipe(left)">
                                      <p:cBhvr>
                                        <p:cTn id="12"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DEAAF1B-D99C-40FF-ADE2-F63EC78BFE23}"/>
              </a:ext>
            </a:extLst>
          </p:cNvPr>
          <p:cNvSpPr>
            <a:spLocks noGrp="1"/>
          </p:cNvSpPr>
          <p:nvPr>
            <p:ph type="title"/>
          </p:nvPr>
        </p:nvSpPr>
        <p:spPr>
          <a:xfrm>
            <a:off x="0" y="0"/>
            <a:ext cx="7948246" cy="589085"/>
          </a:xfrm>
        </p:spPr>
        <p:txBody>
          <a:bodyPr/>
          <a:lstStyle/>
          <a:p>
            <a:r>
              <a:rPr lang="en-US" sz="3300" dirty="0">
                <a:solidFill>
                  <a:schemeClr val="bg1"/>
                </a:solidFill>
                <a:latin typeface="Times New Roman" pitchFamily="18" charset="0"/>
                <a:cs typeface="Times New Roman" pitchFamily="18" charset="0"/>
              </a:rPr>
              <a:t>2. </a:t>
            </a:r>
            <a:r>
              <a:rPr lang="en-US" sz="3300" dirty="0" err="1" smtClean="0">
                <a:solidFill>
                  <a:schemeClr val="bg1"/>
                </a:solidFill>
                <a:latin typeface="Times New Roman" pitchFamily="18" charset="0"/>
                <a:cs typeface="Times New Roman" pitchFamily="18" charset="0"/>
              </a:rPr>
              <a:t>Cơ</a:t>
            </a:r>
            <a:r>
              <a:rPr lang="en-US" sz="3300" dirty="0" smtClean="0">
                <a:solidFill>
                  <a:schemeClr val="bg1"/>
                </a:solidFill>
                <a:latin typeface="Times New Roman" pitchFamily="18" charset="0"/>
                <a:cs typeface="Times New Roman" pitchFamily="18" charset="0"/>
              </a:rPr>
              <a:t> </a:t>
            </a:r>
            <a:r>
              <a:rPr lang="en-US" sz="3300" dirty="0" err="1" smtClean="0">
                <a:solidFill>
                  <a:schemeClr val="bg1"/>
                </a:solidFill>
                <a:latin typeface="Times New Roman" pitchFamily="18" charset="0"/>
                <a:cs typeface="Times New Roman" pitchFamily="18" charset="0"/>
              </a:rPr>
              <a:t>sở</a:t>
            </a:r>
            <a:r>
              <a:rPr lang="en-US" sz="3300" dirty="0" smtClean="0">
                <a:solidFill>
                  <a:schemeClr val="bg1"/>
                </a:solidFill>
                <a:latin typeface="Times New Roman" pitchFamily="18" charset="0"/>
                <a:cs typeface="Times New Roman" pitchFamily="18" charset="0"/>
              </a:rPr>
              <a:t> </a:t>
            </a:r>
            <a:r>
              <a:rPr lang="en-US" sz="3300" dirty="0" err="1" smtClean="0">
                <a:solidFill>
                  <a:schemeClr val="bg1"/>
                </a:solidFill>
                <a:latin typeface="Times New Roman" pitchFamily="18" charset="0"/>
                <a:cs typeface="Times New Roman" pitchFamily="18" charset="0"/>
              </a:rPr>
              <a:t>lý</a:t>
            </a:r>
            <a:r>
              <a:rPr lang="en-US" sz="3300" dirty="0" smtClean="0">
                <a:solidFill>
                  <a:schemeClr val="bg1"/>
                </a:solidFill>
                <a:latin typeface="Times New Roman" pitchFamily="18" charset="0"/>
                <a:cs typeface="Times New Roman" pitchFamily="18" charset="0"/>
              </a:rPr>
              <a:t> </a:t>
            </a:r>
            <a:r>
              <a:rPr lang="en-US" sz="3300" dirty="0" err="1" smtClean="0">
                <a:solidFill>
                  <a:schemeClr val="bg1"/>
                </a:solidFill>
                <a:latin typeface="Times New Roman" pitchFamily="18" charset="0"/>
                <a:cs typeface="Times New Roman" pitchFamily="18" charset="0"/>
              </a:rPr>
              <a:t>thuyết</a:t>
            </a:r>
            <a:endParaRPr lang="en-US" sz="3300" dirty="0">
              <a:solidFill>
                <a:schemeClr val="bg1"/>
              </a:solidFill>
              <a:latin typeface="Times New Roman" pitchFamily="18" charset="0"/>
              <a:cs typeface="Times New Roman" pitchFamily="18" charset="0"/>
            </a:endParaRPr>
          </a:p>
        </p:txBody>
      </p:sp>
      <p:sp>
        <p:nvSpPr>
          <p:cNvPr id="3" name="Date Placeholder 2">
            <a:extLst>
              <a:ext uri="{FF2B5EF4-FFF2-40B4-BE49-F238E27FC236}">
                <a16:creationId xmlns:a16="http://schemas.microsoft.com/office/drawing/2014/main" id="{67B337AD-5F18-4DCD-A992-7AB9E7A84BA6}"/>
              </a:ext>
            </a:extLst>
          </p:cNvPr>
          <p:cNvSpPr>
            <a:spLocks noGrp="1"/>
          </p:cNvSpPr>
          <p:nvPr>
            <p:ph type="dt" sz="half" idx="10"/>
          </p:nvPr>
        </p:nvSpPr>
        <p:spPr/>
        <p:txBody>
          <a:bodyPr/>
          <a:lstStyle/>
          <a:p>
            <a:fld id="{CE6B832F-237B-4C2E-A8EA-FA20E2AED0FE}" type="datetime1">
              <a:rPr lang="en-US" smtClean="0"/>
              <a:t>06/14/2023</a:t>
            </a:fld>
            <a:endParaRPr lang="en-US"/>
          </a:p>
        </p:txBody>
      </p:sp>
      <p:sp>
        <p:nvSpPr>
          <p:cNvPr id="6" name="Slide Number Placeholder 5">
            <a:extLst>
              <a:ext uri="{FF2B5EF4-FFF2-40B4-BE49-F238E27FC236}">
                <a16:creationId xmlns:a16="http://schemas.microsoft.com/office/drawing/2014/main" id="{62094019-B6F6-423A-875C-14CDF946FC90}"/>
              </a:ext>
            </a:extLst>
          </p:cNvPr>
          <p:cNvSpPr>
            <a:spLocks noGrp="1"/>
          </p:cNvSpPr>
          <p:nvPr>
            <p:ph type="sldNum" sz="quarter" idx="12"/>
          </p:nvPr>
        </p:nvSpPr>
        <p:spPr/>
        <p:txBody>
          <a:bodyPr/>
          <a:lstStyle/>
          <a:p>
            <a:fld id="{834A3715-FC91-284B-8702-1BAEDE956EBF}" type="slidenum">
              <a:rPr lang="en-US" smtClean="0"/>
              <a:t>5</a:t>
            </a:fld>
            <a:endParaRPr lang="en-US"/>
          </a:p>
        </p:txBody>
      </p:sp>
      <p:sp>
        <p:nvSpPr>
          <p:cNvPr id="8" name="Rectangle 7"/>
          <p:cNvSpPr/>
          <p:nvPr/>
        </p:nvSpPr>
        <p:spPr>
          <a:xfrm>
            <a:off x="48491" y="4402193"/>
            <a:ext cx="9151754" cy="1514004"/>
          </a:xfrm>
          <a:prstGeom prst="rect">
            <a:avLst/>
          </a:prstGeom>
        </p:spPr>
        <p:txBody>
          <a:bodyPr wrap="square">
            <a:spAutoFit/>
          </a:bodyPr>
          <a:lstStyle/>
          <a:p>
            <a:pPr lvl="0" algn="just">
              <a:lnSpc>
                <a:spcPct val="200000"/>
              </a:lnSpc>
            </a:pPr>
            <a:r>
              <a:rPr lang="vi-VN" sz="2500" dirty="0">
                <a:latin typeface="Times New Roman" panose="02020603050405020304" pitchFamily="18" charset="0"/>
                <a:cs typeface="Times New Roman" panose="02020603050405020304" pitchFamily="18" charset="0"/>
              </a:rPr>
              <a:t>Khung tự động hóa kiểm tra theo hướng dữ liệu tập trung vào việc tách logic các tập lệnh kiểm tra và dữ liệu kiểm tra khỏi nhau.</a:t>
            </a:r>
            <a:endParaRPr lang="vi-VN" sz="2500" b="1" dirty="0">
              <a:latin typeface="Times New Roman" panose="02020603050405020304" pitchFamily="18" charset="0"/>
              <a:cs typeface="Times New Roman" panose="02020603050405020304" pitchFamily="18" charset="0"/>
            </a:endParaRPr>
          </a:p>
        </p:txBody>
      </p:sp>
      <p:pic>
        <p:nvPicPr>
          <p:cNvPr id="9" name="Picture 8" descr="https://anhtester.com/uploads/post/data_driven_testing_framework.jpg"/>
          <p:cNvPicPr/>
          <p:nvPr/>
        </p:nvPicPr>
        <p:blipFill>
          <a:blip r:embed="rId2">
            <a:extLst>
              <a:ext uri="{28A0092B-C50C-407E-A947-70E740481C1C}">
                <a14:useLocalDpi xmlns:a14="http://schemas.microsoft.com/office/drawing/2010/main" val="0"/>
              </a:ext>
            </a:extLst>
          </a:blip>
          <a:srcRect/>
          <a:stretch>
            <a:fillRect/>
          </a:stretch>
        </p:blipFill>
        <p:spPr bwMode="auto">
          <a:xfrm>
            <a:off x="217942" y="975236"/>
            <a:ext cx="8653495" cy="3582909"/>
          </a:xfrm>
          <a:prstGeom prst="rect">
            <a:avLst/>
          </a:prstGeom>
          <a:noFill/>
          <a:ln>
            <a:noFill/>
          </a:ln>
        </p:spPr>
      </p:pic>
    </p:spTree>
    <p:extLst>
      <p:ext uri="{BB962C8B-B14F-4D97-AF65-F5344CB8AC3E}">
        <p14:creationId xmlns:p14="http://schemas.microsoft.com/office/powerpoint/2010/main" val="3867975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DEAAF1B-D99C-40FF-ADE2-F63EC78BFE23}"/>
              </a:ext>
            </a:extLst>
          </p:cNvPr>
          <p:cNvSpPr>
            <a:spLocks noGrp="1"/>
          </p:cNvSpPr>
          <p:nvPr>
            <p:ph type="title"/>
          </p:nvPr>
        </p:nvSpPr>
        <p:spPr>
          <a:xfrm>
            <a:off x="0" y="0"/>
            <a:ext cx="7948246" cy="589085"/>
          </a:xfrm>
        </p:spPr>
        <p:txBody>
          <a:bodyPr/>
          <a:lstStyle/>
          <a:p>
            <a:r>
              <a:rPr lang="en-US" sz="3300" dirty="0">
                <a:solidFill>
                  <a:schemeClr val="bg1"/>
                </a:solidFill>
                <a:latin typeface="Times New Roman" pitchFamily="18" charset="0"/>
                <a:cs typeface="Times New Roman" pitchFamily="18" charset="0"/>
              </a:rPr>
              <a:t>2. </a:t>
            </a:r>
            <a:r>
              <a:rPr lang="en-US" sz="3300" dirty="0" err="1" smtClean="0">
                <a:solidFill>
                  <a:schemeClr val="bg1"/>
                </a:solidFill>
                <a:latin typeface="Times New Roman" pitchFamily="18" charset="0"/>
                <a:cs typeface="Times New Roman" pitchFamily="18" charset="0"/>
              </a:rPr>
              <a:t>Cơ</a:t>
            </a:r>
            <a:r>
              <a:rPr lang="en-US" sz="3300" dirty="0" smtClean="0">
                <a:solidFill>
                  <a:schemeClr val="bg1"/>
                </a:solidFill>
                <a:latin typeface="Times New Roman" pitchFamily="18" charset="0"/>
                <a:cs typeface="Times New Roman" pitchFamily="18" charset="0"/>
              </a:rPr>
              <a:t> </a:t>
            </a:r>
            <a:r>
              <a:rPr lang="en-US" sz="3300" dirty="0" err="1" smtClean="0">
                <a:solidFill>
                  <a:schemeClr val="bg1"/>
                </a:solidFill>
                <a:latin typeface="Times New Roman" pitchFamily="18" charset="0"/>
                <a:cs typeface="Times New Roman" pitchFamily="18" charset="0"/>
              </a:rPr>
              <a:t>sở</a:t>
            </a:r>
            <a:r>
              <a:rPr lang="en-US" sz="3300" dirty="0" smtClean="0">
                <a:solidFill>
                  <a:schemeClr val="bg1"/>
                </a:solidFill>
                <a:latin typeface="Times New Roman" pitchFamily="18" charset="0"/>
                <a:cs typeface="Times New Roman" pitchFamily="18" charset="0"/>
              </a:rPr>
              <a:t> </a:t>
            </a:r>
            <a:r>
              <a:rPr lang="en-US" sz="3300" dirty="0" err="1" smtClean="0">
                <a:solidFill>
                  <a:schemeClr val="bg1"/>
                </a:solidFill>
                <a:latin typeface="Times New Roman" pitchFamily="18" charset="0"/>
                <a:cs typeface="Times New Roman" pitchFamily="18" charset="0"/>
              </a:rPr>
              <a:t>lý</a:t>
            </a:r>
            <a:r>
              <a:rPr lang="en-US" sz="3300" dirty="0" smtClean="0">
                <a:solidFill>
                  <a:schemeClr val="bg1"/>
                </a:solidFill>
                <a:latin typeface="Times New Roman" pitchFamily="18" charset="0"/>
                <a:cs typeface="Times New Roman" pitchFamily="18" charset="0"/>
              </a:rPr>
              <a:t> </a:t>
            </a:r>
            <a:r>
              <a:rPr lang="en-US" sz="3300" dirty="0" err="1" smtClean="0">
                <a:solidFill>
                  <a:schemeClr val="bg1"/>
                </a:solidFill>
                <a:latin typeface="Times New Roman" pitchFamily="18" charset="0"/>
                <a:cs typeface="Times New Roman" pitchFamily="18" charset="0"/>
              </a:rPr>
              <a:t>thuyết</a:t>
            </a:r>
            <a:endParaRPr lang="en-US" sz="3300" dirty="0">
              <a:solidFill>
                <a:schemeClr val="bg1"/>
              </a:solidFill>
              <a:latin typeface="Times New Roman" pitchFamily="18" charset="0"/>
              <a:cs typeface="Times New Roman" pitchFamily="18" charset="0"/>
            </a:endParaRPr>
          </a:p>
        </p:txBody>
      </p:sp>
      <p:sp>
        <p:nvSpPr>
          <p:cNvPr id="3" name="Date Placeholder 2">
            <a:extLst>
              <a:ext uri="{FF2B5EF4-FFF2-40B4-BE49-F238E27FC236}">
                <a16:creationId xmlns:a16="http://schemas.microsoft.com/office/drawing/2014/main" id="{67B337AD-5F18-4DCD-A992-7AB9E7A84BA6}"/>
              </a:ext>
            </a:extLst>
          </p:cNvPr>
          <p:cNvSpPr>
            <a:spLocks noGrp="1"/>
          </p:cNvSpPr>
          <p:nvPr>
            <p:ph type="dt" sz="half" idx="10"/>
          </p:nvPr>
        </p:nvSpPr>
        <p:spPr/>
        <p:txBody>
          <a:bodyPr/>
          <a:lstStyle/>
          <a:p>
            <a:fld id="{CE6B832F-237B-4C2E-A8EA-FA20E2AED0FE}" type="datetime1">
              <a:rPr lang="en-US" smtClean="0"/>
              <a:t>06/14/2023</a:t>
            </a:fld>
            <a:endParaRPr lang="en-US"/>
          </a:p>
        </p:txBody>
      </p:sp>
      <p:sp>
        <p:nvSpPr>
          <p:cNvPr id="6" name="Slide Number Placeholder 5">
            <a:extLst>
              <a:ext uri="{FF2B5EF4-FFF2-40B4-BE49-F238E27FC236}">
                <a16:creationId xmlns:a16="http://schemas.microsoft.com/office/drawing/2014/main" id="{62094019-B6F6-423A-875C-14CDF946FC90}"/>
              </a:ext>
            </a:extLst>
          </p:cNvPr>
          <p:cNvSpPr>
            <a:spLocks noGrp="1"/>
          </p:cNvSpPr>
          <p:nvPr>
            <p:ph type="sldNum" sz="quarter" idx="12"/>
          </p:nvPr>
        </p:nvSpPr>
        <p:spPr/>
        <p:txBody>
          <a:bodyPr/>
          <a:lstStyle/>
          <a:p>
            <a:fld id="{834A3715-FC91-284B-8702-1BAEDE956EBF}" type="slidenum">
              <a:rPr lang="en-US" smtClean="0"/>
              <a:t>6</a:t>
            </a:fld>
            <a:endParaRPr lang="en-US"/>
          </a:p>
        </p:txBody>
      </p:sp>
      <p:sp>
        <p:nvSpPr>
          <p:cNvPr id="8" name="Rectangle 7"/>
          <p:cNvSpPr/>
          <p:nvPr/>
        </p:nvSpPr>
        <p:spPr>
          <a:xfrm>
            <a:off x="0" y="4617181"/>
            <a:ext cx="9151754" cy="1514004"/>
          </a:xfrm>
          <a:prstGeom prst="rect">
            <a:avLst/>
          </a:prstGeom>
        </p:spPr>
        <p:txBody>
          <a:bodyPr wrap="square">
            <a:spAutoFit/>
          </a:bodyPr>
          <a:lstStyle/>
          <a:p>
            <a:pPr lvl="0" algn="just">
              <a:lnSpc>
                <a:spcPct val="200000"/>
              </a:lnSpc>
            </a:pPr>
            <a:r>
              <a:rPr lang="vi-VN" sz="2500" dirty="0">
                <a:latin typeface="Times New Roman" panose="02020603050405020304" pitchFamily="18" charset="0"/>
                <a:cs typeface="Times New Roman" panose="02020603050405020304" pitchFamily="18" charset="0"/>
              </a:rPr>
              <a:t>Trong thử nghiệm theo hướng từ khóa, </a:t>
            </a:r>
            <a:r>
              <a:rPr lang="vi-VN" sz="2500" dirty="0" smtClean="0">
                <a:latin typeface="Times New Roman" panose="02020603050405020304" pitchFamily="18" charset="0"/>
                <a:cs typeface="Times New Roman" panose="02020603050405020304" pitchFamily="18" charset="0"/>
              </a:rPr>
              <a:t>sử </a:t>
            </a:r>
            <a:r>
              <a:rPr lang="vi-VN" sz="2500" dirty="0">
                <a:latin typeface="Times New Roman" panose="02020603050405020304" pitchFamily="18" charset="0"/>
                <a:cs typeface="Times New Roman" panose="02020603050405020304" pitchFamily="18" charset="0"/>
              </a:rPr>
              <a:t>dụng định dạng bảng để xác định từ khóa hoặc từ hành động cho từng chức </a:t>
            </a:r>
            <a:r>
              <a:rPr lang="vi-VN" sz="2500" dirty="0" smtClean="0">
                <a:latin typeface="Times New Roman" panose="02020603050405020304" pitchFamily="18" charset="0"/>
                <a:cs typeface="Times New Roman" panose="02020603050405020304" pitchFamily="18" charset="0"/>
              </a:rPr>
              <a:t>năng sẽ </a:t>
            </a:r>
            <a:r>
              <a:rPr lang="vi-VN" sz="2500" dirty="0">
                <a:latin typeface="Times New Roman" panose="02020603050405020304" pitchFamily="18" charset="0"/>
                <a:cs typeface="Times New Roman" panose="02020603050405020304" pitchFamily="18" charset="0"/>
              </a:rPr>
              <a:t>thực </a:t>
            </a:r>
            <a:r>
              <a:rPr lang="vi-VN" sz="2500" dirty="0" smtClean="0">
                <a:latin typeface="Times New Roman" panose="02020603050405020304" pitchFamily="18" charset="0"/>
                <a:cs typeface="Times New Roman" panose="02020603050405020304" pitchFamily="18" charset="0"/>
              </a:rPr>
              <a:t>thi</a:t>
            </a:r>
            <a:r>
              <a:rPr lang="en-US" sz="2500" dirty="0" smtClean="0">
                <a:latin typeface="Times New Roman" panose="02020603050405020304" pitchFamily="18" charset="0"/>
                <a:cs typeface="Times New Roman" panose="02020603050405020304" pitchFamily="18" charset="0"/>
              </a:rPr>
              <a:t>.</a:t>
            </a:r>
            <a:endParaRPr lang="vi-VN" sz="2500" b="1" dirty="0">
              <a:latin typeface="Times New Roman" panose="02020603050405020304" pitchFamily="18" charset="0"/>
              <a:cs typeface="Times New Roman" panose="02020603050405020304" pitchFamily="18" charset="0"/>
            </a:endParaRPr>
          </a:p>
        </p:txBody>
      </p:sp>
      <p:pic>
        <p:nvPicPr>
          <p:cNvPr id="10" name="Picture 9" descr="https://anhtester.com/uploads/post/image-keywork_driven.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7927" y="845127"/>
            <a:ext cx="8132618" cy="3754582"/>
          </a:xfrm>
          <a:prstGeom prst="rect">
            <a:avLst/>
          </a:prstGeom>
          <a:noFill/>
          <a:ln>
            <a:noFill/>
          </a:ln>
        </p:spPr>
      </p:pic>
    </p:spTree>
    <p:extLst>
      <p:ext uri="{BB962C8B-B14F-4D97-AF65-F5344CB8AC3E}">
        <p14:creationId xmlns:p14="http://schemas.microsoft.com/office/powerpoint/2010/main" val="23339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DEAAF1B-D99C-40FF-ADE2-F63EC78BFE23}"/>
              </a:ext>
            </a:extLst>
          </p:cNvPr>
          <p:cNvSpPr>
            <a:spLocks noGrp="1"/>
          </p:cNvSpPr>
          <p:nvPr>
            <p:ph type="title"/>
          </p:nvPr>
        </p:nvSpPr>
        <p:spPr>
          <a:xfrm>
            <a:off x="0" y="0"/>
            <a:ext cx="7948246" cy="589085"/>
          </a:xfrm>
        </p:spPr>
        <p:txBody>
          <a:bodyPr/>
          <a:lstStyle/>
          <a:p>
            <a:r>
              <a:rPr lang="en-US" sz="3300" dirty="0" smtClean="0">
                <a:solidFill>
                  <a:schemeClr val="bg1"/>
                </a:solidFill>
                <a:latin typeface="Times New Roman" pitchFamily="18" charset="0"/>
                <a:cs typeface="Times New Roman" pitchFamily="18" charset="0"/>
              </a:rPr>
              <a:t>3. </a:t>
            </a:r>
            <a:r>
              <a:rPr lang="en-US" sz="3300" dirty="0" err="1" smtClean="0">
                <a:solidFill>
                  <a:schemeClr val="bg1"/>
                </a:solidFill>
                <a:latin typeface="Times New Roman" pitchFamily="18" charset="0"/>
                <a:cs typeface="Times New Roman" pitchFamily="18" charset="0"/>
              </a:rPr>
              <a:t>Triển</a:t>
            </a:r>
            <a:r>
              <a:rPr lang="en-US" sz="3300" dirty="0" smtClean="0">
                <a:solidFill>
                  <a:schemeClr val="bg1"/>
                </a:solidFill>
                <a:latin typeface="Times New Roman" pitchFamily="18" charset="0"/>
                <a:cs typeface="Times New Roman" pitchFamily="18" charset="0"/>
              </a:rPr>
              <a:t> </a:t>
            </a:r>
            <a:r>
              <a:rPr lang="en-US" sz="3300" dirty="0" err="1" smtClean="0">
                <a:solidFill>
                  <a:schemeClr val="bg1"/>
                </a:solidFill>
                <a:latin typeface="Times New Roman" pitchFamily="18" charset="0"/>
                <a:cs typeface="Times New Roman" pitchFamily="18" charset="0"/>
              </a:rPr>
              <a:t>khai</a:t>
            </a:r>
            <a:r>
              <a:rPr lang="en-US" sz="3300" dirty="0" smtClean="0">
                <a:solidFill>
                  <a:schemeClr val="bg1"/>
                </a:solidFill>
                <a:latin typeface="Times New Roman" pitchFamily="18" charset="0"/>
                <a:cs typeface="Times New Roman" pitchFamily="18" charset="0"/>
              </a:rPr>
              <a:t> </a:t>
            </a:r>
            <a:r>
              <a:rPr lang="en-US" sz="3300" dirty="0" err="1" smtClean="0">
                <a:solidFill>
                  <a:schemeClr val="bg1"/>
                </a:solidFill>
                <a:latin typeface="Times New Roman" pitchFamily="18" charset="0"/>
                <a:cs typeface="Times New Roman" pitchFamily="18" charset="0"/>
              </a:rPr>
              <a:t>kiểm</a:t>
            </a:r>
            <a:r>
              <a:rPr lang="en-US" sz="3300" dirty="0" smtClean="0">
                <a:solidFill>
                  <a:schemeClr val="bg1"/>
                </a:solidFill>
                <a:latin typeface="Times New Roman" pitchFamily="18" charset="0"/>
                <a:cs typeface="Times New Roman" pitchFamily="18" charset="0"/>
              </a:rPr>
              <a:t> </a:t>
            </a:r>
            <a:r>
              <a:rPr lang="en-US" sz="3300" dirty="0" err="1" smtClean="0">
                <a:solidFill>
                  <a:schemeClr val="bg1"/>
                </a:solidFill>
                <a:latin typeface="Times New Roman" pitchFamily="18" charset="0"/>
                <a:cs typeface="Times New Roman" pitchFamily="18" charset="0"/>
              </a:rPr>
              <a:t>thử</a:t>
            </a:r>
            <a:endParaRPr lang="en-US" sz="3300" dirty="0">
              <a:solidFill>
                <a:schemeClr val="bg1"/>
              </a:solidFill>
              <a:latin typeface="Times New Roman" pitchFamily="18" charset="0"/>
              <a:cs typeface="Times New Roman" pitchFamily="18" charset="0"/>
            </a:endParaRPr>
          </a:p>
        </p:txBody>
      </p:sp>
      <p:sp>
        <p:nvSpPr>
          <p:cNvPr id="6" name="Rectangle 5"/>
          <p:cNvSpPr/>
          <p:nvPr/>
        </p:nvSpPr>
        <p:spPr>
          <a:xfrm>
            <a:off x="229076" y="5786771"/>
            <a:ext cx="8952931" cy="542584"/>
          </a:xfrm>
          <a:prstGeom prst="rect">
            <a:avLst/>
          </a:prstGeom>
        </p:spPr>
        <p:txBody>
          <a:bodyPr wrap="square">
            <a:spAutoFit/>
          </a:bodyPr>
          <a:lstStyle/>
          <a:p>
            <a:pPr lvl="0" algn="just">
              <a:lnSpc>
                <a:spcPct val="130000"/>
              </a:lnSpc>
            </a:pPr>
            <a:r>
              <a:rPr lang="en-US" sz="2500" dirty="0" err="1" smtClean="0">
                <a:latin typeface="Times New Roman" panose="02020603050405020304" pitchFamily="18" charset="0"/>
                <a:cs typeface="Times New Roman" panose="02020603050405020304" pitchFamily="18" charset="0"/>
              </a:rPr>
              <a:t>Cấu</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trúc</a:t>
            </a:r>
            <a:r>
              <a:rPr lang="en-US" sz="2500" dirty="0" smtClean="0">
                <a:latin typeface="Times New Roman" panose="02020603050405020304" pitchFamily="18" charset="0"/>
                <a:cs typeface="Times New Roman" panose="02020603050405020304" pitchFamily="18" charset="0"/>
              </a:rPr>
              <a:t> Framework </a:t>
            </a:r>
            <a:r>
              <a:rPr lang="en-US" sz="2500" dirty="0" err="1" smtClean="0">
                <a:latin typeface="Times New Roman" panose="02020603050405020304" pitchFamily="18" charset="0"/>
                <a:cs typeface="Times New Roman" panose="02020603050405020304" pitchFamily="18" charset="0"/>
              </a:rPr>
              <a:t>kiểm</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thử</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tự</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động</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xây</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dựng</a:t>
            </a:r>
            <a:r>
              <a:rPr lang="en-US" sz="2500" dirty="0" smtClean="0">
                <a:latin typeface="Times New Roman" panose="02020603050405020304" pitchFamily="18" charset="0"/>
                <a:cs typeface="Times New Roman" panose="02020603050405020304" pitchFamily="18" charset="0"/>
              </a:rPr>
              <a:t> theo </a:t>
            </a:r>
            <a:r>
              <a:rPr lang="en-US" sz="2500" dirty="0" err="1" smtClean="0">
                <a:latin typeface="Times New Roman" panose="02020603050405020304" pitchFamily="18" charset="0"/>
                <a:cs typeface="Times New Roman" panose="02020603050405020304" pitchFamily="18" charset="0"/>
              </a:rPr>
              <a:t>hướng</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lai</a:t>
            </a:r>
            <a:endParaRPr lang="vi-VN" sz="2500"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714A51B1-A6DA-4348-92A2-BA42CE55AD38}"/>
              </a:ext>
            </a:extLst>
          </p:cNvPr>
          <p:cNvSpPr>
            <a:spLocks noGrp="1"/>
          </p:cNvSpPr>
          <p:nvPr>
            <p:ph type="dt" sz="half" idx="10"/>
          </p:nvPr>
        </p:nvSpPr>
        <p:spPr/>
        <p:txBody>
          <a:bodyPr/>
          <a:lstStyle/>
          <a:p>
            <a:fld id="{33CF86FB-9F00-42BD-A51E-8F15BB0D02AB}" type="datetime1">
              <a:rPr lang="en-US" smtClean="0"/>
              <a:t>06/14/2023</a:t>
            </a:fld>
            <a:endParaRPr lang="en-US"/>
          </a:p>
        </p:txBody>
      </p:sp>
      <p:sp>
        <p:nvSpPr>
          <p:cNvPr id="3" name="Slide Number Placeholder 2">
            <a:extLst>
              <a:ext uri="{FF2B5EF4-FFF2-40B4-BE49-F238E27FC236}">
                <a16:creationId xmlns:a16="http://schemas.microsoft.com/office/drawing/2014/main" id="{F5063B14-E47F-4111-AA54-3B80A8CAF4D2}"/>
              </a:ext>
            </a:extLst>
          </p:cNvPr>
          <p:cNvSpPr>
            <a:spLocks noGrp="1"/>
          </p:cNvSpPr>
          <p:nvPr>
            <p:ph type="sldNum" sz="quarter" idx="12"/>
          </p:nvPr>
        </p:nvSpPr>
        <p:spPr/>
        <p:txBody>
          <a:bodyPr/>
          <a:lstStyle/>
          <a:p>
            <a:fld id="{834A3715-FC91-284B-8702-1BAEDE956EBF}" type="slidenum">
              <a:rPr lang="en-US" smtClean="0"/>
              <a:t>7</a:t>
            </a:fld>
            <a:endParaRPr lang="en-US"/>
          </a:p>
        </p:txBody>
      </p:sp>
      <p:pic>
        <p:nvPicPr>
          <p:cNvPr id="4" name="Picture 3"/>
          <p:cNvPicPr>
            <a:picLocks noChangeAspect="1"/>
          </p:cNvPicPr>
          <p:nvPr/>
        </p:nvPicPr>
        <p:blipFill>
          <a:blip r:embed="rId2"/>
          <a:stretch>
            <a:fillRect/>
          </a:stretch>
        </p:blipFill>
        <p:spPr>
          <a:xfrm>
            <a:off x="229076" y="870959"/>
            <a:ext cx="8123616" cy="4872435"/>
          </a:xfrm>
          <a:prstGeom prst="rect">
            <a:avLst/>
          </a:prstGeom>
        </p:spPr>
      </p:pic>
    </p:spTree>
    <p:extLst>
      <p:ext uri="{BB962C8B-B14F-4D97-AF65-F5344CB8AC3E}">
        <p14:creationId xmlns:p14="http://schemas.microsoft.com/office/powerpoint/2010/main" val="3734345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DEAAF1B-D99C-40FF-ADE2-F63EC78BFE23}"/>
              </a:ext>
            </a:extLst>
          </p:cNvPr>
          <p:cNvSpPr>
            <a:spLocks noGrp="1"/>
          </p:cNvSpPr>
          <p:nvPr>
            <p:ph type="title"/>
          </p:nvPr>
        </p:nvSpPr>
        <p:spPr>
          <a:xfrm>
            <a:off x="0" y="0"/>
            <a:ext cx="7948246" cy="589085"/>
          </a:xfrm>
        </p:spPr>
        <p:txBody>
          <a:bodyPr/>
          <a:lstStyle/>
          <a:p>
            <a:r>
              <a:rPr lang="en-US" sz="3300" dirty="0" smtClean="0">
                <a:solidFill>
                  <a:schemeClr val="bg1"/>
                </a:solidFill>
                <a:latin typeface="Times New Roman" pitchFamily="18" charset="0"/>
                <a:cs typeface="Times New Roman" pitchFamily="18" charset="0"/>
              </a:rPr>
              <a:t>3. </a:t>
            </a:r>
            <a:r>
              <a:rPr lang="en-US" sz="3300" dirty="0" err="1" smtClean="0">
                <a:solidFill>
                  <a:schemeClr val="bg1"/>
                </a:solidFill>
                <a:latin typeface="Times New Roman" pitchFamily="18" charset="0"/>
                <a:cs typeface="Times New Roman" pitchFamily="18" charset="0"/>
              </a:rPr>
              <a:t>Triển</a:t>
            </a:r>
            <a:r>
              <a:rPr lang="en-US" sz="3300" dirty="0" smtClean="0">
                <a:solidFill>
                  <a:schemeClr val="bg1"/>
                </a:solidFill>
                <a:latin typeface="Times New Roman" pitchFamily="18" charset="0"/>
                <a:cs typeface="Times New Roman" pitchFamily="18" charset="0"/>
              </a:rPr>
              <a:t> </a:t>
            </a:r>
            <a:r>
              <a:rPr lang="en-US" sz="3300" dirty="0" err="1" smtClean="0">
                <a:solidFill>
                  <a:schemeClr val="bg1"/>
                </a:solidFill>
                <a:latin typeface="Times New Roman" pitchFamily="18" charset="0"/>
                <a:cs typeface="Times New Roman" pitchFamily="18" charset="0"/>
              </a:rPr>
              <a:t>khai</a:t>
            </a:r>
            <a:r>
              <a:rPr lang="en-US" sz="3300" dirty="0" smtClean="0">
                <a:solidFill>
                  <a:schemeClr val="bg1"/>
                </a:solidFill>
                <a:latin typeface="Times New Roman" pitchFamily="18" charset="0"/>
                <a:cs typeface="Times New Roman" pitchFamily="18" charset="0"/>
              </a:rPr>
              <a:t> </a:t>
            </a:r>
            <a:r>
              <a:rPr lang="en-US" sz="3300" dirty="0" err="1" smtClean="0">
                <a:solidFill>
                  <a:schemeClr val="bg1"/>
                </a:solidFill>
                <a:latin typeface="Times New Roman" pitchFamily="18" charset="0"/>
                <a:cs typeface="Times New Roman" pitchFamily="18" charset="0"/>
              </a:rPr>
              <a:t>kiểm</a:t>
            </a:r>
            <a:r>
              <a:rPr lang="en-US" sz="3300" dirty="0" smtClean="0">
                <a:solidFill>
                  <a:schemeClr val="bg1"/>
                </a:solidFill>
                <a:latin typeface="Times New Roman" pitchFamily="18" charset="0"/>
                <a:cs typeface="Times New Roman" pitchFamily="18" charset="0"/>
              </a:rPr>
              <a:t> </a:t>
            </a:r>
            <a:r>
              <a:rPr lang="en-US" sz="3300" dirty="0" err="1" smtClean="0">
                <a:solidFill>
                  <a:schemeClr val="bg1"/>
                </a:solidFill>
                <a:latin typeface="Times New Roman" pitchFamily="18" charset="0"/>
                <a:cs typeface="Times New Roman" pitchFamily="18" charset="0"/>
              </a:rPr>
              <a:t>thử</a:t>
            </a:r>
            <a:endParaRPr lang="en-US" sz="3300" dirty="0">
              <a:solidFill>
                <a:schemeClr val="bg1"/>
              </a:solidFill>
              <a:latin typeface="Times New Roman" pitchFamily="18" charset="0"/>
              <a:cs typeface="Times New Roman" pitchFamily="18" charset="0"/>
            </a:endParaRPr>
          </a:p>
        </p:txBody>
      </p:sp>
      <p:sp>
        <p:nvSpPr>
          <p:cNvPr id="2" name="Date Placeholder 1">
            <a:extLst>
              <a:ext uri="{FF2B5EF4-FFF2-40B4-BE49-F238E27FC236}">
                <a16:creationId xmlns:a16="http://schemas.microsoft.com/office/drawing/2014/main" id="{714A51B1-A6DA-4348-92A2-BA42CE55AD38}"/>
              </a:ext>
            </a:extLst>
          </p:cNvPr>
          <p:cNvSpPr>
            <a:spLocks noGrp="1"/>
          </p:cNvSpPr>
          <p:nvPr>
            <p:ph type="dt" sz="half" idx="10"/>
          </p:nvPr>
        </p:nvSpPr>
        <p:spPr/>
        <p:txBody>
          <a:bodyPr/>
          <a:lstStyle/>
          <a:p>
            <a:fld id="{33CF86FB-9F00-42BD-A51E-8F15BB0D02AB}" type="datetime1">
              <a:rPr lang="en-US" smtClean="0"/>
              <a:t>06/14/2023</a:t>
            </a:fld>
            <a:endParaRPr lang="en-US"/>
          </a:p>
        </p:txBody>
      </p:sp>
      <p:sp>
        <p:nvSpPr>
          <p:cNvPr id="3" name="Slide Number Placeholder 2">
            <a:extLst>
              <a:ext uri="{FF2B5EF4-FFF2-40B4-BE49-F238E27FC236}">
                <a16:creationId xmlns:a16="http://schemas.microsoft.com/office/drawing/2014/main" id="{F5063B14-E47F-4111-AA54-3B80A8CAF4D2}"/>
              </a:ext>
            </a:extLst>
          </p:cNvPr>
          <p:cNvSpPr>
            <a:spLocks noGrp="1"/>
          </p:cNvSpPr>
          <p:nvPr>
            <p:ph type="sldNum" sz="quarter" idx="12"/>
          </p:nvPr>
        </p:nvSpPr>
        <p:spPr/>
        <p:txBody>
          <a:bodyPr/>
          <a:lstStyle/>
          <a:p>
            <a:fld id="{834A3715-FC91-284B-8702-1BAEDE956EBF}" type="slidenum">
              <a:rPr lang="en-US" smtClean="0"/>
              <a:t>8</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129609784"/>
              </p:ext>
            </p:extLst>
          </p:nvPr>
        </p:nvGraphicFramePr>
        <p:xfrm>
          <a:off x="2" y="668338"/>
          <a:ext cx="9143998" cy="5899515"/>
        </p:xfrm>
        <a:graphic>
          <a:graphicData uri="http://schemas.openxmlformats.org/drawingml/2006/table">
            <a:tbl>
              <a:tblPr>
                <a:tableStyleId>{5C22544A-7EE6-4342-B048-85BDC9FD1C3A}</a:tableStyleId>
              </a:tblPr>
              <a:tblGrid>
                <a:gridCol w="1000453">
                  <a:extLst>
                    <a:ext uri="{9D8B030D-6E8A-4147-A177-3AD203B41FA5}">
                      <a16:colId xmlns:a16="http://schemas.microsoft.com/office/drawing/2014/main" val="532613952"/>
                    </a:ext>
                  </a:extLst>
                </a:gridCol>
                <a:gridCol w="2313401">
                  <a:extLst>
                    <a:ext uri="{9D8B030D-6E8A-4147-A177-3AD203B41FA5}">
                      <a16:colId xmlns:a16="http://schemas.microsoft.com/office/drawing/2014/main" val="822855305"/>
                    </a:ext>
                  </a:extLst>
                </a:gridCol>
                <a:gridCol w="391786">
                  <a:extLst>
                    <a:ext uri="{9D8B030D-6E8A-4147-A177-3AD203B41FA5}">
                      <a16:colId xmlns:a16="http://schemas.microsoft.com/office/drawing/2014/main" val="1224809844"/>
                    </a:ext>
                  </a:extLst>
                </a:gridCol>
                <a:gridCol w="1837661">
                  <a:extLst>
                    <a:ext uri="{9D8B030D-6E8A-4147-A177-3AD203B41FA5}">
                      <a16:colId xmlns:a16="http://schemas.microsoft.com/office/drawing/2014/main" val="1331254311"/>
                    </a:ext>
                  </a:extLst>
                </a:gridCol>
                <a:gridCol w="559694">
                  <a:extLst>
                    <a:ext uri="{9D8B030D-6E8A-4147-A177-3AD203B41FA5}">
                      <a16:colId xmlns:a16="http://schemas.microsoft.com/office/drawing/2014/main" val="965080076"/>
                    </a:ext>
                  </a:extLst>
                </a:gridCol>
                <a:gridCol w="1147373">
                  <a:extLst>
                    <a:ext uri="{9D8B030D-6E8A-4147-A177-3AD203B41FA5}">
                      <a16:colId xmlns:a16="http://schemas.microsoft.com/office/drawing/2014/main" val="745185742"/>
                    </a:ext>
                  </a:extLst>
                </a:gridCol>
                <a:gridCol w="774242">
                  <a:extLst>
                    <a:ext uri="{9D8B030D-6E8A-4147-A177-3AD203B41FA5}">
                      <a16:colId xmlns:a16="http://schemas.microsoft.com/office/drawing/2014/main" val="450340836"/>
                    </a:ext>
                  </a:extLst>
                </a:gridCol>
                <a:gridCol w="559694">
                  <a:extLst>
                    <a:ext uri="{9D8B030D-6E8A-4147-A177-3AD203B41FA5}">
                      <a16:colId xmlns:a16="http://schemas.microsoft.com/office/drawing/2014/main" val="1012644148"/>
                    </a:ext>
                  </a:extLst>
                </a:gridCol>
                <a:gridCol w="559694">
                  <a:extLst>
                    <a:ext uri="{9D8B030D-6E8A-4147-A177-3AD203B41FA5}">
                      <a16:colId xmlns:a16="http://schemas.microsoft.com/office/drawing/2014/main" val="1730113181"/>
                    </a:ext>
                  </a:extLst>
                </a:gridCol>
              </a:tblGrid>
              <a:tr h="397299">
                <a:tc>
                  <a:txBody>
                    <a:bodyPr/>
                    <a:lstStyle/>
                    <a:p>
                      <a:pPr algn="ctr" fontAlgn="ctr"/>
                      <a:r>
                        <a:rPr lang="en-US" sz="800" u="none" strike="noStrike">
                          <a:effectLst/>
                        </a:rPr>
                        <a:t>Test case ID</a:t>
                      </a:r>
                      <a:endParaRPr lang="en-US" sz="800" b="1" i="0" u="none" strike="noStrike">
                        <a:solidFill>
                          <a:srgbClr val="FFFFFF"/>
                        </a:solidFill>
                        <a:effectLst/>
                        <a:latin typeface="Times New Roman" panose="02020603050405020304" pitchFamily="18" charset="0"/>
                      </a:endParaRPr>
                    </a:p>
                  </a:txBody>
                  <a:tcPr marL="6161" marR="6161" marT="6161" marB="0" anchor="ctr"/>
                </a:tc>
                <a:tc>
                  <a:txBody>
                    <a:bodyPr/>
                    <a:lstStyle/>
                    <a:p>
                      <a:pPr algn="ctr" fontAlgn="ctr"/>
                      <a:r>
                        <a:rPr lang="en-US" sz="800" u="none" strike="noStrike">
                          <a:effectLst/>
                        </a:rPr>
                        <a:t>Test Case Name</a:t>
                      </a:r>
                      <a:endParaRPr lang="en-US" sz="800" b="1" i="0" u="none" strike="noStrike">
                        <a:solidFill>
                          <a:srgbClr val="FFFFFF"/>
                        </a:solidFill>
                        <a:effectLst/>
                        <a:latin typeface="Times New Roman" panose="02020603050405020304" pitchFamily="18" charset="0"/>
                      </a:endParaRPr>
                    </a:p>
                  </a:txBody>
                  <a:tcPr marL="6161" marR="6161" marT="6161" marB="0" anchor="ctr"/>
                </a:tc>
                <a:tc>
                  <a:txBody>
                    <a:bodyPr/>
                    <a:lstStyle/>
                    <a:p>
                      <a:pPr algn="ctr" fontAlgn="ctr"/>
                      <a:r>
                        <a:rPr lang="en-US" sz="800" u="none" strike="noStrike">
                          <a:effectLst/>
                        </a:rPr>
                        <a:t>Pre-condition</a:t>
                      </a:r>
                      <a:endParaRPr lang="en-US" sz="800" b="1" i="0" u="none" strike="noStrike">
                        <a:solidFill>
                          <a:srgbClr val="FFFFFF"/>
                        </a:solidFill>
                        <a:effectLst/>
                        <a:latin typeface="Times New Roman" panose="02020603050405020304" pitchFamily="18" charset="0"/>
                      </a:endParaRPr>
                    </a:p>
                  </a:txBody>
                  <a:tcPr marL="6161" marR="6161" marT="6161" marB="0" anchor="ctr"/>
                </a:tc>
                <a:tc>
                  <a:txBody>
                    <a:bodyPr/>
                    <a:lstStyle/>
                    <a:p>
                      <a:pPr algn="ctr" fontAlgn="ctr"/>
                      <a:r>
                        <a:rPr lang="en-US" sz="800" u="none" strike="noStrike">
                          <a:effectLst/>
                        </a:rPr>
                        <a:t>Test Case Steps</a:t>
                      </a:r>
                      <a:endParaRPr lang="en-US" sz="800" b="1" i="0" u="none" strike="noStrike">
                        <a:solidFill>
                          <a:srgbClr val="FFFFFF"/>
                        </a:solidFill>
                        <a:effectLst/>
                        <a:latin typeface="Times New Roman" panose="02020603050405020304" pitchFamily="18" charset="0"/>
                      </a:endParaRPr>
                    </a:p>
                  </a:txBody>
                  <a:tcPr marL="6161" marR="6161" marT="6161" marB="0" anchor="ctr"/>
                </a:tc>
                <a:tc>
                  <a:txBody>
                    <a:bodyPr/>
                    <a:lstStyle/>
                    <a:p>
                      <a:pPr algn="ctr" fontAlgn="ctr"/>
                      <a:r>
                        <a:rPr lang="en-US" sz="800" u="none" strike="noStrike">
                          <a:effectLst/>
                        </a:rPr>
                        <a:t>Testdata</a:t>
                      </a:r>
                      <a:endParaRPr lang="en-US" sz="800" b="1" i="0" u="none" strike="noStrike">
                        <a:solidFill>
                          <a:srgbClr val="FFFFFF"/>
                        </a:solidFill>
                        <a:effectLst/>
                        <a:latin typeface="Times New Roman" panose="02020603050405020304" pitchFamily="18" charset="0"/>
                      </a:endParaRPr>
                    </a:p>
                  </a:txBody>
                  <a:tcPr marL="6161" marR="6161" marT="6161" marB="0" anchor="ctr"/>
                </a:tc>
                <a:tc>
                  <a:txBody>
                    <a:bodyPr/>
                    <a:lstStyle/>
                    <a:p>
                      <a:pPr algn="ctr" fontAlgn="ctr"/>
                      <a:r>
                        <a:rPr lang="en-US" sz="800" u="none" strike="noStrike">
                          <a:effectLst/>
                        </a:rPr>
                        <a:t>Expected Output</a:t>
                      </a:r>
                      <a:endParaRPr lang="en-US" sz="800" b="1" i="0" u="none" strike="noStrike">
                        <a:solidFill>
                          <a:srgbClr val="FFFFFF"/>
                        </a:solidFill>
                        <a:effectLst/>
                        <a:latin typeface="Times New Roman" panose="02020603050405020304" pitchFamily="18" charset="0"/>
                      </a:endParaRPr>
                    </a:p>
                  </a:txBody>
                  <a:tcPr marL="6161" marR="6161" marT="6161" marB="0" anchor="ctr"/>
                </a:tc>
                <a:tc>
                  <a:txBody>
                    <a:bodyPr/>
                    <a:lstStyle/>
                    <a:p>
                      <a:pPr algn="ctr" fontAlgn="ctr"/>
                      <a:r>
                        <a:rPr lang="en-US" sz="800" u="none" strike="noStrike">
                          <a:effectLst/>
                        </a:rPr>
                        <a:t>Actual Output</a:t>
                      </a:r>
                      <a:endParaRPr lang="en-US" sz="800" b="1" i="0" u="none" strike="noStrike">
                        <a:solidFill>
                          <a:srgbClr val="FFFFFF"/>
                        </a:solidFill>
                        <a:effectLst/>
                        <a:latin typeface="Times New Roman" panose="02020603050405020304" pitchFamily="18" charset="0"/>
                      </a:endParaRPr>
                    </a:p>
                  </a:txBody>
                  <a:tcPr marL="6161" marR="6161" marT="6161" marB="0" anchor="ctr"/>
                </a:tc>
                <a:tc>
                  <a:txBody>
                    <a:bodyPr/>
                    <a:lstStyle/>
                    <a:p>
                      <a:pPr algn="ctr" fontAlgn="ctr"/>
                      <a:r>
                        <a:rPr lang="en-US" sz="800" u="none" strike="noStrike">
                          <a:effectLst/>
                        </a:rPr>
                        <a:t>Test result</a:t>
                      </a:r>
                      <a:endParaRPr lang="en-US" sz="800" b="1" i="0" u="none" strike="noStrike">
                        <a:solidFill>
                          <a:srgbClr val="FFFFFF"/>
                        </a:solidFill>
                        <a:effectLst/>
                        <a:latin typeface="Times New Roman" panose="02020603050405020304" pitchFamily="18" charset="0"/>
                      </a:endParaRPr>
                    </a:p>
                  </a:txBody>
                  <a:tcPr marL="6161" marR="6161" marT="6161" marB="0" anchor="ctr"/>
                </a:tc>
                <a:tc>
                  <a:txBody>
                    <a:bodyPr/>
                    <a:lstStyle/>
                    <a:p>
                      <a:pPr algn="ctr" fontAlgn="ctr"/>
                      <a:r>
                        <a:rPr lang="en-US" sz="800" u="none" strike="noStrike">
                          <a:effectLst/>
                        </a:rPr>
                        <a:t>Bug ID</a:t>
                      </a:r>
                      <a:endParaRPr lang="en-US" sz="800" b="1" i="0" u="none" strike="noStrike">
                        <a:solidFill>
                          <a:srgbClr val="FFFFFF"/>
                        </a:solidFill>
                        <a:effectLst/>
                        <a:latin typeface="Times New Roman" panose="02020603050405020304" pitchFamily="18" charset="0"/>
                      </a:endParaRPr>
                    </a:p>
                  </a:txBody>
                  <a:tcPr marL="6161" marR="6161" marT="6161" marB="0" anchor="ctr"/>
                </a:tc>
                <a:extLst>
                  <a:ext uri="{0D108BD9-81ED-4DB2-BD59-A6C34878D82A}">
                    <a16:rowId xmlns:a16="http://schemas.microsoft.com/office/drawing/2014/main" val="387727557"/>
                  </a:ext>
                </a:extLst>
              </a:tr>
              <a:tr h="1211014">
                <a:tc>
                  <a:txBody>
                    <a:bodyPr/>
                    <a:lstStyle/>
                    <a:p>
                      <a:pPr algn="l" fontAlgn="t"/>
                      <a:r>
                        <a:rPr lang="en-US" sz="800" u="none" strike="noStrike">
                          <a:effectLst/>
                        </a:rPr>
                        <a:t>EnrollCourse-01</a:t>
                      </a:r>
                      <a:endParaRPr lang="en-US" sz="800" b="0" i="0" u="none" strike="noStrike">
                        <a:solidFill>
                          <a:srgbClr val="000000"/>
                        </a:solidFill>
                        <a:effectLst/>
                        <a:latin typeface="Times New Roman" panose="02020603050405020304" pitchFamily="18" charset="0"/>
                      </a:endParaRPr>
                    </a:p>
                  </a:txBody>
                  <a:tcPr marL="6161" marR="6161" marT="6161" marB="0"/>
                </a:tc>
                <a:tc>
                  <a:txBody>
                    <a:bodyPr/>
                    <a:lstStyle/>
                    <a:p>
                      <a:pPr algn="l" fontAlgn="t"/>
                      <a:r>
                        <a:rPr lang="en-US" sz="800" u="none" strike="noStrike">
                          <a:effectLst/>
                        </a:rPr>
                        <a:t>Nhập tất cả thông tin hợp lệ</a:t>
                      </a:r>
                      <a:endParaRPr lang="en-US" sz="800" b="0" i="0" u="none" strike="noStrike">
                        <a:solidFill>
                          <a:srgbClr val="000000"/>
                        </a:solidFill>
                        <a:effectLst/>
                        <a:latin typeface="Times New Roman" panose="02020603050405020304" pitchFamily="18" charset="0"/>
                      </a:endParaRPr>
                    </a:p>
                  </a:txBody>
                  <a:tcPr marL="6161" marR="6161" marT="6161" marB="0"/>
                </a:tc>
                <a:tc>
                  <a:txBody>
                    <a:bodyPr/>
                    <a:lstStyle/>
                    <a:p>
                      <a:pPr algn="l" fontAlgn="t"/>
                      <a:r>
                        <a:rPr lang="en-US" sz="800" u="none" strike="noStrike">
                          <a:effectLst/>
                        </a:rPr>
                        <a:t> </a:t>
                      </a:r>
                      <a:endParaRPr lang="en-US" sz="800" b="0" i="0" u="none" strike="noStrike">
                        <a:solidFill>
                          <a:srgbClr val="000000"/>
                        </a:solidFill>
                        <a:effectLst/>
                        <a:latin typeface="Times New Roman" panose="02020603050405020304" pitchFamily="18" charset="0"/>
                      </a:endParaRPr>
                    </a:p>
                  </a:txBody>
                  <a:tcPr marL="6161" marR="6161" marT="6161" marB="0"/>
                </a:tc>
                <a:tc>
                  <a:txBody>
                    <a:bodyPr/>
                    <a:lstStyle/>
                    <a:p>
                      <a:pPr algn="l" fontAlgn="t"/>
                      <a:r>
                        <a:rPr lang="en-US" sz="800" u="none" strike="noStrike">
                          <a:effectLst/>
                        </a:rPr>
                        <a:t>1. Truy cập giao diện trang chủ</a:t>
                      </a:r>
                      <a:br>
                        <a:rPr lang="en-US" sz="800" u="none" strike="noStrike">
                          <a:effectLst/>
                        </a:rPr>
                      </a:br>
                      <a:r>
                        <a:rPr lang="en-US" sz="800" u="none" strike="noStrike">
                          <a:effectLst/>
                        </a:rPr>
                        <a:t>2. Nhấn chọn khóa học</a:t>
                      </a:r>
                      <a:br>
                        <a:rPr lang="en-US" sz="800" u="none" strike="noStrike">
                          <a:effectLst/>
                        </a:rPr>
                      </a:br>
                      <a:r>
                        <a:rPr lang="en-US" sz="800" u="none" strike="noStrike">
                          <a:effectLst/>
                        </a:rPr>
                        <a:t>3. Nhấn [Enroll now]</a:t>
                      </a:r>
                      <a:br>
                        <a:rPr lang="en-US" sz="800" u="none" strike="noStrike">
                          <a:effectLst/>
                        </a:rPr>
                      </a:br>
                      <a:r>
                        <a:rPr lang="en-US" sz="800" u="none" strike="noStrike">
                          <a:effectLst/>
                        </a:rPr>
                        <a:t>4. Nhập dữ liệu vào ô "name","email","country_code","phone_number","confirm email"</a:t>
                      </a:r>
                      <a:br>
                        <a:rPr lang="en-US" sz="800" u="none" strike="noStrike">
                          <a:effectLst/>
                        </a:rPr>
                      </a:br>
                      <a:r>
                        <a:rPr lang="en-US" sz="800" u="none" strike="noStrike">
                          <a:effectLst/>
                        </a:rPr>
                        <a:t>5. Nhấn [proceed]</a:t>
                      </a:r>
                      <a:endParaRPr lang="en-US" sz="800" b="0" i="0" u="none" strike="noStrike">
                        <a:solidFill>
                          <a:srgbClr val="000000"/>
                        </a:solidFill>
                        <a:effectLst/>
                        <a:latin typeface="Times New Roman" panose="02020603050405020304" pitchFamily="18" charset="0"/>
                      </a:endParaRPr>
                    </a:p>
                  </a:txBody>
                  <a:tcPr marL="6161" marR="6161" marT="6161" marB="0"/>
                </a:tc>
                <a:tc>
                  <a:txBody>
                    <a:bodyPr/>
                    <a:lstStyle/>
                    <a:p>
                      <a:pPr algn="l" fontAlgn="t"/>
                      <a:r>
                        <a:rPr lang="en-US" sz="800" u="none" strike="noStrike">
                          <a:effectLst/>
                        </a:rPr>
                        <a:t> </a:t>
                      </a:r>
                      <a:endParaRPr lang="en-US" sz="800" b="0" i="0" u="none" strike="noStrike">
                        <a:solidFill>
                          <a:srgbClr val="000000"/>
                        </a:solidFill>
                        <a:effectLst/>
                        <a:latin typeface="Times New Roman" panose="02020603050405020304" pitchFamily="18" charset="0"/>
                      </a:endParaRPr>
                    </a:p>
                  </a:txBody>
                  <a:tcPr marL="6161" marR="6161" marT="6161" marB="0"/>
                </a:tc>
                <a:tc>
                  <a:txBody>
                    <a:bodyPr/>
                    <a:lstStyle/>
                    <a:p>
                      <a:pPr algn="l" fontAlgn="t"/>
                      <a:r>
                        <a:rPr lang="en-US" sz="800" u="none" strike="noStrike">
                          <a:effectLst/>
                        </a:rPr>
                        <a:t>Chuyển giao diện sang trang biểu mẫu</a:t>
                      </a:r>
                      <a:endParaRPr lang="en-US" sz="800" b="0" i="0" u="none" strike="noStrike">
                        <a:solidFill>
                          <a:srgbClr val="000000"/>
                        </a:solidFill>
                        <a:effectLst/>
                        <a:latin typeface="Times New Roman" panose="02020603050405020304" pitchFamily="18" charset="0"/>
                      </a:endParaRPr>
                    </a:p>
                  </a:txBody>
                  <a:tcPr marL="6161" marR="6161" marT="6161" marB="0"/>
                </a:tc>
                <a:tc>
                  <a:txBody>
                    <a:bodyPr/>
                    <a:lstStyle/>
                    <a:p>
                      <a:pPr algn="l" fontAlgn="t"/>
                      <a:r>
                        <a:rPr lang="en-US" sz="800" u="none" strike="noStrike">
                          <a:effectLst/>
                        </a:rPr>
                        <a:t> </a:t>
                      </a:r>
                      <a:endParaRPr lang="en-US" sz="800" b="0" i="0" u="none" strike="noStrike">
                        <a:solidFill>
                          <a:srgbClr val="000000"/>
                        </a:solidFill>
                        <a:effectLst/>
                        <a:latin typeface="Times New Roman" panose="02020603050405020304" pitchFamily="18" charset="0"/>
                      </a:endParaRPr>
                    </a:p>
                  </a:txBody>
                  <a:tcPr marL="6161" marR="6161" marT="6161" marB="0"/>
                </a:tc>
                <a:tc>
                  <a:txBody>
                    <a:bodyPr/>
                    <a:lstStyle/>
                    <a:p>
                      <a:pPr algn="l" fontAlgn="t"/>
                      <a:r>
                        <a:rPr lang="en-US" sz="800" u="none" strike="noStrike" dirty="0">
                          <a:effectLst/>
                        </a:rPr>
                        <a:t>Pass</a:t>
                      </a:r>
                      <a:endParaRPr lang="en-US" sz="800" b="0" i="0" u="none" strike="noStrike" dirty="0">
                        <a:solidFill>
                          <a:srgbClr val="000000"/>
                        </a:solidFill>
                        <a:effectLst/>
                        <a:latin typeface="Times New Roman" panose="02020603050405020304" pitchFamily="18" charset="0"/>
                      </a:endParaRPr>
                    </a:p>
                  </a:txBody>
                  <a:tcPr marL="6161" marR="6161" marT="6161" marB="0"/>
                </a:tc>
                <a:tc>
                  <a:txBody>
                    <a:bodyPr/>
                    <a:lstStyle/>
                    <a:p>
                      <a:pPr algn="l" fontAlgn="t"/>
                      <a:r>
                        <a:rPr lang="en-US" sz="800" u="none" strike="noStrike">
                          <a:effectLst/>
                        </a:rPr>
                        <a:t> </a:t>
                      </a:r>
                      <a:endParaRPr lang="en-US" sz="800" b="0" i="0" u="none" strike="noStrike">
                        <a:solidFill>
                          <a:srgbClr val="000000"/>
                        </a:solidFill>
                        <a:effectLst/>
                        <a:latin typeface="Times New Roman" panose="02020603050405020304" pitchFamily="18" charset="0"/>
                      </a:endParaRPr>
                    </a:p>
                  </a:txBody>
                  <a:tcPr marL="6161" marR="6161" marT="6161" marB="0"/>
                </a:tc>
                <a:extLst>
                  <a:ext uri="{0D108BD9-81ED-4DB2-BD59-A6C34878D82A}">
                    <a16:rowId xmlns:a16="http://schemas.microsoft.com/office/drawing/2014/main" val="1089233297"/>
                  </a:ext>
                </a:extLst>
              </a:tr>
              <a:tr h="1184687">
                <a:tc>
                  <a:txBody>
                    <a:bodyPr/>
                    <a:lstStyle/>
                    <a:p>
                      <a:pPr algn="l" fontAlgn="t"/>
                      <a:r>
                        <a:rPr lang="en-US" sz="800" u="none" strike="noStrike">
                          <a:effectLst/>
                        </a:rPr>
                        <a:t>EnrollCourse-02</a:t>
                      </a:r>
                      <a:endParaRPr lang="en-US" sz="800" b="0" i="0" u="none" strike="noStrike">
                        <a:solidFill>
                          <a:srgbClr val="000000"/>
                        </a:solidFill>
                        <a:effectLst/>
                        <a:latin typeface="Times New Roman" panose="02020603050405020304" pitchFamily="18" charset="0"/>
                      </a:endParaRPr>
                    </a:p>
                  </a:txBody>
                  <a:tcPr marL="6161" marR="6161" marT="6161" marB="0"/>
                </a:tc>
                <a:tc>
                  <a:txBody>
                    <a:bodyPr/>
                    <a:lstStyle/>
                    <a:p>
                      <a:pPr algn="l" fontAlgn="t"/>
                      <a:r>
                        <a:rPr lang="en-US" sz="800" u="none" strike="noStrike">
                          <a:effectLst/>
                        </a:rPr>
                        <a:t>Nhập email chứa ký tự đặc biệt</a:t>
                      </a:r>
                      <a:endParaRPr lang="en-US" sz="800" b="0" i="0" u="none" strike="noStrike">
                        <a:solidFill>
                          <a:srgbClr val="000000"/>
                        </a:solidFill>
                        <a:effectLst/>
                        <a:latin typeface="Times New Roman" panose="02020603050405020304" pitchFamily="18" charset="0"/>
                      </a:endParaRPr>
                    </a:p>
                  </a:txBody>
                  <a:tcPr marL="6161" marR="6161" marT="6161" marB="0"/>
                </a:tc>
                <a:tc>
                  <a:txBody>
                    <a:bodyPr/>
                    <a:lstStyle/>
                    <a:p>
                      <a:pPr algn="l" fontAlgn="t"/>
                      <a:r>
                        <a:rPr lang="en-US" sz="800" u="none" strike="noStrike">
                          <a:effectLst/>
                        </a:rPr>
                        <a:t> </a:t>
                      </a:r>
                      <a:endParaRPr lang="en-US" sz="800" b="0" i="0" u="none" strike="noStrike">
                        <a:solidFill>
                          <a:srgbClr val="000000"/>
                        </a:solidFill>
                        <a:effectLst/>
                        <a:latin typeface="Times New Roman" panose="02020603050405020304" pitchFamily="18" charset="0"/>
                      </a:endParaRPr>
                    </a:p>
                  </a:txBody>
                  <a:tcPr marL="6161" marR="6161" marT="6161" marB="0"/>
                </a:tc>
                <a:tc>
                  <a:txBody>
                    <a:bodyPr/>
                    <a:lstStyle/>
                    <a:p>
                      <a:pPr algn="l" fontAlgn="t"/>
                      <a:r>
                        <a:rPr lang="en-US" sz="800" u="none" strike="noStrike">
                          <a:effectLst/>
                        </a:rPr>
                        <a:t>1. Truy cập giao diện trang chủ</a:t>
                      </a:r>
                      <a:br>
                        <a:rPr lang="en-US" sz="800" u="none" strike="noStrike">
                          <a:effectLst/>
                        </a:rPr>
                      </a:br>
                      <a:r>
                        <a:rPr lang="en-US" sz="800" u="none" strike="noStrike">
                          <a:effectLst/>
                        </a:rPr>
                        <a:t>2. Nhấn chọn khóa học</a:t>
                      </a:r>
                      <a:br>
                        <a:rPr lang="en-US" sz="800" u="none" strike="noStrike">
                          <a:effectLst/>
                        </a:rPr>
                      </a:br>
                      <a:r>
                        <a:rPr lang="en-US" sz="800" u="none" strike="noStrike">
                          <a:effectLst/>
                        </a:rPr>
                        <a:t>3. Nhấn [Enroll now]</a:t>
                      </a:r>
                      <a:br>
                        <a:rPr lang="en-US" sz="800" u="none" strike="noStrike">
                          <a:effectLst/>
                        </a:rPr>
                      </a:br>
                      <a:r>
                        <a:rPr lang="en-US" sz="800" u="none" strike="noStrike">
                          <a:effectLst/>
                        </a:rPr>
                        <a:t>4. Nhập dữ liệu vào ô "name","email","country_code","phone_number","confirm email"</a:t>
                      </a:r>
                      <a:br>
                        <a:rPr lang="en-US" sz="800" u="none" strike="noStrike">
                          <a:effectLst/>
                        </a:rPr>
                      </a:br>
                      <a:r>
                        <a:rPr lang="en-US" sz="800" u="none" strike="noStrike">
                          <a:effectLst/>
                        </a:rPr>
                        <a:t>5. Nhấn [proceed]</a:t>
                      </a:r>
                      <a:endParaRPr lang="en-US" sz="800" b="0" i="0" u="none" strike="noStrike">
                        <a:solidFill>
                          <a:srgbClr val="000000"/>
                        </a:solidFill>
                        <a:effectLst/>
                        <a:latin typeface="Times New Roman" panose="02020603050405020304" pitchFamily="18" charset="0"/>
                      </a:endParaRPr>
                    </a:p>
                  </a:txBody>
                  <a:tcPr marL="6161" marR="6161" marT="6161" marB="0"/>
                </a:tc>
                <a:tc>
                  <a:txBody>
                    <a:bodyPr/>
                    <a:lstStyle/>
                    <a:p>
                      <a:pPr algn="l" fontAlgn="t"/>
                      <a:r>
                        <a:rPr lang="en-US" sz="800" u="none" strike="noStrike">
                          <a:effectLst/>
                        </a:rPr>
                        <a:t> </a:t>
                      </a:r>
                      <a:endParaRPr lang="en-US" sz="800" b="0" i="0" u="none" strike="noStrike">
                        <a:solidFill>
                          <a:srgbClr val="000000"/>
                        </a:solidFill>
                        <a:effectLst/>
                        <a:latin typeface="Times New Roman" panose="02020603050405020304" pitchFamily="18" charset="0"/>
                      </a:endParaRPr>
                    </a:p>
                  </a:txBody>
                  <a:tcPr marL="6161" marR="6161" marT="6161" marB="0"/>
                </a:tc>
                <a:tc>
                  <a:txBody>
                    <a:bodyPr/>
                    <a:lstStyle/>
                    <a:p>
                      <a:pPr algn="l" fontAlgn="t"/>
                      <a:r>
                        <a:rPr lang="en-US" sz="800" u="none" strike="noStrike">
                          <a:effectLst/>
                        </a:rPr>
                        <a:t>Hiển thị thông báo "Some error occured. Please try again."</a:t>
                      </a:r>
                      <a:endParaRPr lang="en-US" sz="800" b="0" i="0" u="none" strike="noStrike">
                        <a:solidFill>
                          <a:srgbClr val="000000"/>
                        </a:solidFill>
                        <a:effectLst/>
                        <a:latin typeface="Times New Roman" panose="02020603050405020304" pitchFamily="18" charset="0"/>
                      </a:endParaRPr>
                    </a:p>
                  </a:txBody>
                  <a:tcPr marL="6161" marR="6161" marT="6161" marB="0"/>
                </a:tc>
                <a:tc>
                  <a:txBody>
                    <a:bodyPr/>
                    <a:lstStyle/>
                    <a:p>
                      <a:pPr algn="l" fontAlgn="t"/>
                      <a:r>
                        <a:rPr lang="en-US" sz="800" u="none" strike="noStrike" dirty="0">
                          <a:effectLst/>
                        </a:rPr>
                        <a:t> </a:t>
                      </a:r>
                      <a:endParaRPr lang="en-US" sz="800" b="0" i="0" u="none" strike="noStrike" dirty="0">
                        <a:solidFill>
                          <a:srgbClr val="000000"/>
                        </a:solidFill>
                        <a:effectLst/>
                        <a:latin typeface="Times New Roman" panose="02020603050405020304" pitchFamily="18" charset="0"/>
                      </a:endParaRPr>
                    </a:p>
                  </a:txBody>
                  <a:tcPr marL="6161" marR="6161" marT="6161" marB="0"/>
                </a:tc>
                <a:tc>
                  <a:txBody>
                    <a:bodyPr/>
                    <a:lstStyle/>
                    <a:p>
                      <a:pPr algn="l" fontAlgn="t"/>
                      <a:r>
                        <a:rPr lang="en-US" sz="800" u="none" strike="noStrike" dirty="0">
                          <a:effectLst/>
                        </a:rPr>
                        <a:t>Fail</a:t>
                      </a:r>
                      <a:endParaRPr lang="en-US" sz="800" b="0" i="0" u="none" strike="noStrike" dirty="0">
                        <a:solidFill>
                          <a:srgbClr val="000000"/>
                        </a:solidFill>
                        <a:effectLst/>
                        <a:latin typeface="Times New Roman" panose="02020603050405020304" pitchFamily="18" charset="0"/>
                      </a:endParaRPr>
                    </a:p>
                  </a:txBody>
                  <a:tcPr marL="6161" marR="6161" marT="6161" marB="0"/>
                </a:tc>
                <a:tc>
                  <a:txBody>
                    <a:bodyPr/>
                    <a:lstStyle/>
                    <a:p>
                      <a:pPr algn="l" fontAlgn="t"/>
                      <a:r>
                        <a:rPr lang="en-US" sz="800" u="none" strike="noStrike">
                          <a:effectLst/>
                        </a:rPr>
                        <a:t> </a:t>
                      </a:r>
                      <a:endParaRPr lang="en-US" sz="800" b="0" i="0" u="none" strike="noStrike">
                        <a:solidFill>
                          <a:srgbClr val="000000"/>
                        </a:solidFill>
                        <a:effectLst/>
                        <a:latin typeface="Times New Roman" panose="02020603050405020304" pitchFamily="18" charset="0"/>
                      </a:endParaRPr>
                    </a:p>
                  </a:txBody>
                  <a:tcPr marL="6161" marR="6161" marT="6161" marB="0"/>
                </a:tc>
                <a:extLst>
                  <a:ext uri="{0D108BD9-81ED-4DB2-BD59-A6C34878D82A}">
                    <a16:rowId xmlns:a16="http://schemas.microsoft.com/office/drawing/2014/main" val="2696679299"/>
                  </a:ext>
                </a:extLst>
              </a:tr>
              <a:tr h="1039893">
                <a:tc>
                  <a:txBody>
                    <a:bodyPr/>
                    <a:lstStyle/>
                    <a:p>
                      <a:pPr algn="l" fontAlgn="t"/>
                      <a:r>
                        <a:rPr lang="en-US" sz="800" u="none" strike="noStrike">
                          <a:effectLst/>
                        </a:rPr>
                        <a:t>EnrollCourse-03</a:t>
                      </a:r>
                      <a:endParaRPr lang="en-US" sz="800" b="0" i="0" u="none" strike="noStrike">
                        <a:solidFill>
                          <a:srgbClr val="000000"/>
                        </a:solidFill>
                        <a:effectLst/>
                        <a:latin typeface="Times New Roman" panose="02020603050405020304" pitchFamily="18" charset="0"/>
                      </a:endParaRPr>
                    </a:p>
                  </a:txBody>
                  <a:tcPr marL="6161" marR="6161" marT="6161" marB="0"/>
                </a:tc>
                <a:tc>
                  <a:txBody>
                    <a:bodyPr/>
                    <a:lstStyle/>
                    <a:p>
                      <a:pPr algn="l" fontAlgn="t"/>
                      <a:r>
                        <a:rPr lang="vi-VN" sz="800" u="none" strike="noStrike">
                          <a:effectLst/>
                        </a:rPr>
                        <a:t>Nhập email có tên miền không hợp lệ(.com/ .net/ .org/ etc) trường dữ liệu khác nhập hợp lệ</a:t>
                      </a:r>
                      <a:endParaRPr lang="vi-VN" sz="800" b="0" i="0" u="none" strike="noStrike">
                        <a:solidFill>
                          <a:srgbClr val="000000"/>
                        </a:solidFill>
                        <a:effectLst/>
                        <a:latin typeface="Times New Roman" panose="02020603050405020304" pitchFamily="18" charset="0"/>
                      </a:endParaRPr>
                    </a:p>
                  </a:txBody>
                  <a:tcPr marL="6161" marR="6161" marT="6161" marB="0"/>
                </a:tc>
                <a:tc>
                  <a:txBody>
                    <a:bodyPr/>
                    <a:lstStyle/>
                    <a:p>
                      <a:pPr algn="l" fontAlgn="t"/>
                      <a:r>
                        <a:rPr lang="en-US" sz="800" u="none" strike="noStrike">
                          <a:effectLst/>
                        </a:rPr>
                        <a:t> </a:t>
                      </a:r>
                      <a:endParaRPr lang="en-US" sz="800" b="0" i="0" u="none" strike="noStrike">
                        <a:solidFill>
                          <a:srgbClr val="000000"/>
                        </a:solidFill>
                        <a:effectLst/>
                        <a:latin typeface="Times New Roman" panose="02020603050405020304" pitchFamily="18" charset="0"/>
                      </a:endParaRPr>
                    </a:p>
                  </a:txBody>
                  <a:tcPr marL="6161" marR="6161" marT="6161" marB="0"/>
                </a:tc>
                <a:tc>
                  <a:txBody>
                    <a:bodyPr/>
                    <a:lstStyle/>
                    <a:p>
                      <a:pPr algn="l" fontAlgn="t"/>
                      <a:r>
                        <a:rPr lang="en-US" sz="800" u="none" strike="noStrike">
                          <a:effectLst/>
                        </a:rPr>
                        <a:t>1. Truy cập giao diện trang chủ</a:t>
                      </a:r>
                      <a:br>
                        <a:rPr lang="en-US" sz="800" u="none" strike="noStrike">
                          <a:effectLst/>
                        </a:rPr>
                      </a:br>
                      <a:r>
                        <a:rPr lang="en-US" sz="800" u="none" strike="noStrike">
                          <a:effectLst/>
                        </a:rPr>
                        <a:t>2. Nhấn chọn khóa học</a:t>
                      </a:r>
                      <a:br>
                        <a:rPr lang="en-US" sz="800" u="none" strike="noStrike">
                          <a:effectLst/>
                        </a:rPr>
                      </a:br>
                      <a:r>
                        <a:rPr lang="en-US" sz="800" u="none" strike="noStrike">
                          <a:effectLst/>
                        </a:rPr>
                        <a:t>3. Nhấn [Enroll now]</a:t>
                      </a:r>
                      <a:br>
                        <a:rPr lang="en-US" sz="800" u="none" strike="noStrike">
                          <a:effectLst/>
                        </a:rPr>
                      </a:br>
                      <a:r>
                        <a:rPr lang="en-US" sz="800" u="none" strike="noStrike">
                          <a:effectLst/>
                        </a:rPr>
                        <a:t>4. Nhập dữ liệu vào ô "name","email","country_code","phone_number","confirm email"</a:t>
                      </a:r>
                      <a:br>
                        <a:rPr lang="en-US" sz="800" u="none" strike="noStrike">
                          <a:effectLst/>
                        </a:rPr>
                      </a:br>
                      <a:r>
                        <a:rPr lang="en-US" sz="800" u="none" strike="noStrike">
                          <a:effectLst/>
                        </a:rPr>
                        <a:t>5. Nhấn [proceed]</a:t>
                      </a:r>
                      <a:endParaRPr lang="en-US" sz="800" b="0" i="0" u="none" strike="noStrike">
                        <a:solidFill>
                          <a:srgbClr val="000000"/>
                        </a:solidFill>
                        <a:effectLst/>
                        <a:latin typeface="Times New Roman" panose="02020603050405020304" pitchFamily="18" charset="0"/>
                      </a:endParaRPr>
                    </a:p>
                  </a:txBody>
                  <a:tcPr marL="6161" marR="6161" marT="6161" marB="0"/>
                </a:tc>
                <a:tc>
                  <a:txBody>
                    <a:bodyPr/>
                    <a:lstStyle/>
                    <a:p>
                      <a:pPr algn="l" fontAlgn="t"/>
                      <a:r>
                        <a:rPr lang="en-US" sz="800" u="none" strike="noStrike">
                          <a:effectLst/>
                        </a:rPr>
                        <a:t> </a:t>
                      </a:r>
                      <a:endParaRPr lang="en-US" sz="800" b="0" i="0" u="none" strike="noStrike">
                        <a:solidFill>
                          <a:srgbClr val="000000"/>
                        </a:solidFill>
                        <a:effectLst/>
                        <a:latin typeface="Times New Roman" panose="02020603050405020304" pitchFamily="18" charset="0"/>
                      </a:endParaRPr>
                    </a:p>
                  </a:txBody>
                  <a:tcPr marL="6161" marR="6161" marT="6161" marB="0"/>
                </a:tc>
                <a:tc>
                  <a:txBody>
                    <a:bodyPr/>
                    <a:lstStyle/>
                    <a:p>
                      <a:pPr algn="l" fontAlgn="t"/>
                      <a:r>
                        <a:rPr lang="en-US" sz="800" u="none" strike="noStrike">
                          <a:effectLst/>
                        </a:rPr>
                        <a:t>Hiển thị thông báo "Some error occured. Please try again."</a:t>
                      </a:r>
                      <a:endParaRPr lang="en-US" sz="800" b="0" i="0" u="none" strike="noStrike">
                        <a:solidFill>
                          <a:srgbClr val="000000"/>
                        </a:solidFill>
                        <a:effectLst/>
                        <a:latin typeface="Times New Roman" panose="02020603050405020304" pitchFamily="18" charset="0"/>
                      </a:endParaRPr>
                    </a:p>
                  </a:txBody>
                  <a:tcPr marL="6161" marR="6161" marT="6161" marB="0"/>
                </a:tc>
                <a:tc>
                  <a:txBody>
                    <a:bodyPr/>
                    <a:lstStyle/>
                    <a:p>
                      <a:pPr algn="l" fontAlgn="t"/>
                      <a:r>
                        <a:rPr lang="en-US" sz="800" u="none" strike="noStrike">
                          <a:effectLst/>
                        </a:rPr>
                        <a:t> </a:t>
                      </a:r>
                      <a:endParaRPr lang="en-US" sz="800" b="0" i="0" u="none" strike="noStrike">
                        <a:solidFill>
                          <a:srgbClr val="000000"/>
                        </a:solidFill>
                        <a:effectLst/>
                        <a:latin typeface="Times New Roman" panose="02020603050405020304" pitchFamily="18" charset="0"/>
                      </a:endParaRPr>
                    </a:p>
                  </a:txBody>
                  <a:tcPr marL="6161" marR="6161" marT="6161" marB="0"/>
                </a:tc>
                <a:tc>
                  <a:txBody>
                    <a:bodyPr/>
                    <a:lstStyle/>
                    <a:p>
                      <a:pPr algn="l" fontAlgn="t"/>
                      <a:r>
                        <a:rPr lang="en-US" sz="800" u="none" strike="noStrike">
                          <a:effectLst/>
                        </a:rPr>
                        <a:t>Pass</a:t>
                      </a:r>
                      <a:endParaRPr lang="en-US" sz="800" b="0" i="0" u="none" strike="noStrike">
                        <a:solidFill>
                          <a:srgbClr val="000000"/>
                        </a:solidFill>
                        <a:effectLst/>
                        <a:latin typeface="Times New Roman" panose="02020603050405020304" pitchFamily="18" charset="0"/>
                      </a:endParaRPr>
                    </a:p>
                  </a:txBody>
                  <a:tcPr marL="6161" marR="6161" marT="6161" marB="0"/>
                </a:tc>
                <a:tc>
                  <a:txBody>
                    <a:bodyPr/>
                    <a:lstStyle/>
                    <a:p>
                      <a:pPr algn="l" fontAlgn="t"/>
                      <a:r>
                        <a:rPr lang="en-US" sz="800" u="none" strike="noStrike">
                          <a:effectLst/>
                        </a:rPr>
                        <a:t> </a:t>
                      </a:r>
                      <a:endParaRPr lang="en-US" sz="800" b="0" i="0" u="none" strike="noStrike">
                        <a:solidFill>
                          <a:srgbClr val="000000"/>
                        </a:solidFill>
                        <a:effectLst/>
                        <a:latin typeface="Times New Roman" panose="02020603050405020304" pitchFamily="18" charset="0"/>
                      </a:endParaRPr>
                    </a:p>
                  </a:txBody>
                  <a:tcPr marL="6161" marR="6161" marT="6161" marB="0"/>
                </a:tc>
                <a:extLst>
                  <a:ext uri="{0D108BD9-81ED-4DB2-BD59-A6C34878D82A}">
                    <a16:rowId xmlns:a16="http://schemas.microsoft.com/office/drawing/2014/main" val="4233611536"/>
                  </a:ext>
                </a:extLst>
              </a:tr>
              <a:tr h="1033311">
                <a:tc>
                  <a:txBody>
                    <a:bodyPr/>
                    <a:lstStyle/>
                    <a:p>
                      <a:pPr algn="l" fontAlgn="t"/>
                      <a:r>
                        <a:rPr lang="en-US" sz="800" u="none" strike="noStrike">
                          <a:effectLst/>
                        </a:rPr>
                        <a:t>EnrollCourse-04</a:t>
                      </a:r>
                      <a:endParaRPr lang="en-US" sz="800" b="0" i="0" u="none" strike="noStrike">
                        <a:solidFill>
                          <a:srgbClr val="000000"/>
                        </a:solidFill>
                        <a:effectLst/>
                        <a:latin typeface="Times New Roman" panose="02020603050405020304" pitchFamily="18" charset="0"/>
                      </a:endParaRPr>
                    </a:p>
                  </a:txBody>
                  <a:tcPr marL="6161" marR="6161" marT="6161" marB="0"/>
                </a:tc>
                <a:tc>
                  <a:txBody>
                    <a:bodyPr/>
                    <a:lstStyle/>
                    <a:p>
                      <a:pPr algn="l" fontAlgn="t"/>
                      <a:r>
                        <a:rPr lang="en-US" sz="800" u="none" strike="noStrike">
                          <a:effectLst/>
                        </a:rPr>
                        <a:t>Nhập số điện thoại chứa 1 ký tự</a:t>
                      </a:r>
                      <a:endParaRPr lang="en-US" sz="800" b="0" i="0" u="none" strike="noStrike">
                        <a:solidFill>
                          <a:srgbClr val="000000"/>
                        </a:solidFill>
                        <a:effectLst/>
                        <a:latin typeface="Times New Roman" panose="02020603050405020304" pitchFamily="18" charset="0"/>
                      </a:endParaRPr>
                    </a:p>
                  </a:txBody>
                  <a:tcPr marL="6161" marR="6161" marT="6161" marB="0"/>
                </a:tc>
                <a:tc>
                  <a:txBody>
                    <a:bodyPr/>
                    <a:lstStyle/>
                    <a:p>
                      <a:pPr algn="l" fontAlgn="t"/>
                      <a:r>
                        <a:rPr lang="en-US" sz="800" u="none" strike="noStrike">
                          <a:effectLst/>
                        </a:rPr>
                        <a:t> </a:t>
                      </a:r>
                      <a:endParaRPr lang="en-US" sz="800" b="0" i="0" u="none" strike="noStrike">
                        <a:solidFill>
                          <a:srgbClr val="000000"/>
                        </a:solidFill>
                        <a:effectLst/>
                        <a:latin typeface="Times New Roman" panose="02020603050405020304" pitchFamily="18" charset="0"/>
                      </a:endParaRPr>
                    </a:p>
                  </a:txBody>
                  <a:tcPr marL="6161" marR="6161" marT="6161" marB="0"/>
                </a:tc>
                <a:tc>
                  <a:txBody>
                    <a:bodyPr/>
                    <a:lstStyle/>
                    <a:p>
                      <a:pPr algn="l" fontAlgn="t"/>
                      <a:r>
                        <a:rPr lang="en-US" sz="800" u="none" strike="noStrike">
                          <a:effectLst/>
                        </a:rPr>
                        <a:t>1. Truy cập giao diện trang chủ</a:t>
                      </a:r>
                      <a:br>
                        <a:rPr lang="en-US" sz="800" u="none" strike="noStrike">
                          <a:effectLst/>
                        </a:rPr>
                      </a:br>
                      <a:r>
                        <a:rPr lang="en-US" sz="800" u="none" strike="noStrike">
                          <a:effectLst/>
                        </a:rPr>
                        <a:t>2. Nhấn chọn khóa học</a:t>
                      </a:r>
                      <a:br>
                        <a:rPr lang="en-US" sz="800" u="none" strike="noStrike">
                          <a:effectLst/>
                        </a:rPr>
                      </a:br>
                      <a:r>
                        <a:rPr lang="en-US" sz="800" u="none" strike="noStrike">
                          <a:effectLst/>
                        </a:rPr>
                        <a:t>3. Nhấn [Enroll now]</a:t>
                      </a:r>
                      <a:br>
                        <a:rPr lang="en-US" sz="800" u="none" strike="noStrike">
                          <a:effectLst/>
                        </a:rPr>
                      </a:br>
                      <a:r>
                        <a:rPr lang="en-US" sz="800" u="none" strike="noStrike">
                          <a:effectLst/>
                        </a:rPr>
                        <a:t>4. Nhập dữ liệu vào ô "name","email","country_code","phone_number","confirm email"</a:t>
                      </a:r>
                      <a:br>
                        <a:rPr lang="en-US" sz="800" u="none" strike="noStrike">
                          <a:effectLst/>
                        </a:rPr>
                      </a:br>
                      <a:r>
                        <a:rPr lang="en-US" sz="800" u="none" strike="noStrike">
                          <a:effectLst/>
                        </a:rPr>
                        <a:t>5. Nhấn [proceed]</a:t>
                      </a:r>
                      <a:endParaRPr lang="en-US" sz="800" b="0" i="0" u="none" strike="noStrike">
                        <a:solidFill>
                          <a:srgbClr val="000000"/>
                        </a:solidFill>
                        <a:effectLst/>
                        <a:latin typeface="Times New Roman" panose="02020603050405020304" pitchFamily="18" charset="0"/>
                      </a:endParaRPr>
                    </a:p>
                  </a:txBody>
                  <a:tcPr marL="6161" marR="6161" marT="6161" marB="0"/>
                </a:tc>
                <a:tc>
                  <a:txBody>
                    <a:bodyPr/>
                    <a:lstStyle/>
                    <a:p>
                      <a:pPr algn="l" fontAlgn="t"/>
                      <a:r>
                        <a:rPr lang="en-US" sz="800" u="none" strike="noStrike">
                          <a:effectLst/>
                        </a:rPr>
                        <a:t> </a:t>
                      </a:r>
                      <a:endParaRPr lang="en-US" sz="800" b="0" i="0" u="none" strike="noStrike">
                        <a:solidFill>
                          <a:srgbClr val="000000"/>
                        </a:solidFill>
                        <a:effectLst/>
                        <a:latin typeface="Times New Roman" panose="02020603050405020304" pitchFamily="18" charset="0"/>
                      </a:endParaRPr>
                    </a:p>
                  </a:txBody>
                  <a:tcPr marL="6161" marR="6161" marT="6161" marB="0"/>
                </a:tc>
                <a:tc>
                  <a:txBody>
                    <a:bodyPr/>
                    <a:lstStyle/>
                    <a:p>
                      <a:pPr algn="l" fontAlgn="b"/>
                      <a:r>
                        <a:rPr lang="en-US" sz="800" u="none" strike="noStrike">
                          <a:effectLst/>
                        </a:rPr>
                        <a:t>Invalid Phone Number</a:t>
                      </a:r>
                      <a:endParaRPr lang="en-US" sz="800" b="0" i="0" u="none" strike="noStrike">
                        <a:solidFill>
                          <a:srgbClr val="000000"/>
                        </a:solidFill>
                        <a:effectLst/>
                        <a:latin typeface="Times New Roman" panose="02020603050405020304" pitchFamily="18" charset="0"/>
                      </a:endParaRPr>
                    </a:p>
                  </a:txBody>
                  <a:tcPr marL="6161" marR="6161" marT="6161" marB="0" anchor="b"/>
                </a:tc>
                <a:tc>
                  <a:txBody>
                    <a:bodyPr/>
                    <a:lstStyle/>
                    <a:p>
                      <a:pPr algn="l" fontAlgn="t"/>
                      <a:r>
                        <a:rPr lang="en-US" sz="800" u="none" strike="noStrike">
                          <a:effectLst/>
                        </a:rPr>
                        <a:t> </a:t>
                      </a:r>
                      <a:endParaRPr lang="en-US" sz="800" b="0" i="0" u="none" strike="noStrike">
                        <a:solidFill>
                          <a:srgbClr val="000000"/>
                        </a:solidFill>
                        <a:effectLst/>
                        <a:latin typeface="Times New Roman" panose="02020603050405020304" pitchFamily="18" charset="0"/>
                      </a:endParaRPr>
                    </a:p>
                  </a:txBody>
                  <a:tcPr marL="6161" marR="6161" marT="6161" marB="0"/>
                </a:tc>
                <a:tc>
                  <a:txBody>
                    <a:bodyPr/>
                    <a:lstStyle/>
                    <a:p>
                      <a:pPr algn="l" fontAlgn="t"/>
                      <a:r>
                        <a:rPr lang="en-US" sz="800" u="none" strike="noStrike">
                          <a:effectLst/>
                        </a:rPr>
                        <a:t>Fail</a:t>
                      </a:r>
                      <a:endParaRPr lang="en-US" sz="800" b="0" i="0" u="none" strike="noStrike">
                        <a:solidFill>
                          <a:srgbClr val="000000"/>
                        </a:solidFill>
                        <a:effectLst/>
                        <a:latin typeface="Times New Roman" panose="02020603050405020304" pitchFamily="18" charset="0"/>
                      </a:endParaRPr>
                    </a:p>
                  </a:txBody>
                  <a:tcPr marL="6161" marR="6161" marT="6161" marB="0"/>
                </a:tc>
                <a:tc>
                  <a:txBody>
                    <a:bodyPr/>
                    <a:lstStyle/>
                    <a:p>
                      <a:pPr algn="l" fontAlgn="t"/>
                      <a:r>
                        <a:rPr lang="en-US" sz="800" u="none" strike="noStrike">
                          <a:effectLst/>
                        </a:rPr>
                        <a:t> </a:t>
                      </a:r>
                      <a:endParaRPr lang="en-US" sz="800" b="0" i="0" u="none" strike="noStrike">
                        <a:solidFill>
                          <a:srgbClr val="000000"/>
                        </a:solidFill>
                        <a:effectLst/>
                        <a:latin typeface="Times New Roman" panose="02020603050405020304" pitchFamily="18" charset="0"/>
                      </a:endParaRPr>
                    </a:p>
                  </a:txBody>
                  <a:tcPr marL="6161" marR="6161" marT="6161" marB="0"/>
                </a:tc>
                <a:extLst>
                  <a:ext uri="{0D108BD9-81ED-4DB2-BD59-A6C34878D82A}">
                    <a16:rowId xmlns:a16="http://schemas.microsoft.com/office/drawing/2014/main" val="3164187170"/>
                  </a:ext>
                </a:extLst>
              </a:tr>
              <a:tr h="1033311">
                <a:tc>
                  <a:txBody>
                    <a:bodyPr/>
                    <a:lstStyle/>
                    <a:p>
                      <a:pPr algn="l" fontAlgn="t"/>
                      <a:r>
                        <a:rPr lang="en-US" sz="800" u="none" strike="noStrike">
                          <a:effectLst/>
                        </a:rPr>
                        <a:t>EnrollCourse-05</a:t>
                      </a:r>
                      <a:endParaRPr lang="en-US" sz="800" b="0" i="0" u="none" strike="noStrike">
                        <a:solidFill>
                          <a:srgbClr val="000000"/>
                        </a:solidFill>
                        <a:effectLst/>
                        <a:latin typeface="Times New Roman" panose="02020603050405020304" pitchFamily="18" charset="0"/>
                      </a:endParaRPr>
                    </a:p>
                  </a:txBody>
                  <a:tcPr marL="6161" marR="6161" marT="6161" marB="0"/>
                </a:tc>
                <a:tc>
                  <a:txBody>
                    <a:bodyPr/>
                    <a:lstStyle/>
                    <a:p>
                      <a:pPr algn="l" fontAlgn="t"/>
                      <a:r>
                        <a:rPr lang="en-US" sz="800" u="none" strike="noStrike">
                          <a:effectLst/>
                        </a:rPr>
                        <a:t>Nhập số điện thoại chứa ký tự số, ký tự chữ</a:t>
                      </a:r>
                      <a:endParaRPr lang="en-US" sz="800" b="0" i="0" u="none" strike="noStrike">
                        <a:solidFill>
                          <a:srgbClr val="000000"/>
                        </a:solidFill>
                        <a:effectLst/>
                        <a:latin typeface="Times New Roman" panose="02020603050405020304" pitchFamily="18" charset="0"/>
                      </a:endParaRPr>
                    </a:p>
                  </a:txBody>
                  <a:tcPr marL="6161" marR="6161" marT="6161" marB="0"/>
                </a:tc>
                <a:tc>
                  <a:txBody>
                    <a:bodyPr/>
                    <a:lstStyle/>
                    <a:p>
                      <a:pPr algn="l" fontAlgn="t"/>
                      <a:r>
                        <a:rPr lang="en-US" sz="800" u="none" strike="noStrike">
                          <a:effectLst/>
                        </a:rPr>
                        <a:t> </a:t>
                      </a:r>
                      <a:endParaRPr lang="en-US" sz="800" b="0" i="0" u="none" strike="noStrike">
                        <a:solidFill>
                          <a:srgbClr val="000000"/>
                        </a:solidFill>
                        <a:effectLst/>
                        <a:latin typeface="Times New Roman" panose="02020603050405020304" pitchFamily="18" charset="0"/>
                      </a:endParaRPr>
                    </a:p>
                  </a:txBody>
                  <a:tcPr marL="6161" marR="6161" marT="6161" marB="0"/>
                </a:tc>
                <a:tc>
                  <a:txBody>
                    <a:bodyPr/>
                    <a:lstStyle/>
                    <a:p>
                      <a:pPr algn="l" fontAlgn="t"/>
                      <a:r>
                        <a:rPr lang="en-US" sz="800" u="none" strike="noStrike">
                          <a:effectLst/>
                        </a:rPr>
                        <a:t>1. Truy cập giao diện trang chủ</a:t>
                      </a:r>
                      <a:br>
                        <a:rPr lang="en-US" sz="800" u="none" strike="noStrike">
                          <a:effectLst/>
                        </a:rPr>
                      </a:br>
                      <a:r>
                        <a:rPr lang="en-US" sz="800" u="none" strike="noStrike">
                          <a:effectLst/>
                        </a:rPr>
                        <a:t>2. Nhấn chọn khóa học</a:t>
                      </a:r>
                      <a:br>
                        <a:rPr lang="en-US" sz="800" u="none" strike="noStrike">
                          <a:effectLst/>
                        </a:rPr>
                      </a:br>
                      <a:r>
                        <a:rPr lang="en-US" sz="800" u="none" strike="noStrike">
                          <a:effectLst/>
                        </a:rPr>
                        <a:t>3. Nhấn [Enroll now]</a:t>
                      </a:r>
                      <a:br>
                        <a:rPr lang="en-US" sz="800" u="none" strike="noStrike">
                          <a:effectLst/>
                        </a:rPr>
                      </a:br>
                      <a:r>
                        <a:rPr lang="en-US" sz="800" u="none" strike="noStrike">
                          <a:effectLst/>
                        </a:rPr>
                        <a:t>4. Nhập dữ liệu vào ô "name","email","country_code","phone_number","confirm email"</a:t>
                      </a:r>
                      <a:br>
                        <a:rPr lang="en-US" sz="800" u="none" strike="noStrike">
                          <a:effectLst/>
                        </a:rPr>
                      </a:br>
                      <a:r>
                        <a:rPr lang="en-US" sz="800" u="none" strike="noStrike">
                          <a:effectLst/>
                        </a:rPr>
                        <a:t>5. Nhấn [proceed]</a:t>
                      </a:r>
                      <a:endParaRPr lang="en-US" sz="800" b="0" i="0" u="none" strike="noStrike">
                        <a:solidFill>
                          <a:srgbClr val="000000"/>
                        </a:solidFill>
                        <a:effectLst/>
                        <a:latin typeface="Times New Roman" panose="02020603050405020304" pitchFamily="18" charset="0"/>
                      </a:endParaRPr>
                    </a:p>
                  </a:txBody>
                  <a:tcPr marL="6161" marR="6161" marT="6161" marB="0"/>
                </a:tc>
                <a:tc>
                  <a:txBody>
                    <a:bodyPr/>
                    <a:lstStyle/>
                    <a:p>
                      <a:pPr algn="l" fontAlgn="t"/>
                      <a:r>
                        <a:rPr lang="en-US" sz="800" u="none" strike="noStrike">
                          <a:effectLst/>
                        </a:rPr>
                        <a:t> </a:t>
                      </a:r>
                      <a:endParaRPr lang="en-US" sz="800" b="0" i="0" u="none" strike="noStrike">
                        <a:solidFill>
                          <a:srgbClr val="000000"/>
                        </a:solidFill>
                        <a:effectLst/>
                        <a:latin typeface="Times New Roman" panose="02020603050405020304" pitchFamily="18" charset="0"/>
                      </a:endParaRPr>
                    </a:p>
                  </a:txBody>
                  <a:tcPr marL="6161" marR="6161" marT="6161" marB="0"/>
                </a:tc>
                <a:tc>
                  <a:txBody>
                    <a:bodyPr/>
                    <a:lstStyle/>
                    <a:p>
                      <a:pPr algn="l" fontAlgn="b"/>
                      <a:r>
                        <a:rPr lang="en-US" sz="800" u="none" strike="noStrike">
                          <a:effectLst/>
                        </a:rPr>
                        <a:t>Invalid Phone Number</a:t>
                      </a:r>
                      <a:endParaRPr lang="en-US" sz="800" b="0" i="0" u="none" strike="noStrike">
                        <a:solidFill>
                          <a:srgbClr val="000000"/>
                        </a:solidFill>
                        <a:effectLst/>
                        <a:latin typeface="Times New Roman" panose="02020603050405020304" pitchFamily="18" charset="0"/>
                      </a:endParaRPr>
                    </a:p>
                  </a:txBody>
                  <a:tcPr marL="6161" marR="6161" marT="6161" marB="0" anchor="b"/>
                </a:tc>
                <a:tc>
                  <a:txBody>
                    <a:bodyPr/>
                    <a:lstStyle/>
                    <a:p>
                      <a:pPr algn="l" fontAlgn="t"/>
                      <a:r>
                        <a:rPr lang="en-US" sz="800" u="none" strike="noStrike">
                          <a:effectLst/>
                        </a:rPr>
                        <a:t> </a:t>
                      </a:r>
                      <a:endParaRPr lang="en-US" sz="800" b="0" i="0" u="none" strike="noStrike">
                        <a:solidFill>
                          <a:srgbClr val="000000"/>
                        </a:solidFill>
                        <a:effectLst/>
                        <a:latin typeface="Times New Roman" panose="02020603050405020304" pitchFamily="18" charset="0"/>
                      </a:endParaRPr>
                    </a:p>
                  </a:txBody>
                  <a:tcPr marL="6161" marR="6161" marT="6161" marB="0"/>
                </a:tc>
                <a:tc>
                  <a:txBody>
                    <a:bodyPr/>
                    <a:lstStyle/>
                    <a:p>
                      <a:pPr algn="l" fontAlgn="t"/>
                      <a:r>
                        <a:rPr lang="en-US" sz="800" u="none" strike="noStrike">
                          <a:effectLst/>
                        </a:rPr>
                        <a:t>Pass</a:t>
                      </a:r>
                      <a:endParaRPr lang="en-US" sz="800" b="0" i="0" u="none" strike="noStrike">
                        <a:solidFill>
                          <a:srgbClr val="000000"/>
                        </a:solidFill>
                        <a:effectLst/>
                        <a:latin typeface="Times New Roman" panose="02020603050405020304" pitchFamily="18" charset="0"/>
                      </a:endParaRPr>
                    </a:p>
                  </a:txBody>
                  <a:tcPr marL="6161" marR="6161" marT="6161" marB="0"/>
                </a:tc>
                <a:tc>
                  <a:txBody>
                    <a:bodyPr/>
                    <a:lstStyle/>
                    <a:p>
                      <a:pPr algn="l" fontAlgn="t"/>
                      <a:r>
                        <a:rPr lang="en-US" sz="800" u="none" strike="noStrike" dirty="0">
                          <a:effectLst/>
                        </a:rPr>
                        <a:t> </a:t>
                      </a:r>
                      <a:endParaRPr lang="en-US" sz="800" b="0" i="0" u="none" strike="noStrike" dirty="0">
                        <a:solidFill>
                          <a:srgbClr val="000000"/>
                        </a:solidFill>
                        <a:effectLst/>
                        <a:latin typeface="Times New Roman" panose="02020603050405020304" pitchFamily="18" charset="0"/>
                      </a:endParaRPr>
                    </a:p>
                  </a:txBody>
                  <a:tcPr marL="6161" marR="6161" marT="6161" marB="0"/>
                </a:tc>
                <a:extLst>
                  <a:ext uri="{0D108BD9-81ED-4DB2-BD59-A6C34878D82A}">
                    <a16:rowId xmlns:a16="http://schemas.microsoft.com/office/drawing/2014/main" val="1764919238"/>
                  </a:ext>
                </a:extLst>
              </a:tr>
            </a:tbl>
          </a:graphicData>
        </a:graphic>
      </p:graphicFrame>
    </p:spTree>
    <p:extLst>
      <p:ext uri="{BB962C8B-B14F-4D97-AF65-F5344CB8AC3E}">
        <p14:creationId xmlns:p14="http://schemas.microsoft.com/office/powerpoint/2010/main" val="24685640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DEAAF1B-D99C-40FF-ADE2-F63EC78BFE23}"/>
              </a:ext>
            </a:extLst>
          </p:cNvPr>
          <p:cNvSpPr>
            <a:spLocks noGrp="1"/>
          </p:cNvSpPr>
          <p:nvPr>
            <p:ph type="title"/>
          </p:nvPr>
        </p:nvSpPr>
        <p:spPr>
          <a:xfrm>
            <a:off x="0" y="0"/>
            <a:ext cx="7948246" cy="589085"/>
          </a:xfrm>
        </p:spPr>
        <p:txBody>
          <a:bodyPr/>
          <a:lstStyle/>
          <a:p>
            <a:r>
              <a:rPr lang="en-US" sz="3300" dirty="0" smtClean="0">
                <a:solidFill>
                  <a:schemeClr val="bg1"/>
                </a:solidFill>
                <a:latin typeface="Times New Roman" pitchFamily="18" charset="0"/>
                <a:cs typeface="Times New Roman" pitchFamily="18" charset="0"/>
              </a:rPr>
              <a:t>3. </a:t>
            </a:r>
            <a:r>
              <a:rPr lang="en-US" sz="3300" dirty="0" err="1" smtClean="0">
                <a:solidFill>
                  <a:schemeClr val="bg1"/>
                </a:solidFill>
                <a:latin typeface="Times New Roman" pitchFamily="18" charset="0"/>
                <a:cs typeface="Times New Roman" pitchFamily="18" charset="0"/>
              </a:rPr>
              <a:t>Triển</a:t>
            </a:r>
            <a:r>
              <a:rPr lang="en-US" sz="3300" dirty="0" smtClean="0">
                <a:solidFill>
                  <a:schemeClr val="bg1"/>
                </a:solidFill>
                <a:latin typeface="Times New Roman" pitchFamily="18" charset="0"/>
                <a:cs typeface="Times New Roman" pitchFamily="18" charset="0"/>
              </a:rPr>
              <a:t> </a:t>
            </a:r>
            <a:r>
              <a:rPr lang="en-US" sz="3300" dirty="0" err="1" smtClean="0">
                <a:solidFill>
                  <a:schemeClr val="bg1"/>
                </a:solidFill>
                <a:latin typeface="Times New Roman" pitchFamily="18" charset="0"/>
                <a:cs typeface="Times New Roman" pitchFamily="18" charset="0"/>
              </a:rPr>
              <a:t>khai</a:t>
            </a:r>
            <a:r>
              <a:rPr lang="en-US" sz="3300" dirty="0" smtClean="0">
                <a:solidFill>
                  <a:schemeClr val="bg1"/>
                </a:solidFill>
                <a:latin typeface="Times New Roman" pitchFamily="18" charset="0"/>
                <a:cs typeface="Times New Roman" pitchFamily="18" charset="0"/>
              </a:rPr>
              <a:t> </a:t>
            </a:r>
            <a:r>
              <a:rPr lang="en-US" sz="3300" dirty="0" err="1" smtClean="0">
                <a:solidFill>
                  <a:schemeClr val="bg1"/>
                </a:solidFill>
                <a:latin typeface="Times New Roman" pitchFamily="18" charset="0"/>
                <a:cs typeface="Times New Roman" pitchFamily="18" charset="0"/>
              </a:rPr>
              <a:t>kiểm</a:t>
            </a:r>
            <a:r>
              <a:rPr lang="en-US" sz="3300" dirty="0" smtClean="0">
                <a:solidFill>
                  <a:schemeClr val="bg1"/>
                </a:solidFill>
                <a:latin typeface="Times New Roman" pitchFamily="18" charset="0"/>
                <a:cs typeface="Times New Roman" pitchFamily="18" charset="0"/>
              </a:rPr>
              <a:t> </a:t>
            </a:r>
            <a:r>
              <a:rPr lang="en-US" sz="3300" dirty="0" err="1" smtClean="0">
                <a:solidFill>
                  <a:schemeClr val="bg1"/>
                </a:solidFill>
                <a:latin typeface="Times New Roman" pitchFamily="18" charset="0"/>
                <a:cs typeface="Times New Roman" pitchFamily="18" charset="0"/>
              </a:rPr>
              <a:t>thử</a:t>
            </a:r>
            <a:endParaRPr lang="en-US" sz="3300" dirty="0">
              <a:solidFill>
                <a:schemeClr val="bg1"/>
              </a:solidFill>
              <a:latin typeface="Times New Roman" pitchFamily="18" charset="0"/>
              <a:cs typeface="Times New Roman" pitchFamily="18" charset="0"/>
            </a:endParaRPr>
          </a:p>
        </p:txBody>
      </p:sp>
      <p:sp>
        <p:nvSpPr>
          <p:cNvPr id="2" name="Date Placeholder 1">
            <a:extLst>
              <a:ext uri="{FF2B5EF4-FFF2-40B4-BE49-F238E27FC236}">
                <a16:creationId xmlns:a16="http://schemas.microsoft.com/office/drawing/2014/main" id="{714A51B1-A6DA-4348-92A2-BA42CE55AD38}"/>
              </a:ext>
            </a:extLst>
          </p:cNvPr>
          <p:cNvSpPr>
            <a:spLocks noGrp="1"/>
          </p:cNvSpPr>
          <p:nvPr>
            <p:ph type="dt" sz="half" idx="10"/>
          </p:nvPr>
        </p:nvSpPr>
        <p:spPr/>
        <p:txBody>
          <a:bodyPr/>
          <a:lstStyle/>
          <a:p>
            <a:fld id="{33CF86FB-9F00-42BD-A51E-8F15BB0D02AB}" type="datetime1">
              <a:rPr lang="en-US" smtClean="0"/>
              <a:t>06/14/2023</a:t>
            </a:fld>
            <a:endParaRPr lang="en-US"/>
          </a:p>
        </p:txBody>
      </p:sp>
      <p:sp>
        <p:nvSpPr>
          <p:cNvPr id="3" name="Slide Number Placeholder 2">
            <a:extLst>
              <a:ext uri="{FF2B5EF4-FFF2-40B4-BE49-F238E27FC236}">
                <a16:creationId xmlns:a16="http://schemas.microsoft.com/office/drawing/2014/main" id="{F5063B14-E47F-4111-AA54-3B80A8CAF4D2}"/>
              </a:ext>
            </a:extLst>
          </p:cNvPr>
          <p:cNvSpPr>
            <a:spLocks noGrp="1"/>
          </p:cNvSpPr>
          <p:nvPr>
            <p:ph type="sldNum" sz="quarter" idx="12"/>
          </p:nvPr>
        </p:nvSpPr>
        <p:spPr/>
        <p:txBody>
          <a:bodyPr/>
          <a:lstStyle/>
          <a:p>
            <a:fld id="{834A3715-FC91-284B-8702-1BAEDE956EBF}" type="slidenum">
              <a:rPr lang="en-US" smtClean="0"/>
              <a:t>9</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05211803"/>
              </p:ext>
            </p:extLst>
          </p:nvPr>
        </p:nvGraphicFramePr>
        <p:xfrm>
          <a:off x="-1" y="1066802"/>
          <a:ext cx="9144001" cy="4225638"/>
        </p:xfrm>
        <a:graphic>
          <a:graphicData uri="http://schemas.openxmlformats.org/drawingml/2006/table">
            <a:tbl>
              <a:tblPr>
                <a:tableStyleId>{5C22544A-7EE6-4342-B048-85BDC9FD1C3A}</a:tableStyleId>
              </a:tblPr>
              <a:tblGrid>
                <a:gridCol w="893174">
                  <a:extLst>
                    <a:ext uri="{9D8B030D-6E8A-4147-A177-3AD203B41FA5}">
                      <a16:colId xmlns:a16="http://schemas.microsoft.com/office/drawing/2014/main" val="3983281981"/>
                    </a:ext>
                  </a:extLst>
                </a:gridCol>
                <a:gridCol w="948308">
                  <a:extLst>
                    <a:ext uri="{9D8B030D-6E8A-4147-A177-3AD203B41FA5}">
                      <a16:colId xmlns:a16="http://schemas.microsoft.com/office/drawing/2014/main" val="613323685"/>
                    </a:ext>
                  </a:extLst>
                </a:gridCol>
                <a:gridCol w="661610">
                  <a:extLst>
                    <a:ext uri="{9D8B030D-6E8A-4147-A177-3AD203B41FA5}">
                      <a16:colId xmlns:a16="http://schemas.microsoft.com/office/drawing/2014/main" val="3701008375"/>
                    </a:ext>
                  </a:extLst>
                </a:gridCol>
                <a:gridCol w="1852508">
                  <a:extLst>
                    <a:ext uri="{9D8B030D-6E8A-4147-A177-3AD203B41FA5}">
                      <a16:colId xmlns:a16="http://schemas.microsoft.com/office/drawing/2014/main" val="489767436"/>
                    </a:ext>
                  </a:extLst>
                </a:gridCol>
                <a:gridCol w="1113710">
                  <a:extLst>
                    <a:ext uri="{9D8B030D-6E8A-4147-A177-3AD203B41FA5}">
                      <a16:colId xmlns:a16="http://schemas.microsoft.com/office/drawing/2014/main" val="2475181006"/>
                    </a:ext>
                  </a:extLst>
                </a:gridCol>
                <a:gridCol w="1113710">
                  <a:extLst>
                    <a:ext uri="{9D8B030D-6E8A-4147-A177-3AD203B41FA5}">
                      <a16:colId xmlns:a16="http://schemas.microsoft.com/office/drawing/2014/main" val="588085678"/>
                    </a:ext>
                  </a:extLst>
                </a:gridCol>
                <a:gridCol w="1113710">
                  <a:extLst>
                    <a:ext uri="{9D8B030D-6E8A-4147-A177-3AD203B41FA5}">
                      <a16:colId xmlns:a16="http://schemas.microsoft.com/office/drawing/2014/main" val="3884501822"/>
                    </a:ext>
                  </a:extLst>
                </a:gridCol>
                <a:gridCol w="1447271">
                  <a:extLst>
                    <a:ext uri="{9D8B030D-6E8A-4147-A177-3AD203B41FA5}">
                      <a16:colId xmlns:a16="http://schemas.microsoft.com/office/drawing/2014/main" val="3961485861"/>
                    </a:ext>
                  </a:extLst>
                </a:gridCol>
              </a:tblGrid>
              <a:tr h="381948">
                <a:tc>
                  <a:txBody>
                    <a:bodyPr/>
                    <a:lstStyle/>
                    <a:p>
                      <a:pPr algn="l" fontAlgn="b"/>
                      <a:r>
                        <a:rPr lang="en-US" sz="900" u="none" strike="noStrike">
                          <a:effectLst/>
                        </a:rPr>
                        <a:t>testcaseID</a:t>
                      </a:r>
                      <a:endParaRPr lang="en-US" sz="900" b="0" i="0" u="none" strike="noStrike">
                        <a:solidFill>
                          <a:srgbClr val="000000"/>
                        </a:solidFill>
                        <a:effectLst/>
                        <a:latin typeface="Calibri" panose="020F0502020204030204" pitchFamily="34" charset="0"/>
                      </a:endParaRPr>
                    </a:p>
                  </a:txBody>
                  <a:tcPr marL="7747" marR="7747" marT="7747" marB="0" anchor="b"/>
                </a:tc>
                <a:tc>
                  <a:txBody>
                    <a:bodyPr/>
                    <a:lstStyle/>
                    <a:p>
                      <a:pPr algn="l" fontAlgn="b"/>
                      <a:r>
                        <a:rPr lang="en-US" sz="900" u="none" strike="noStrike">
                          <a:effectLst/>
                        </a:rPr>
                        <a:t>Testsuite</a:t>
                      </a:r>
                      <a:endParaRPr lang="en-US" sz="900" b="0" i="0" u="none" strike="noStrike">
                        <a:solidFill>
                          <a:srgbClr val="000000"/>
                        </a:solidFill>
                        <a:effectLst/>
                        <a:latin typeface="Calibri" panose="020F0502020204030204" pitchFamily="34" charset="0"/>
                      </a:endParaRPr>
                    </a:p>
                  </a:txBody>
                  <a:tcPr marL="7747" marR="7747" marT="7747" marB="0" anchor="b"/>
                </a:tc>
                <a:tc>
                  <a:txBody>
                    <a:bodyPr/>
                    <a:lstStyle/>
                    <a:p>
                      <a:pPr algn="l" fontAlgn="b"/>
                      <a:r>
                        <a:rPr lang="en-US" sz="900" u="none" strike="noStrike">
                          <a:effectLst/>
                        </a:rPr>
                        <a:t>Name</a:t>
                      </a:r>
                      <a:endParaRPr lang="en-US" sz="900" b="0" i="0" u="none" strike="noStrike">
                        <a:solidFill>
                          <a:srgbClr val="000000"/>
                        </a:solidFill>
                        <a:effectLst/>
                        <a:latin typeface="Calibri" panose="020F0502020204030204" pitchFamily="34" charset="0"/>
                      </a:endParaRPr>
                    </a:p>
                  </a:txBody>
                  <a:tcPr marL="7747" marR="7747" marT="7747" marB="0" anchor="b"/>
                </a:tc>
                <a:tc>
                  <a:txBody>
                    <a:bodyPr/>
                    <a:lstStyle/>
                    <a:p>
                      <a:pPr algn="l" fontAlgn="b"/>
                      <a:r>
                        <a:rPr lang="en-US" sz="900" u="none" strike="noStrike">
                          <a:effectLst/>
                        </a:rPr>
                        <a:t>Email</a:t>
                      </a:r>
                      <a:endParaRPr lang="en-US" sz="900" b="0" i="0" u="none" strike="noStrike">
                        <a:solidFill>
                          <a:srgbClr val="000000"/>
                        </a:solidFill>
                        <a:effectLst/>
                        <a:latin typeface="Calibri" panose="020F0502020204030204" pitchFamily="34" charset="0"/>
                      </a:endParaRPr>
                    </a:p>
                  </a:txBody>
                  <a:tcPr marL="7747" marR="7747" marT="7747" marB="0" anchor="b"/>
                </a:tc>
                <a:tc>
                  <a:txBody>
                    <a:bodyPr/>
                    <a:lstStyle/>
                    <a:p>
                      <a:pPr algn="l" fontAlgn="b"/>
                      <a:r>
                        <a:rPr lang="en-US" sz="900" u="none" strike="noStrike">
                          <a:effectLst/>
                        </a:rPr>
                        <a:t>Confirm Email</a:t>
                      </a:r>
                      <a:endParaRPr lang="en-US" sz="900" b="0" i="0" u="none" strike="noStrike">
                        <a:solidFill>
                          <a:srgbClr val="000000"/>
                        </a:solidFill>
                        <a:effectLst/>
                        <a:latin typeface="Calibri" panose="020F0502020204030204" pitchFamily="34" charset="0"/>
                      </a:endParaRPr>
                    </a:p>
                  </a:txBody>
                  <a:tcPr marL="7747" marR="7747" marT="7747" marB="0" anchor="b"/>
                </a:tc>
                <a:tc>
                  <a:txBody>
                    <a:bodyPr/>
                    <a:lstStyle/>
                    <a:p>
                      <a:pPr algn="l" fontAlgn="b"/>
                      <a:r>
                        <a:rPr lang="en-US" sz="900" u="none" strike="noStrike">
                          <a:effectLst/>
                        </a:rPr>
                        <a:t>Value_countrycode</a:t>
                      </a:r>
                      <a:endParaRPr lang="en-US" sz="900" b="0" i="0" u="none" strike="noStrike">
                        <a:solidFill>
                          <a:srgbClr val="000000"/>
                        </a:solidFill>
                        <a:effectLst/>
                        <a:latin typeface="Calibri" panose="020F0502020204030204" pitchFamily="34" charset="0"/>
                      </a:endParaRPr>
                    </a:p>
                  </a:txBody>
                  <a:tcPr marL="7747" marR="7747" marT="7747" marB="0" anchor="b"/>
                </a:tc>
                <a:tc>
                  <a:txBody>
                    <a:bodyPr/>
                    <a:lstStyle/>
                    <a:p>
                      <a:pPr algn="l" fontAlgn="b"/>
                      <a:r>
                        <a:rPr lang="en-US" sz="900" u="none" strike="noStrike">
                          <a:effectLst/>
                        </a:rPr>
                        <a:t>Phonenumber</a:t>
                      </a:r>
                      <a:endParaRPr lang="en-US" sz="900" b="0" i="0" u="none" strike="noStrike">
                        <a:solidFill>
                          <a:srgbClr val="000000"/>
                        </a:solidFill>
                        <a:effectLst/>
                        <a:latin typeface="Calibri" panose="020F0502020204030204" pitchFamily="34" charset="0"/>
                      </a:endParaRPr>
                    </a:p>
                  </a:txBody>
                  <a:tcPr marL="7747" marR="7747" marT="7747" marB="0" anchor="b"/>
                </a:tc>
                <a:tc>
                  <a:txBody>
                    <a:bodyPr/>
                    <a:lstStyle/>
                    <a:p>
                      <a:pPr algn="l" fontAlgn="b"/>
                      <a:r>
                        <a:rPr lang="en-US" sz="900" u="none" strike="noStrike">
                          <a:effectLst/>
                        </a:rPr>
                        <a:t>expectedresult</a:t>
                      </a:r>
                      <a:endParaRPr lang="en-US" sz="900" b="0" i="0" u="none" strike="noStrike">
                        <a:solidFill>
                          <a:srgbClr val="000000"/>
                        </a:solidFill>
                        <a:effectLst/>
                        <a:latin typeface="Calibri" panose="020F0502020204030204" pitchFamily="34" charset="0"/>
                      </a:endParaRPr>
                    </a:p>
                  </a:txBody>
                  <a:tcPr marL="7747" marR="7747" marT="7747" marB="0" anchor="b"/>
                </a:tc>
                <a:extLst>
                  <a:ext uri="{0D108BD9-81ED-4DB2-BD59-A6C34878D82A}">
                    <a16:rowId xmlns:a16="http://schemas.microsoft.com/office/drawing/2014/main" val="1264430062"/>
                  </a:ext>
                </a:extLst>
              </a:tr>
              <a:tr h="768738">
                <a:tc>
                  <a:txBody>
                    <a:bodyPr/>
                    <a:lstStyle/>
                    <a:p>
                      <a:pPr algn="l" fontAlgn="b"/>
                      <a:r>
                        <a:rPr lang="en-US" sz="1100" u="none" strike="noStrike">
                          <a:effectLst/>
                        </a:rPr>
                        <a:t>TC_Enroll_01</a:t>
                      </a:r>
                      <a:endParaRPr lang="en-US" sz="1100" b="0" i="0" u="none" strike="noStrike">
                        <a:solidFill>
                          <a:srgbClr val="000000"/>
                        </a:solidFill>
                        <a:effectLst/>
                        <a:latin typeface="Times New Roman" panose="02020603050405020304" pitchFamily="18" charset="0"/>
                      </a:endParaRPr>
                    </a:p>
                  </a:txBody>
                  <a:tcPr marL="7747" marR="7747" marT="7747" marB="0" anchor="b"/>
                </a:tc>
                <a:tc>
                  <a:txBody>
                    <a:bodyPr/>
                    <a:lstStyle/>
                    <a:p>
                      <a:pPr algn="l" fontAlgn="b"/>
                      <a:r>
                        <a:rPr lang="en-US" sz="1100" u="none" strike="noStrike">
                          <a:effectLst/>
                        </a:rPr>
                        <a:t>TS_enroll_01</a:t>
                      </a:r>
                      <a:endParaRPr lang="en-US" sz="1100" b="0" i="0" u="none" strike="noStrike">
                        <a:solidFill>
                          <a:srgbClr val="000000"/>
                        </a:solidFill>
                        <a:effectLst/>
                        <a:latin typeface="Times New Roman" panose="02020603050405020304" pitchFamily="18" charset="0"/>
                      </a:endParaRPr>
                    </a:p>
                  </a:txBody>
                  <a:tcPr marL="7747" marR="7747" marT="7747" marB="0" anchor="b"/>
                </a:tc>
                <a:tc>
                  <a:txBody>
                    <a:bodyPr/>
                    <a:lstStyle/>
                    <a:p>
                      <a:pPr algn="l" fontAlgn="b"/>
                      <a:r>
                        <a:rPr lang="en-US" sz="1100" u="none" strike="noStrike">
                          <a:effectLst/>
                        </a:rPr>
                        <a:t>thanh</a:t>
                      </a:r>
                      <a:endParaRPr lang="en-US" sz="1100" b="0" i="0" u="none" strike="noStrike">
                        <a:solidFill>
                          <a:srgbClr val="000000"/>
                        </a:solidFill>
                        <a:effectLst/>
                        <a:latin typeface="Times New Roman" panose="02020603050405020304" pitchFamily="18" charset="0"/>
                      </a:endParaRPr>
                    </a:p>
                  </a:txBody>
                  <a:tcPr marL="7747" marR="7747" marT="7747" marB="0" anchor="b"/>
                </a:tc>
                <a:tc>
                  <a:txBody>
                    <a:bodyPr/>
                    <a:lstStyle/>
                    <a:p>
                      <a:pPr algn="l" fontAlgn="b"/>
                      <a:r>
                        <a:rPr lang="en-US" sz="1100" u="none" strike="noStrike">
                          <a:effectLst/>
                        </a:rPr>
                        <a:t>nguyenlinhhy2001@gmail.com</a:t>
                      </a:r>
                      <a:endParaRPr lang="en-US" sz="1100" b="0" i="0" u="none" strike="noStrike">
                        <a:solidFill>
                          <a:srgbClr val="000000"/>
                        </a:solidFill>
                        <a:effectLst/>
                        <a:latin typeface="Times New Roman" panose="02020603050405020304" pitchFamily="18" charset="0"/>
                      </a:endParaRPr>
                    </a:p>
                  </a:txBody>
                  <a:tcPr marL="7747" marR="7747" marT="7747" marB="0" anchor="b"/>
                </a:tc>
                <a:tc>
                  <a:txBody>
                    <a:bodyPr/>
                    <a:lstStyle/>
                    <a:p>
                      <a:pPr algn="l" fontAlgn="b"/>
                      <a:r>
                        <a:rPr lang="en-US" sz="1100" u="none" strike="noStrike">
                          <a:effectLst/>
                        </a:rPr>
                        <a:t>nguyenlinhhy2001@gmail.com</a:t>
                      </a:r>
                      <a:endParaRPr lang="en-US" sz="1100" b="0" i="0" u="none" strike="noStrike">
                        <a:solidFill>
                          <a:srgbClr val="000000"/>
                        </a:solidFill>
                        <a:effectLst/>
                        <a:latin typeface="Times New Roman" panose="02020603050405020304" pitchFamily="18" charset="0"/>
                      </a:endParaRPr>
                    </a:p>
                  </a:txBody>
                  <a:tcPr marL="7747" marR="7747" marT="7747" marB="0" anchor="b"/>
                </a:tc>
                <a:tc>
                  <a:txBody>
                    <a:bodyPr/>
                    <a:lstStyle/>
                    <a:p>
                      <a:pPr algn="l" fontAlgn="b"/>
                      <a:r>
                        <a:rPr lang="en-US" sz="1100" u="none" strike="noStrike">
                          <a:effectLst/>
                        </a:rPr>
                        <a:t>VN-84</a:t>
                      </a:r>
                      <a:endParaRPr lang="en-US" sz="1100" b="0" i="0" u="none" strike="noStrike">
                        <a:solidFill>
                          <a:srgbClr val="000000"/>
                        </a:solidFill>
                        <a:effectLst/>
                        <a:latin typeface="Times New Roman" panose="02020603050405020304" pitchFamily="18" charset="0"/>
                      </a:endParaRPr>
                    </a:p>
                  </a:txBody>
                  <a:tcPr marL="7747" marR="7747" marT="7747" marB="0" anchor="b"/>
                </a:tc>
                <a:tc>
                  <a:txBody>
                    <a:bodyPr/>
                    <a:lstStyle/>
                    <a:p>
                      <a:pPr algn="l" fontAlgn="b"/>
                      <a:r>
                        <a:rPr lang="en-US" sz="1100" u="none" strike="noStrike">
                          <a:effectLst/>
                        </a:rPr>
                        <a:t>0378927645</a:t>
                      </a:r>
                      <a:endParaRPr lang="en-US" sz="1100" b="0" i="0" u="none" strike="noStrike">
                        <a:solidFill>
                          <a:srgbClr val="000000"/>
                        </a:solidFill>
                        <a:effectLst/>
                        <a:latin typeface="Times New Roman" panose="02020603050405020304" pitchFamily="18" charset="0"/>
                      </a:endParaRPr>
                    </a:p>
                  </a:txBody>
                  <a:tcPr marL="7747" marR="7747" marT="7747" marB="0" anchor="b"/>
                </a:tc>
                <a:tc>
                  <a:txBody>
                    <a:bodyPr/>
                    <a:lstStyle/>
                    <a:p>
                      <a:pPr algn="l" fontAlgn="b"/>
                      <a:r>
                        <a:rPr lang="en-US" sz="1100" u="none" strike="noStrike">
                          <a:effectLst/>
                        </a:rPr>
                        <a:t>Enter your credit card details</a:t>
                      </a:r>
                      <a:endParaRPr lang="en-US" sz="1100" b="0" i="0" u="none" strike="noStrike">
                        <a:solidFill>
                          <a:srgbClr val="000000"/>
                        </a:solidFill>
                        <a:effectLst/>
                        <a:latin typeface="Times New Roman" panose="02020603050405020304" pitchFamily="18" charset="0"/>
                      </a:endParaRPr>
                    </a:p>
                  </a:txBody>
                  <a:tcPr marL="7747" marR="7747" marT="7747" marB="0" anchor="b"/>
                </a:tc>
                <a:extLst>
                  <a:ext uri="{0D108BD9-81ED-4DB2-BD59-A6C34878D82A}">
                    <a16:rowId xmlns:a16="http://schemas.microsoft.com/office/drawing/2014/main" val="1201604449"/>
                  </a:ext>
                </a:extLst>
              </a:tr>
              <a:tr h="768738">
                <a:tc>
                  <a:txBody>
                    <a:bodyPr/>
                    <a:lstStyle/>
                    <a:p>
                      <a:pPr algn="l" fontAlgn="b"/>
                      <a:r>
                        <a:rPr lang="en-US" sz="1100" u="none" strike="noStrike">
                          <a:effectLst/>
                        </a:rPr>
                        <a:t>TC_Enroll_02</a:t>
                      </a:r>
                      <a:endParaRPr lang="en-US" sz="1100" b="0" i="0" u="none" strike="noStrike">
                        <a:solidFill>
                          <a:srgbClr val="000000"/>
                        </a:solidFill>
                        <a:effectLst/>
                        <a:latin typeface="Times New Roman" panose="02020603050405020304" pitchFamily="18" charset="0"/>
                      </a:endParaRPr>
                    </a:p>
                  </a:txBody>
                  <a:tcPr marL="7747" marR="7747" marT="7747" marB="0" anchor="b"/>
                </a:tc>
                <a:tc>
                  <a:txBody>
                    <a:bodyPr/>
                    <a:lstStyle/>
                    <a:p>
                      <a:pPr algn="l" fontAlgn="b"/>
                      <a:r>
                        <a:rPr lang="en-US" sz="1100" u="none" strike="noStrike">
                          <a:effectLst/>
                        </a:rPr>
                        <a:t>TS_enroll_02</a:t>
                      </a:r>
                      <a:endParaRPr lang="en-US" sz="1100" b="0" i="0" u="none" strike="noStrike">
                        <a:solidFill>
                          <a:srgbClr val="000000"/>
                        </a:solidFill>
                        <a:effectLst/>
                        <a:latin typeface="Times New Roman" panose="02020603050405020304" pitchFamily="18" charset="0"/>
                      </a:endParaRPr>
                    </a:p>
                  </a:txBody>
                  <a:tcPr marL="7747" marR="7747" marT="7747" marB="0" anchor="b"/>
                </a:tc>
                <a:tc>
                  <a:txBody>
                    <a:bodyPr/>
                    <a:lstStyle/>
                    <a:p>
                      <a:pPr algn="l" fontAlgn="b"/>
                      <a:r>
                        <a:rPr lang="en-US" sz="1100" u="none" strike="noStrike">
                          <a:effectLst/>
                        </a:rPr>
                        <a:t>thanh</a:t>
                      </a:r>
                      <a:endParaRPr lang="en-US" sz="1100" b="0" i="0" u="none" strike="noStrike">
                        <a:solidFill>
                          <a:srgbClr val="000000"/>
                        </a:solidFill>
                        <a:effectLst/>
                        <a:latin typeface="Times New Roman" panose="02020603050405020304" pitchFamily="18" charset="0"/>
                      </a:endParaRPr>
                    </a:p>
                  </a:txBody>
                  <a:tcPr marL="7747" marR="7747" marT="7747" marB="0" anchor="b"/>
                </a:tc>
                <a:tc>
                  <a:txBody>
                    <a:bodyPr/>
                    <a:lstStyle/>
                    <a:p>
                      <a:pPr algn="l" fontAlgn="b"/>
                      <a:r>
                        <a:rPr lang="en-US" sz="1100" u="none" strike="noStrike">
                          <a:effectLst/>
                        </a:rPr>
                        <a:t>nguyenlinhhy#2001@gmail.com</a:t>
                      </a:r>
                      <a:endParaRPr lang="en-US" sz="1100" b="0" i="0" u="none" strike="noStrike">
                        <a:solidFill>
                          <a:srgbClr val="000000"/>
                        </a:solidFill>
                        <a:effectLst/>
                        <a:latin typeface="Times New Roman" panose="02020603050405020304" pitchFamily="18" charset="0"/>
                      </a:endParaRPr>
                    </a:p>
                  </a:txBody>
                  <a:tcPr marL="7747" marR="7747" marT="7747" marB="0" anchor="b"/>
                </a:tc>
                <a:tc>
                  <a:txBody>
                    <a:bodyPr/>
                    <a:lstStyle/>
                    <a:p>
                      <a:pPr algn="l" fontAlgn="b"/>
                      <a:r>
                        <a:rPr lang="en-US" sz="1100" u="none" strike="noStrike" dirty="0">
                          <a:effectLst/>
                        </a:rPr>
                        <a:t>nguyenlinhhy#2001@gmail.com</a:t>
                      </a:r>
                      <a:endParaRPr lang="en-US" sz="1100" b="0" i="0" u="none" strike="noStrike" dirty="0">
                        <a:solidFill>
                          <a:srgbClr val="000000"/>
                        </a:solidFill>
                        <a:effectLst/>
                        <a:latin typeface="Times New Roman" panose="02020603050405020304" pitchFamily="18" charset="0"/>
                      </a:endParaRPr>
                    </a:p>
                  </a:txBody>
                  <a:tcPr marL="7747" marR="7747" marT="7747" marB="0" anchor="b"/>
                </a:tc>
                <a:tc>
                  <a:txBody>
                    <a:bodyPr/>
                    <a:lstStyle/>
                    <a:p>
                      <a:pPr algn="l" fontAlgn="b"/>
                      <a:r>
                        <a:rPr lang="en-US" sz="1100" u="none" strike="noStrike">
                          <a:effectLst/>
                        </a:rPr>
                        <a:t>VN-84</a:t>
                      </a:r>
                      <a:endParaRPr lang="en-US" sz="1100" b="0" i="0" u="none" strike="noStrike">
                        <a:solidFill>
                          <a:srgbClr val="000000"/>
                        </a:solidFill>
                        <a:effectLst/>
                        <a:latin typeface="Times New Roman" panose="02020603050405020304" pitchFamily="18" charset="0"/>
                      </a:endParaRPr>
                    </a:p>
                  </a:txBody>
                  <a:tcPr marL="7747" marR="7747" marT="7747" marB="0" anchor="b"/>
                </a:tc>
                <a:tc>
                  <a:txBody>
                    <a:bodyPr/>
                    <a:lstStyle/>
                    <a:p>
                      <a:pPr algn="l" fontAlgn="b"/>
                      <a:r>
                        <a:rPr lang="en-US" sz="1100" u="none" strike="noStrike">
                          <a:effectLst/>
                        </a:rPr>
                        <a:t>0378927646</a:t>
                      </a:r>
                      <a:endParaRPr lang="en-US" sz="1100" b="0" i="0" u="none" strike="noStrike">
                        <a:solidFill>
                          <a:srgbClr val="000000"/>
                        </a:solidFill>
                        <a:effectLst/>
                        <a:latin typeface="Times New Roman" panose="02020603050405020304" pitchFamily="18" charset="0"/>
                      </a:endParaRPr>
                    </a:p>
                  </a:txBody>
                  <a:tcPr marL="7747" marR="7747" marT="7747" marB="0" anchor="b"/>
                </a:tc>
                <a:tc>
                  <a:txBody>
                    <a:bodyPr/>
                    <a:lstStyle/>
                    <a:p>
                      <a:pPr algn="l" fontAlgn="b"/>
                      <a:r>
                        <a:rPr lang="en-US" sz="1100" u="none" strike="noStrike">
                          <a:effectLst/>
                        </a:rPr>
                        <a:t>nguyenlinhhy2001@gmail.com</a:t>
                      </a:r>
                      <a:endParaRPr lang="en-US" sz="1100" b="0" i="0" u="none" strike="noStrike">
                        <a:solidFill>
                          <a:srgbClr val="000000"/>
                        </a:solidFill>
                        <a:effectLst/>
                        <a:latin typeface="Times New Roman" panose="02020603050405020304" pitchFamily="18" charset="0"/>
                      </a:endParaRPr>
                    </a:p>
                  </a:txBody>
                  <a:tcPr marL="7747" marR="7747" marT="7747" marB="0" anchor="b"/>
                </a:tc>
                <a:extLst>
                  <a:ext uri="{0D108BD9-81ED-4DB2-BD59-A6C34878D82A}">
                    <a16:rowId xmlns:a16="http://schemas.microsoft.com/office/drawing/2014/main" val="93819010"/>
                  </a:ext>
                </a:extLst>
              </a:tr>
              <a:tr h="768738">
                <a:tc>
                  <a:txBody>
                    <a:bodyPr/>
                    <a:lstStyle/>
                    <a:p>
                      <a:pPr algn="l" fontAlgn="b"/>
                      <a:r>
                        <a:rPr lang="en-US" sz="1100" u="none" strike="noStrike">
                          <a:effectLst/>
                        </a:rPr>
                        <a:t>TC_Enroll_03</a:t>
                      </a:r>
                      <a:endParaRPr lang="en-US" sz="1100" b="0" i="0" u="none" strike="noStrike">
                        <a:solidFill>
                          <a:srgbClr val="000000"/>
                        </a:solidFill>
                        <a:effectLst/>
                        <a:latin typeface="Times New Roman" panose="02020603050405020304" pitchFamily="18" charset="0"/>
                      </a:endParaRPr>
                    </a:p>
                  </a:txBody>
                  <a:tcPr marL="7747" marR="7747" marT="7747" marB="0" anchor="b"/>
                </a:tc>
                <a:tc>
                  <a:txBody>
                    <a:bodyPr/>
                    <a:lstStyle/>
                    <a:p>
                      <a:pPr algn="l" fontAlgn="b"/>
                      <a:r>
                        <a:rPr lang="en-US" sz="1100" u="none" strike="noStrike">
                          <a:effectLst/>
                        </a:rPr>
                        <a:t>TS_enroll_03</a:t>
                      </a:r>
                      <a:endParaRPr lang="en-US" sz="1100" b="0" i="0" u="none" strike="noStrike">
                        <a:solidFill>
                          <a:srgbClr val="000000"/>
                        </a:solidFill>
                        <a:effectLst/>
                        <a:latin typeface="Times New Roman" panose="02020603050405020304" pitchFamily="18" charset="0"/>
                      </a:endParaRPr>
                    </a:p>
                  </a:txBody>
                  <a:tcPr marL="7747" marR="7747" marT="7747" marB="0" anchor="b"/>
                </a:tc>
                <a:tc>
                  <a:txBody>
                    <a:bodyPr/>
                    <a:lstStyle/>
                    <a:p>
                      <a:pPr algn="l" fontAlgn="b"/>
                      <a:r>
                        <a:rPr lang="en-US" sz="1100" u="none" strike="noStrike">
                          <a:effectLst/>
                        </a:rPr>
                        <a:t>thanh</a:t>
                      </a:r>
                      <a:endParaRPr lang="en-US" sz="1100" b="0" i="0" u="none" strike="noStrike">
                        <a:solidFill>
                          <a:srgbClr val="000000"/>
                        </a:solidFill>
                        <a:effectLst/>
                        <a:latin typeface="Times New Roman" panose="02020603050405020304" pitchFamily="18" charset="0"/>
                      </a:endParaRPr>
                    </a:p>
                  </a:txBody>
                  <a:tcPr marL="7747" marR="7747" marT="7747" marB="0" anchor="b"/>
                </a:tc>
                <a:tc>
                  <a:txBody>
                    <a:bodyPr/>
                    <a:lstStyle/>
                    <a:p>
                      <a:pPr algn="l" fontAlgn="b"/>
                      <a:r>
                        <a:rPr lang="en-US" sz="1100" u="none" strike="noStrike">
                          <a:effectLst/>
                        </a:rPr>
                        <a:t>nguyenlinhhy2001@gmail.web</a:t>
                      </a:r>
                      <a:endParaRPr lang="en-US" sz="1100" b="0" i="0" u="none" strike="noStrike">
                        <a:solidFill>
                          <a:srgbClr val="000000"/>
                        </a:solidFill>
                        <a:effectLst/>
                        <a:latin typeface="Times New Roman" panose="02020603050405020304" pitchFamily="18" charset="0"/>
                      </a:endParaRPr>
                    </a:p>
                  </a:txBody>
                  <a:tcPr marL="7747" marR="7747" marT="7747" marB="0" anchor="b"/>
                </a:tc>
                <a:tc>
                  <a:txBody>
                    <a:bodyPr/>
                    <a:lstStyle/>
                    <a:p>
                      <a:pPr algn="l" fontAlgn="b"/>
                      <a:r>
                        <a:rPr lang="en-US" sz="1100" u="none" strike="noStrike">
                          <a:effectLst/>
                        </a:rPr>
                        <a:t>nguyenlinhhy2001@gmail.web</a:t>
                      </a:r>
                      <a:endParaRPr lang="en-US" sz="1100" b="0" i="0" u="none" strike="noStrike">
                        <a:solidFill>
                          <a:srgbClr val="000000"/>
                        </a:solidFill>
                        <a:effectLst/>
                        <a:latin typeface="Times New Roman" panose="02020603050405020304" pitchFamily="18" charset="0"/>
                      </a:endParaRPr>
                    </a:p>
                  </a:txBody>
                  <a:tcPr marL="7747" marR="7747" marT="7747" marB="0" anchor="b"/>
                </a:tc>
                <a:tc>
                  <a:txBody>
                    <a:bodyPr/>
                    <a:lstStyle/>
                    <a:p>
                      <a:pPr algn="l" fontAlgn="b"/>
                      <a:r>
                        <a:rPr lang="en-US" sz="1100" u="none" strike="noStrike">
                          <a:effectLst/>
                        </a:rPr>
                        <a:t>VN-84</a:t>
                      </a:r>
                      <a:endParaRPr lang="en-US" sz="1100" b="0" i="0" u="none" strike="noStrike">
                        <a:solidFill>
                          <a:srgbClr val="000000"/>
                        </a:solidFill>
                        <a:effectLst/>
                        <a:latin typeface="Times New Roman" panose="02020603050405020304" pitchFamily="18" charset="0"/>
                      </a:endParaRPr>
                    </a:p>
                  </a:txBody>
                  <a:tcPr marL="7747" marR="7747" marT="7747" marB="0" anchor="b"/>
                </a:tc>
                <a:tc>
                  <a:txBody>
                    <a:bodyPr/>
                    <a:lstStyle/>
                    <a:p>
                      <a:pPr algn="l" fontAlgn="b"/>
                      <a:r>
                        <a:rPr lang="en-US" sz="1100" u="none" strike="noStrike">
                          <a:effectLst/>
                        </a:rPr>
                        <a:t>0378927647</a:t>
                      </a:r>
                      <a:endParaRPr lang="en-US" sz="1100" b="0" i="0" u="none" strike="noStrike">
                        <a:solidFill>
                          <a:srgbClr val="000000"/>
                        </a:solidFill>
                        <a:effectLst/>
                        <a:latin typeface="Times New Roman" panose="02020603050405020304" pitchFamily="18" charset="0"/>
                      </a:endParaRPr>
                    </a:p>
                  </a:txBody>
                  <a:tcPr marL="7747" marR="7747" marT="7747" marB="0" anchor="b"/>
                </a:tc>
                <a:tc>
                  <a:txBody>
                    <a:bodyPr/>
                    <a:lstStyle/>
                    <a:p>
                      <a:pPr algn="l" fontAlgn="b"/>
                      <a:r>
                        <a:rPr lang="en-US" sz="1100" u="none" strike="noStrike">
                          <a:effectLst/>
                        </a:rPr>
                        <a:t>Some error occured. Please try again.</a:t>
                      </a:r>
                      <a:endParaRPr lang="en-US" sz="1100" b="0" i="0" u="none" strike="noStrike">
                        <a:solidFill>
                          <a:srgbClr val="000000"/>
                        </a:solidFill>
                        <a:effectLst/>
                        <a:latin typeface="Times New Roman" panose="02020603050405020304" pitchFamily="18" charset="0"/>
                      </a:endParaRPr>
                    </a:p>
                  </a:txBody>
                  <a:tcPr marL="7747" marR="7747" marT="7747" marB="0" anchor="b"/>
                </a:tc>
                <a:extLst>
                  <a:ext uri="{0D108BD9-81ED-4DB2-BD59-A6C34878D82A}">
                    <a16:rowId xmlns:a16="http://schemas.microsoft.com/office/drawing/2014/main" val="3866225506"/>
                  </a:ext>
                </a:extLst>
              </a:tr>
              <a:tr h="768738">
                <a:tc>
                  <a:txBody>
                    <a:bodyPr/>
                    <a:lstStyle/>
                    <a:p>
                      <a:pPr algn="l" fontAlgn="b"/>
                      <a:r>
                        <a:rPr lang="en-US" sz="1100" u="none" strike="noStrike">
                          <a:effectLst/>
                        </a:rPr>
                        <a:t>TC_Enroll_04</a:t>
                      </a:r>
                      <a:endParaRPr lang="en-US" sz="1100" b="0" i="0" u="none" strike="noStrike">
                        <a:solidFill>
                          <a:srgbClr val="000000"/>
                        </a:solidFill>
                        <a:effectLst/>
                        <a:latin typeface="Times New Roman" panose="02020603050405020304" pitchFamily="18" charset="0"/>
                      </a:endParaRPr>
                    </a:p>
                  </a:txBody>
                  <a:tcPr marL="7747" marR="7747" marT="7747" marB="0" anchor="b"/>
                </a:tc>
                <a:tc>
                  <a:txBody>
                    <a:bodyPr/>
                    <a:lstStyle/>
                    <a:p>
                      <a:pPr algn="l" fontAlgn="b"/>
                      <a:r>
                        <a:rPr lang="en-US" sz="1100" u="none" strike="noStrike">
                          <a:effectLst/>
                        </a:rPr>
                        <a:t>TS_enroll_04</a:t>
                      </a:r>
                      <a:endParaRPr lang="en-US" sz="1100" b="0" i="0" u="none" strike="noStrike">
                        <a:solidFill>
                          <a:srgbClr val="000000"/>
                        </a:solidFill>
                        <a:effectLst/>
                        <a:latin typeface="Times New Roman" panose="02020603050405020304" pitchFamily="18" charset="0"/>
                      </a:endParaRPr>
                    </a:p>
                  </a:txBody>
                  <a:tcPr marL="7747" marR="7747" marT="7747" marB="0" anchor="b"/>
                </a:tc>
                <a:tc>
                  <a:txBody>
                    <a:bodyPr/>
                    <a:lstStyle/>
                    <a:p>
                      <a:pPr algn="l" fontAlgn="b"/>
                      <a:r>
                        <a:rPr lang="en-US" sz="1100" u="none" strike="noStrike">
                          <a:effectLst/>
                        </a:rPr>
                        <a:t>thanh</a:t>
                      </a:r>
                      <a:endParaRPr lang="en-US" sz="1100" b="0" i="0" u="none" strike="noStrike">
                        <a:solidFill>
                          <a:srgbClr val="000000"/>
                        </a:solidFill>
                        <a:effectLst/>
                        <a:latin typeface="Times New Roman" panose="02020603050405020304" pitchFamily="18" charset="0"/>
                      </a:endParaRPr>
                    </a:p>
                  </a:txBody>
                  <a:tcPr marL="7747" marR="7747" marT="7747" marB="0" anchor="b"/>
                </a:tc>
                <a:tc>
                  <a:txBody>
                    <a:bodyPr/>
                    <a:lstStyle/>
                    <a:p>
                      <a:pPr algn="l" fontAlgn="b"/>
                      <a:r>
                        <a:rPr lang="en-US" sz="1100" u="none" strike="noStrike">
                          <a:effectLst/>
                        </a:rPr>
                        <a:t>nguyenlinhhy2001@gmail.com</a:t>
                      </a:r>
                      <a:endParaRPr lang="en-US" sz="1100" b="0" i="0" u="none" strike="noStrike">
                        <a:solidFill>
                          <a:srgbClr val="000000"/>
                        </a:solidFill>
                        <a:effectLst/>
                        <a:latin typeface="Times New Roman" panose="02020603050405020304" pitchFamily="18" charset="0"/>
                      </a:endParaRPr>
                    </a:p>
                  </a:txBody>
                  <a:tcPr marL="7747" marR="7747" marT="7747" marB="0" anchor="b"/>
                </a:tc>
                <a:tc>
                  <a:txBody>
                    <a:bodyPr/>
                    <a:lstStyle/>
                    <a:p>
                      <a:pPr algn="l" fontAlgn="b"/>
                      <a:r>
                        <a:rPr lang="en-US" sz="1100" u="none" strike="noStrike">
                          <a:effectLst/>
                        </a:rPr>
                        <a:t>nguyenlinhhy2001@gmail.com</a:t>
                      </a:r>
                      <a:endParaRPr lang="en-US" sz="1100" b="0" i="0" u="none" strike="noStrike">
                        <a:solidFill>
                          <a:srgbClr val="000000"/>
                        </a:solidFill>
                        <a:effectLst/>
                        <a:latin typeface="Times New Roman" panose="02020603050405020304" pitchFamily="18" charset="0"/>
                      </a:endParaRPr>
                    </a:p>
                  </a:txBody>
                  <a:tcPr marL="7747" marR="7747" marT="7747" marB="0" anchor="b"/>
                </a:tc>
                <a:tc>
                  <a:txBody>
                    <a:bodyPr/>
                    <a:lstStyle/>
                    <a:p>
                      <a:pPr algn="l" fontAlgn="b"/>
                      <a:r>
                        <a:rPr lang="en-US" sz="1100" u="none" strike="noStrike">
                          <a:effectLst/>
                        </a:rPr>
                        <a:t>VN-84</a:t>
                      </a:r>
                      <a:endParaRPr lang="en-US" sz="1100" b="0" i="0" u="none" strike="noStrike">
                        <a:solidFill>
                          <a:srgbClr val="000000"/>
                        </a:solidFill>
                        <a:effectLst/>
                        <a:latin typeface="Times New Roman" panose="02020603050405020304" pitchFamily="18" charset="0"/>
                      </a:endParaRPr>
                    </a:p>
                  </a:txBody>
                  <a:tcPr marL="7747" marR="7747" marT="7747" marB="0" anchor="b"/>
                </a:tc>
                <a:tc>
                  <a:txBody>
                    <a:bodyPr/>
                    <a:lstStyle/>
                    <a:p>
                      <a:pPr algn="l" fontAlgn="b"/>
                      <a:r>
                        <a:rPr lang="en-US" sz="1100" u="none" strike="noStrike" dirty="0">
                          <a:effectLst/>
                        </a:rPr>
                        <a:t>1</a:t>
                      </a:r>
                      <a:endParaRPr lang="en-US" sz="1100" b="0" i="0" u="none" strike="noStrike" dirty="0">
                        <a:solidFill>
                          <a:srgbClr val="000000"/>
                        </a:solidFill>
                        <a:effectLst/>
                        <a:latin typeface="Times New Roman" panose="02020603050405020304" pitchFamily="18" charset="0"/>
                      </a:endParaRPr>
                    </a:p>
                  </a:txBody>
                  <a:tcPr marL="7747" marR="7747" marT="7747" marB="0" anchor="b"/>
                </a:tc>
                <a:tc>
                  <a:txBody>
                    <a:bodyPr/>
                    <a:lstStyle/>
                    <a:p>
                      <a:pPr algn="l" fontAlgn="b"/>
                      <a:r>
                        <a:rPr lang="en-US" sz="1100" u="none" strike="noStrike">
                          <a:effectLst/>
                        </a:rPr>
                        <a:t>Invalid Phone Number</a:t>
                      </a:r>
                      <a:endParaRPr lang="en-US" sz="1100" b="0" i="0" u="none" strike="noStrike">
                        <a:solidFill>
                          <a:srgbClr val="000000"/>
                        </a:solidFill>
                        <a:effectLst/>
                        <a:latin typeface="Times New Roman" panose="02020603050405020304" pitchFamily="18" charset="0"/>
                      </a:endParaRPr>
                    </a:p>
                  </a:txBody>
                  <a:tcPr marL="7747" marR="7747" marT="7747" marB="0" anchor="b"/>
                </a:tc>
                <a:extLst>
                  <a:ext uri="{0D108BD9-81ED-4DB2-BD59-A6C34878D82A}">
                    <a16:rowId xmlns:a16="http://schemas.microsoft.com/office/drawing/2014/main" val="393439698"/>
                  </a:ext>
                </a:extLst>
              </a:tr>
              <a:tr h="768738">
                <a:tc>
                  <a:txBody>
                    <a:bodyPr/>
                    <a:lstStyle/>
                    <a:p>
                      <a:pPr algn="l" fontAlgn="b"/>
                      <a:r>
                        <a:rPr lang="en-US" sz="1100" u="none" strike="noStrike">
                          <a:effectLst/>
                        </a:rPr>
                        <a:t>TC_Enroll_05</a:t>
                      </a:r>
                      <a:endParaRPr lang="en-US" sz="1100" b="0" i="0" u="none" strike="noStrike">
                        <a:solidFill>
                          <a:srgbClr val="000000"/>
                        </a:solidFill>
                        <a:effectLst/>
                        <a:latin typeface="Times New Roman" panose="02020603050405020304" pitchFamily="18" charset="0"/>
                      </a:endParaRPr>
                    </a:p>
                  </a:txBody>
                  <a:tcPr marL="7747" marR="7747" marT="7747" marB="0" anchor="b"/>
                </a:tc>
                <a:tc>
                  <a:txBody>
                    <a:bodyPr/>
                    <a:lstStyle/>
                    <a:p>
                      <a:pPr algn="l" fontAlgn="b"/>
                      <a:r>
                        <a:rPr lang="en-US" sz="1100" u="none" strike="noStrike">
                          <a:effectLst/>
                        </a:rPr>
                        <a:t>TS_enroll_05</a:t>
                      </a:r>
                      <a:endParaRPr lang="en-US" sz="1100" b="0" i="0" u="none" strike="noStrike">
                        <a:solidFill>
                          <a:srgbClr val="000000"/>
                        </a:solidFill>
                        <a:effectLst/>
                        <a:latin typeface="Times New Roman" panose="02020603050405020304" pitchFamily="18" charset="0"/>
                      </a:endParaRPr>
                    </a:p>
                  </a:txBody>
                  <a:tcPr marL="7747" marR="7747" marT="7747" marB="0" anchor="b"/>
                </a:tc>
                <a:tc>
                  <a:txBody>
                    <a:bodyPr/>
                    <a:lstStyle/>
                    <a:p>
                      <a:pPr algn="l" fontAlgn="b"/>
                      <a:r>
                        <a:rPr lang="en-US" sz="1100" u="none" strike="noStrike">
                          <a:effectLst/>
                        </a:rPr>
                        <a:t>thanh</a:t>
                      </a:r>
                      <a:endParaRPr lang="en-US" sz="1100" b="0" i="0" u="none" strike="noStrike">
                        <a:solidFill>
                          <a:srgbClr val="000000"/>
                        </a:solidFill>
                        <a:effectLst/>
                        <a:latin typeface="Times New Roman" panose="02020603050405020304" pitchFamily="18" charset="0"/>
                      </a:endParaRPr>
                    </a:p>
                  </a:txBody>
                  <a:tcPr marL="7747" marR="7747" marT="7747" marB="0" anchor="b"/>
                </a:tc>
                <a:tc>
                  <a:txBody>
                    <a:bodyPr/>
                    <a:lstStyle/>
                    <a:p>
                      <a:pPr algn="l" fontAlgn="b"/>
                      <a:r>
                        <a:rPr lang="en-US" sz="1100" u="none" strike="noStrike">
                          <a:effectLst/>
                        </a:rPr>
                        <a:t>nguyenlinhhy2001@gmail.com</a:t>
                      </a:r>
                      <a:endParaRPr lang="en-US" sz="1100" b="0" i="0" u="none" strike="noStrike">
                        <a:solidFill>
                          <a:srgbClr val="000000"/>
                        </a:solidFill>
                        <a:effectLst/>
                        <a:latin typeface="Times New Roman" panose="02020603050405020304" pitchFamily="18" charset="0"/>
                      </a:endParaRPr>
                    </a:p>
                  </a:txBody>
                  <a:tcPr marL="7747" marR="7747" marT="7747" marB="0" anchor="b"/>
                </a:tc>
                <a:tc>
                  <a:txBody>
                    <a:bodyPr/>
                    <a:lstStyle/>
                    <a:p>
                      <a:pPr algn="l" fontAlgn="b"/>
                      <a:r>
                        <a:rPr lang="en-US" sz="1100" u="none" strike="noStrike">
                          <a:effectLst/>
                        </a:rPr>
                        <a:t>nguyenlinhhy2001@gmail.com</a:t>
                      </a:r>
                      <a:endParaRPr lang="en-US" sz="1100" b="0" i="0" u="none" strike="noStrike">
                        <a:solidFill>
                          <a:srgbClr val="000000"/>
                        </a:solidFill>
                        <a:effectLst/>
                        <a:latin typeface="Times New Roman" panose="02020603050405020304" pitchFamily="18" charset="0"/>
                      </a:endParaRPr>
                    </a:p>
                  </a:txBody>
                  <a:tcPr marL="7747" marR="7747" marT="7747" marB="0" anchor="b"/>
                </a:tc>
                <a:tc>
                  <a:txBody>
                    <a:bodyPr/>
                    <a:lstStyle/>
                    <a:p>
                      <a:pPr algn="l" fontAlgn="b"/>
                      <a:r>
                        <a:rPr lang="en-US" sz="1100" u="none" strike="noStrike">
                          <a:effectLst/>
                        </a:rPr>
                        <a:t>VN-84</a:t>
                      </a:r>
                      <a:endParaRPr lang="en-US" sz="1100" b="0" i="0" u="none" strike="noStrike">
                        <a:solidFill>
                          <a:srgbClr val="000000"/>
                        </a:solidFill>
                        <a:effectLst/>
                        <a:latin typeface="Times New Roman" panose="02020603050405020304" pitchFamily="18" charset="0"/>
                      </a:endParaRPr>
                    </a:p>
                  </a:txBody>
                  <a:tcPr marL="7747" marR="7747" marT="7747" marB="0" anchor="b"/>
                </a:tc>
                <a:tc>
                  <a:txBody>
                    <a:bodyPr/>
                    <a:lstStyle/>
                    <a:p>
                      <a:pPr algn="l" fontAlgn="b"/>
                      <a:r>
                        <a:rPr lang="en-US" sz="1100" u="none" strike="noStrike">
                          <a:effectLst/>
                        </a:rPr>
                        <a:t>09sg35vat6t12312</a:t>
                      </a:r>
                      <a:endParaRPr lang="en-US" sz="1100" b="0" i="0" u="none" strike="noStrike">
                        <a:solidFill>
                          <a:srgbClr val="000000"/>
                        </a:solidFill>
                        <a:effectLst/>
                        <a:latin typeface="Times New Roman" panose="02020603050405020304" pitchFamily="18" charset="0"/>
                      </a:endParaRPr>
                    </a:p>
                  </a:txBody>
                  <a:tcPr marL="7747" marR="7747" marT="7747" marB="0" anchor="b"/>
                </a:tc>
                <a:tc>
                  <a:txBody>
                    <a:bodyPr/>
                    <a:lstStyle/>
                    <a:p>
                      <a:pPr algn="l" fontAlgn="b"/>
                      <a:r>
                        <a:rPr lang="en-US" sz="1100" u="none" strike="noStrike" dirty="0">
                          <a:effectLst/>
                        </a:rPr>
                        <a:t>Invalid Phone Number</a:t>
                      </a:r>
                      <a:endParaRPr lang="en-US" sz="1100" b="0" i="0" u="none" strike="noStrike" dirty="0">
                        <a:solidFill>
                          <a:srgbClr val="000000"/>
                        </a:solidFill>
                        <a:effectLst/>
                        <a:latin typeface="Times New Roman" panose="02020603050405020304" pitchFamily="18" charset="0"/>
                      </a:endParaRPr>
                    </a:p>
                  </a:txBody>
                  <a:tcPr marL="7747" marR="7747" marT="7747" marB="0" anchor="b"/>
                </a:tc>
                <a:extLst>
                  <a:ext uri="{0D108BD9-81ED-4DB2-BD59-A6C34878D82A}">
                    <a16:rowId xmlns:a16="http://schemas.microsoft.com/office/drawing/2014/main" val="2111251836"/>
                  </a:ext>
                </a:extLst>
              </a:tr>
            </a:tbl>
          </a:graphicData>
        </a:graphic>
      </p:graphicFrame>
      <p:sp>
        <p:nvSpPr>
          <p:cNvPr id="8" name="Rectangle 7"/>
          <p:cNvSpPr/>
          <p:nvPr/>
        </p:nvSpPr>
        <p:spPr>
          <a:xfrm>
            <a:off x="229076" y="5786771"/>
            <a:ext cx="8952931" cy="542584"/>
          </a:xfrm>
          <a:prstGeom prst="rect">
            <a:avLst/>
          </a:prstGeom>
        </p:spPr>
        <p:txBody>
          <a:bodyPr wrap="square">
            <a:spAutoFit/>
          </a:bodyPr>
          <a:lstStyle/>
          <a:p>
            <a:pPr lvl="0" algn="just">
              <a:lnSpc>
                <a:spcPct val="130000"/>
              </a:lnSpc>
            </a:pPr>
            <a:r>
              <a:rPr lang="en-US" sz="2500" dirty="0" err="1" smtClean="0">
                <a:latin typeface="Times New Roman" panose="02020603050405020304" pitchFamily="18" charset="0"/>
                <a:cs typeface="Times New Roman" panose="02020603050405020304" pitchFamily="18" charset="0"/>
              </a:rPr>
              <a:t>Xây</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dựng</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dữ</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liệu</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kiểm</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thử</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chức</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năng</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đăng</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ký</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khóa</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học</a:t>
            </a:r>
            <a:endParaRPr lang="vi-V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3160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theme1.xml><?xml version="1.0" encoding="utf-8"?>
<a:theme xmlns:a="http://schemas.openxmlformats.org/drawingml/2006/main" name="Slide Bảo vệ đề cương thạc sĩ - Lương Xuân Hồng">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T Presentation template.potx" id="{511E03BE-EAEB-4743-A5CB-D2876A9DC662}" vid="{4CEDF3E2-1B19-443F-B9CA-585E14BC88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Slide Bảo vệ đề cương thạc sĩ - Lương Xuân Hồng</Template>
  <TotalTime>2870</TotalTime>
  <Words>1232</Words>
  <Application>Microsoft Office PowerPoint</Application>
  <PresentationFormat>On-screen Show (4:3)</PresentationFormat>
  <Paragraphs>277</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Consolas</vt:lpstr>
      <vt:lpstr>Times New Roman</vt:lpstr>
      <vt:lpstr>Slide Bảo vệ đề cương thạc sĩ - Lương Xuân Hồng</vt:lpstr>
      <vt:lpstr>PowerPoint Presentation</vt:lpstr>
      <vt:lpstr>Nội dung</vt:lpstr>
      <vt:lpstr>1. Giới thiệu đề tài</vt:lpstr>
      <vt:lpstr>2. Cơ sở lý thuyết</vt:lpstr>
      <vt:lpstr>2. Cơ sở lý thuyết</vt:lpstr>
      <vt:lpstr>2. Cơ sở lý thuyết</vt:lpstr>
      <vt:lpstr>3. Triển khai kiểm thử</vt:lpstr>
      <vt:lpstr>3. Triển khai kiểm thử</vt:lpstr>
      <vt:lpstr>3. Triển khai kiểm thử</vt:lpstr>
      <vt:lpstr>3. Triển khai kiểm thử</vt:lpstr>
      <vt:lpstr>4. Kết luận và hướng phát triển</vt:lpstr>
      <vt:lpstr>4. Kết luận và hướng phát triển</vt:lpstr>
      <vt:lpstr>4. Kết luận và hướng phát triển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SONGNGOC</dc:creator>
  <cp:lastModifiedBy>hyn</cp:lastModifiedBy>
  <cp:revision>77</cp:revision>
  <dcterms:created xsi:type="dcterms:W3CDTF">2021-05-24T03:25:10Z</dcterms:created>
  <dcterms:modified xsi:type="dcterms:W3CDTF">2023-06-14T01:35:34Z</dcterms:modified>
</cp:coreProperties>
</file>