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ED63-BD4D-41BD-8953-AF47C1BB1CD7}" type="datetimeFigureOut">
              <a:rPr lang="en-US" smtClean="0"/>
              <a:t>06/03/2023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65CD-5BA9-47D6-B473-76E9F75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1258" y="274320"/>
            <a:ext cx="1005840" cy="6217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820789" y="2860413"/>
            <a:ext cx="48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Apllication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 Test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6651" y="274320"/>
            <a:ext cx="1606732" cy="6217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793921" y="2429337"/>
            <a:ext cx="397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Tools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8171" y="418011"/>
            <a:ext cx="744583" cy="593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2136" y="2479803"/>
            <a:ext cx="3678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Engine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72892" y="4676502"/>
            <a:ext cx="2886891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70217" y="5969726"/>
            <a:ext cx="1972491" cy="5225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69726" y="5969726"/>
            <a:ext cx="1972491" cy="5225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Logs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69235" y="5985676"/>
            <a:ext cx="2090055" cy="5225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Screenshots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293238" y="4921123"/>
            <a:ext cx="2879654" cy="1436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6537969" y="5294675"/>
            <a:ext cx="263561" cy="2243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0743" y="5558831"/>
            <a:ext cx="549525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9620222" y="5716155"/>
            <a:ext cx="335407" cy="1121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695957" y="5737469"/>
            <a:ext cx="335407" cy="1121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161111" y="5716154"/>
            <a:ext cx="335407" cy="1121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765722" y="1781581"/>
            <a:ext cx="760558" cy="22729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3370657" y="2717995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Reader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16393" y="1665784"/>
            <a:ext cx="2178521" cy="9194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 repository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52606" y="3192243"/>
            <a:ext cx="2142308" cy="9194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Repository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760647" y="457227"/>
            <a:ext cx="2886891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ActionKeywords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2293238" y="2886891"/>
            <a:ext cx="1480236" cy="1306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2316591" y="659701"/>
            <a:ext cx="1480236" cy="1306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4526279" y="2060204"/>
            <a:ext cx="1590113" cy="1498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4526280" y="3451860"/>
            <a:ext cx="1626326" cy="148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hyn</dc:creator>
  <cp:lastModifiedBy>hyn</cp:lastModifiedBy>
  <cp:revision>3</cp:revision>
  <dcterms:created xsi:type="dcterms:W3CDTF">2023-06-03T08:13:25Z</dcterms:created>
  <dcterms:modified xsi:type="dcterms:W3CDTF">2023-06-03T08:39:04Z</dcterms:modified>
</cp:coreProperties>
</file>