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82" r:id="rId5"/>
    <p:sldId id="283" r:id="rId6"/>
    <p:sldId id="286" r:id="rId7"/>
    <p:sldId id="288" r:id="rId8"/>
    <p:sldId id="289" r:id="rId9"/>
    <p:sldId id="290" r:id="rId10"/>
    <p:sldId id="299" r:id="rId11"/>
    <p:sldId id="293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684"/>
    <a:srgbClr val="570F5A"/>
    <a:srgbClr val="262626"/>
    <a:srgbClr val="76478A"/>
    <a:srgbClr val="A982B4"/>
    <a:srgbClr val="E068E6"/>
    <a:srgbClr val="F59DEB"/>
    <a:srgbClr val="37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21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FE4B1-F2FA-44DD-954D-5E1E6FBF086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02E63F-768A-44CF-9C59-DCF232B5BDAA}">
      <dgm:prSet phldrT="[텍스트]"/>
      <dgm:spPr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dirty="0"/>
            <a:t>회사 소개</a:t>
          </a:r>
        </a:p>
      </dgm:t>
    </dgm:pt>
    <dgm:pt modelId="{DCF38AE5-0989-42D9-80A7-661F3DFC2E8A}" type="parTrans" cxnId="{FA6B4C44-BA84-43F3-B8D3-CD3B15D1304B}">
      <dgm:prSet/>
      <dgm:spPr/>
      <dgm:t>
        <a:bodyPr/>
        <a:lstStyle/>
        <a:p>
          <a:pPr latinLnBrk="1"/>
          <a:endParaRPr lang="ko-KR" altLang="en-US"/>
        </a:p>
      </dgm:t>
    </dgm:pt>
    <dgm:pt modelId="{F946FC48-A81B-456B-B771-0AF9FC0682C2}" type="sibTrans" cxnId="{FA6B4C44-BA84-43F3-B8D3-CD3B15D1304B}">
      <dgm:prSet/>
      <dgm:spPr/>
      <dgm:t>
        <a:bodyPr/>
        <a:lstStyle/>
        <a:p>
          <a:pPr latinLnBrk="1"/>
          <a:endParaRPr lang="ko-KR" altLang="en-US"/>
        </a:p>
      </dgm:t>
    </dgm:pt>
    <dgm:pt modelId="{4F94B565-EF22-44BA-AC83-77C98ED47414}">
      <dgm:prSet phldrT="[텍스트]"/>
      <dgm:spPr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dirty="0"/>
            <a:t>조직 현황</a:t>
          </a:r>
        </a:p>
      </dgm:t>
    </dgm:pt>
    <dgm:pt modelId="{F3247B65-4D4E-4C05-B5B9-446EA7680D6B}" type="parTrans" cxnId="{DDD76381-D697-4EA8-BACD-272994A130D6}">
      <dgm:prSet/>
      <dgm:spPr/>
      <dgm:t>
        <a:bodyPr/>
        <a:lstStyle/>
        <a:p>
          <a:pPr latinLnBrk="1"/>
          <a:endParaRPr lang="ko-KR" altLang="en-US"/>
        </a:p>
      </dgm:t>
    </dgm:pt>
    <dgm:pt modelId="{2E61E4A9-B6FE-41E4-B4C9-1A302DA9C884}" type="sibTrans" cxnId="{DDD76381-D697-4EA8-BACD-272994A130D6}">
      <dgm:prSet/>
      <dgm:spPr/>
      <dgm:t>
        <a:bodyPr/>
        <a:lstStyle/>
        <a:p>
          <a:pPr latinLnBrk="1"/>
          <a:endParaRPr lang="ko-KR" altLang="en-US"/>
        </a:p>
      </dgm:t>
    </dgm:pt>
    <dgm:pt modelId="{A16F7215-2186-42AC-ADAE-4923E3BD38E3}">
      <dgm:prSet phldrT="[텍스트]"/>
      <dgm:spPr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dirty="0"/>
            <a:t>보안 취약점 점검</a:t>
          </a:r>
          <a:endParaRPr lang="en-US" altLang="ko-KR" dirty="0"/>
        </a:p>
      </dgm:t>
    </dgm:pt>
    <dgm:pt modelId="{1827E97E-0D54-4E12-956A-0B8F2809BA8E}" type="parTrans" cxnId="{41B373F1-150B-47A1-B8F5-AF94726FD444}">
      <dgm:prSet/>
      <dgm:spPr/>
      <dgm:t>
        <a:bodyPr/>
        <a:lstStyle/>
        <a:p>
          <a:pPr latinLnBrk="1"/>
          <a:endParaRPr lang="ko-KR" altLang="en-US"/>
        </a:p>
      </dgm:t>
    </dgm:pt>
    <dgm:pt modelId="{06E5CCB9-99A3-4F05-947C-6B433EE31F01}" type="sibTrans" cxnId="{41B373F1-150B-47A1-B8F5-AF94726FD444}">
      <dgm:prSet/>
      <dgm:spPr/>
      <dgm:t>
        <a:bodyPr/>
        <a:lstStyle/>
        <a:p>
          <a:pPr latinLnBrk="1"/>
          <a:endParaRPr lang="ko-KR" altLang="en-US"/>
        </a:p>
      </dgm:t>
    </dgm:pt>
    <dgm:pt modelId="{F7449297-BFE1-4282-89AF-AD0A63E3E5F1}" type="pres">
      <dgm:prSet presAssocID="{F5EFE4B1-F2FA-44DD-954D-5E1E6FBF0860}" presName="linear" presStyleCnt="0">
        <dgm:presLayoutVars>
          <dgm:dir/>
          <dgm:animLvl val="lvl"/>
          <dgm:resizeHandles val="exact"/>
        </dgm:presLayoutVars>
      </dgm:prSet>
      <dgm:spPr/>
    </dgm:pt>
    <dgm:pt modelId="{D98B555D-562D-4079-A4ED-2E6B74080AC7}" type="pres">
      <dgm:prSet presAssocID="{1402E63F-768A-44CF-9C59-DCF232B5BDAA}" presName="parentLin" presStyleCnt="0"/>
      <dgm:spPr/>
    </dgm:pt>
    <dgm:pt modelId="{C7A1D00E-E7F4-4D2C-AFEE-17C1D671F83A}" type="pres">
      <dgm:prSet presAssocID="{1402E63F-768A-44CF-9C59-DCF232B5BDAA}" presName="parentLeftMargin" presStyleLbl="node1" presStyleIdx="0" presStyleCnt="3"/>
      <dgm:spPr/>
    </dgm:pt>
    <dgm:pt modelId="{A90C20CC-A8D7-481D-9271-CB174DC98043}" type="pres">
      <dgm:prSet presAssocID="{1402E63F-768A-44CF-9C59-DCF232B5BDAA}" presName="parentText" presStyleLbl="node1" presStyleIdx="0" presStyleCnt="3" custLinFactNeighborX="2253" custLinFactNeighborY="7519">
        <dgm:presLayoutVars>
          <dgm:chMax val="0"/>
          <dgm:bulletEnabled val="1"/>
        </dgm:presLayoutVars>
      </dgm:prSet>
      <dgm:spPr/>
    </dgm:pt>
    <dgm:pt modelId="{34EFF33F-7A18-4D71-A6E5-6ACA6814B4CD}" type="pres">
      <dgm:prSet presAssocID="{1402E63F-768A-44CF-9C59-DCF232B5BDAA}" presName="negativeSpace" presStyleCnt="0"/>
      <dgm:spPr/>
    </dgm:pt>
    <dgm:pt modelId="{265FA7BC-44D2-4C35-8376-AD601380A982}" type="pres">
      <dgm:prSet presAssocID="{1402E63F-768A-44CF-9C59-DCF232B5BDAA}" presName="childText" presStyleLbl="conFgAcc1" presStyleIdx="0" presStyleCnt="3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</dgm:pt>
    <dgm:pt modelId="{952E6993-9A35-4632-A863-2B9FBD87BE29}" type="pres">
      <dgm:prSet presAssocID="{F946FC48-A81B-456B-B771-0AF9FC0682C2}" presName="spaceBetweenRectangles" presStyleCnt="0"/>
      <dgm:spPr/>
    </dgm:pt>
    <dgm:pt modelId="{32ACD702-A97F-43C4-AB0D-408AAEFC4F66}" type="pres">
      <dgm:prSet presAssocID="{4F94B565-EF22-44BA-AC83-77C98ED47414}" presName="parentLin" presStyleCnt="0"/>
      <dgm:spPr/>
    </dgm:pt>
    <dgm:pt modelId="{4C0A07EF-8157-459B-BBA7-1DC70AF98F4B}" type="pres">
      <dgm:prSet presAssocID="{4F94B565-EF22-44BA-AC83-77C98ED47414}" presName="parentLeftMargin" presStyleLbl="node1" presStyleIdx="0" presStyleCnt="3"/>
      <dgm:spPr/>
    </dgm:pt>
    <dgm:pt modelId="{EF7E080D-56B3-48F1-9117-5E8EAB569658}" type="pres">
      <dgm:prSet presAssocID="{4F94B565-EF22-44BA-AC83-77C98ED47414}" presName="parentText" presStyleLbl="node1" presStyleIdx="1" presStyleCnt="3" custLinFactNeighborX="2253" custLinFactNeighborY="6277">
        <dgm:presLayoutVars>
          <dgm:chMax val="0"/>
          <dgm:bulletEnabled val="1"/>
        </dgm:presLayoutVars>
      </dgm:prSet>
      <dgm:spPr/>
    </dgm:pt>
    <dgm:pt modelId="{21A90D5C-EBD5-455F-BB76-57F1ADF6A5A2}" type="pres">
      <dgm:prSet presAssocID="{4F94B565-EF22-44BA-AC83-77C98ED47414}" presName="negativeSpace" presStyleCnt="0"/>
      <dgm:spPr/>
    </dgm:pt>
    <dgm:pt modelId="{767AF9FF-5659-4997-B0AC-D55B763D6D1C}" type="pres">
      <dgm:prSet presAssocID="{4F94B565-EF22-44BA-AC83-77C98ED47414}" presName="childText" presStyleLbl="conFgAcc1" presStyleIdx="1" presStyleCnt="3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</dgm:pt>
    <dgm:pt modelId="{9BF7865A-A3CF-484D-866D-E484FF7B4E22}" type="pres">
      <dgm:prSet presAssocID="{2E61E4A9-B6FE-41E4-B4C9-1A302DA9C884}" presName="spaceBetweenRectangles" presStyleCnt="0"/>
      <dgm:spPr/>
    </dgm:pt>
    <dgm:pt modelId="{CD2FD302-15CF-4189-B02B-8120AC5A8D68}" type="pres">
      <dgm:prSet presAssocID="{A16F7215-2186-42AC-ADAE-4923E3BD38E3}" presName="parentLin" presStyleCnt="0"/>
      <dgm:spPr/>
    </dgm:pt>
    <dgm:pt modelId="{0D326129-984D-483E-96FA-F74A7147E608}" type="pres">
      <dgm:prSet presAssocID="{A16F7215-2186-42AC-ADAE-4923E3BD38E3}" presName="parentLeftMargin" presStyleLbl="node1" presStyleIdx="1" presStyleCnt="3"/>
      <dgm:spPr/>
    </dgm:pt>
    <dgm:pt modelId="{682B7004-3EBC-482D-941C-6DD7044D5AC3}" type="pres">
      <dgm:prSet presAssocID="{A16F7215-2186-42AC-ADAE-4923E3BD38E3}" presName="parentText" presStyleLbl="node1" presStyleIdx="2" presStyleCnt="3" custLinFactNeighborX="2253" custLinFactNeighborY="6277">
        <dgm:presLayoutVars>
          <dgm:chMax val="0"/>
          <dgm:bulletEnabled val="1"/>
        </dgm:presLayoutVars>
      </dgm:prSet>
      <dgm:spPr/>
    </dgm:pt>
    <dgm:pt modelId="{8AE2ACA3-5738-4119-AC2A-67BBFB611867}" type="pres">
      <dgm:prSet presAssocID="{A16F7215-2186-42AC-ADAE-4923E3BD38E3}" presName="negativeSpace" presStyleCnt="0"/>
      <dgm:spPr/>
    </dgm:pt>
    <dgm:pt modelId="{4CF9A148-9248-4887-850E-75E5BF0981CC}" type="pres">
      <dgm:prSet presAssocID="{A16F7215-2186-42AC-ADAE-4923E3BD38E3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</dgm:pt>
  </dgm:ptLst>
  <dgm:cxnLst>
    <dgm:cxn modelId="{46BFF90D-0278-4FFE-9B61-308B6FB8F49C}" type="presOf" srcId="{1402E63F-768A-44CF-9C59-DCF232B5BDAA}" destId="{C7A1D00E-E7F4-4D2C-AFEE-17C1D671F83A}" srcOrd="0" destOrd="0" presId="urn:microsoft.com/office/officeart/2005/8/layout/list1"/>
    <dgm:cxn modelId="{E89B5312-A388-4208-B4E9-DC7BD3DB4FC7}" type="presOf" srcId="{A16F7215-2186-42AC-ADAE-4923E3BD38E3}" destId="{0D326129-984D-483E-96FA-F74A7147E608}" srcOrd="0" destOrd="0" presId="urn:microsoft.com/office/officeart/2005/8/layout/list1"/>
    <dgm:cxn modelId="{944B902C-D4CD-4706-B1B4-7176E6DF9A6C}" type="presOf" srcId="{A16F7215-2186-42AC-ADAE-4923E3BD38E3}" destId="{682B7004-3EBC-482D-941C-6DD7044D5AC3}" srcOrd="1" destOrd="0" presId="urn:microsoft.com/office/officeart/2005/8/layout/list1"/>
    <dgm:cxn modelId="{FA6B4C44-BA84-43F3-B8D3-CD3B15D1304B}" srcId="{F5EFE4B1-F2FA-44DD-954D-5E1E6FBF0860}" destId="{1402E63F-768A-44CF-9C59-DCF232B5BDAA}" srcOrd="0" destOrd="0" parTransId="{DCF38AE5-0989-42D9-80A7-661F3DFC2E8A}" sibTransId="{F946FC48-A81B-456B-B771-0AF9FC0682C2}"/>
    <dgm:cxn modelId="{359BDD69-5A64-4423-88B6-5419EAC1FCDC}" type="presOf" srcId="{F5EFE4B1-F2FA-44DD-954D-5E1E6FBF0860}" destId="{F7449297-BFE1-4282-89AF-AD0A63E3E5F1}" srcOrd="0" destOrd="0" presId="urn:microsoft.com/office/officeart/2005/8/layout/list1"/>
    <dgm:cxn modelId="{DBB1414F-C9FE-416B-B077-4A04D32F5147}" type="presOf" srcId="{1402E63F-768A-44CF-9C59-DCF232B5BDAA}" destId="{A90C20CC-A8D7-481D-9271-CB174DC98043}" srcOrd="1" destOrd="0" presId="urn:microsoft.com/office/officeart/2005/8/layout/list1"/>
    <dgm:cxn modelId="{DDD76381-D697-4EA8-BACD-272994A130D6}" srcId="{F5EFE4B1-F2FA-44DD-954D-5E1E6FBF0860}" destId="{4F94B565-EF22-44BA-AC83-77C98ED47414}" srcOrd="1" destOrd="0" parTransId="{F3247B65-4D4E-4C05-B5B9-446EA7680D6B}" sibTransId="{2E61E4A9-B6FE-41E4-B4C9-1A302DA9C884}"/>
    <dgm:cxn modelId="{A65404BD-5CEF-4510-8C09-A06C9B3518AB}" type="presOf" srcId="{4F94B565-EF22-44BA-AC83-77C98ED47414}" destId="{EF7E080D-56B3-48F1-9117-5E8EAB569658}" srcOrd="1" destOrd="0" presId="urn:microsoft.com/office/officeart/2005/8/layout/list1"/>
    <dgm:cxn modelId="{5441C0C9-3168-49A2-A976-739B61D9C160}" type="presOf" srcId="{4F94B565-EF22-44BA-AC83-77C98ED47414}" destId="{4C0A07EF-8157-459B-BBA7-1DC70AF98F4B}" srcOrd="0" destOrd="0" presId="urn:microsoft.com/office/officeart/2005/8/layout/list1"/>
    <dgm:cxn modelId="{41B373F1-150B-47A1-B8F5-AF94726FD444}" srcId="{F5EFE4B1-F2FA-44DD-954D-5E1E6FBF0860}" destId="{A16F7215-2186-42AC-ADAE-4923E3BD38E3}" srcOrd="2" destOrd="0" parTransId="{1827E97E-0D54-4E12-956A-0B8F2809BA8E}" sibTransId="{06E5CCB9-99A3-4F05-947C-6B433EE31F01}"/>
    <dgm:cxn modelId="{658ED6DF-1E69-4EF5-92C1-F57AAEA11749}" type="presParOf" srcId="{F7449297-BFE1-4282-89AF-AD0A63E3E5F1}" destId="{D98B555D-562D-4079-A4ED-2E6B74080AC7}" srcOrd="0" destOrd="0" presId="urn:microsoft.com/office/officeart/2005/8/layout/list1"/>
    <dgm:cxn modelId="{3F2D2E0A-DD5B-4C69-BDF0-2CD1E99988AD}" type="presParOf" srcId="{D98B555D-562D-4079-A4ED-2E6B74080AC7}" destId="{C7A1D00E-E7F4-4D2C-AFEE-17C1D671F83A}" srcOrd="0" destOrd="0" presId="urn:microsoft.com/office/officeart/2005/8/layout/list1"/>
    <dgm:cxn modelId="{34470AB4-ECCB-4BBF-AB05-A428A836AABB}" type="presParOf" srcId="{D98B555D-562D-4079-A4ED-2E6B74080AC7}" destId="{A90C20CC-A8D7-481D-9271-CB174DC98043}" srcOrd="1" destOrd="0" presId="urn:microsoft.com/office/officeart/2005/8/layout/list1"/>
    <dgm:cxn modelId="{8FFAABF3-C477-4C8D-8C73-A65DFFA0CD83}" type="presParOf" srcId="{F7449297-BFE1-4282-89AF-AD0A63E3E5F1}" destId="{34EFF33F-7A18-4D71-A6E5-6ACA6814B4CD}" srcOrd="1" destOrd="0" presId="urn:microsoft.com/office/officeart/2005/8/layout/list1"/>
    <dgm:cxn modelId="{A4A711F9-B44B-4138-92DA-06089BAEB51D}" type="presParOf" srcId="{F7449297-BFE1-4282-89AF-AD0A63E3E5F1}" destId="{265FA7BC-44D2-4C35-8376-AD601380A982}" srcOrd="2" destOrd="0" presId="urn:microsoft.com/office/officeart/2005/8/layout/list1"/>
    <dgm:cxn modelId="{AC0B7060-06CA-4322-B450-A3BECE81B451}" type="presParOf" srcId="{F7449297-BFE1-4282-89AF-AD0A63E3E5F1}" destId="{952E6993-9A35-4632-A863-2B9FBD87BE29}" srcOrd="3" destOrd="0" presId="urn:microsoft.com/office/officeart/2005/8/layout/list1"/>
    <dgm:cxn modelId="{CFF48BEB-9E44-4E3A-8802-D4E7BCEBEBE1}" type="presParOf" srcId="{F7449297-BFE1-4282-89AF-AD0A63E3E5F1}" destId="{32ACD702-A97F-43C4-AB0D-408AAEFC4F66}" srcOrd="4" destOrd="0" presId="urn:microsoft.com/office/officeart/2005/8/layout/list1"/>
    <dgm:cxn modelId="{B4361929-89A1-463D-A108-59B51C54FC2E}" type="presParOf" srcId="{32ACD702-A97F-43C4-AB0D-408AAEFC4F66}" destId="{4C0A07EF-8157-459B-BBA7-1DC70AF98F4B}" srcOrd="0" destOrd="0" presId="urn:microsoft.com/office/officeart/2005/8/layout/list1"/>
    <dgm:cxn modelId="{E0B19821-50EA-4B14-88DE-492EC773B96A}" type="presParOf" srcId="{32ACD702-A97F-43C4-AB0D-408AAEFC4F66}" destId="{EF7E080D-56B3-48F1-9117-5E8EAB569658}" srcOrd="1" destOrd="0" presId="urn:microsoft.com/office/officeart/2005/8/layout/list1"/>
    <dgm:cxn modelId="{30B68DAC-91C2-482D-AD62-4911E887BA06}" type="presParOf" srcId="{F7449297-BFE1-4282-89AF-AD0A63E3E5F1}" destId="{21A90D5C-EBD5-455F-BB76-57F1ADF6A5A2}" srcOrd="5" destOrd="0" presId="urn:microsoft.com/office/officeart/2005/8/layout/list1"/>
    <dgm:cxn modelId="{0A312BB6-457F-4B39-8E8D-D350F8429D50}" type="presParOf" srcId="{F7449297-BFE1-4282-89AF-AD0A63E3E5F1}" destId="{767AF9FF-5659-4997-B0AC-D55B763D6D1C}" srcOrd="6" destOrd="0" presId="urn:microsoft.com/office/officeart/2005/8/layout/list1"/>
    <dgm:cxn modelId="{2C84D8C6-4CB7-4104-B587-86FEA6B5BDA3}" type="presParOf" srcId="{F7449297-BFE1-4282-89AF-AD0A63E3E5F1}" destId="{9BF7865A-A3CF-484D-866D-E484FF7B4E22}" srcOrd="7" destOrd="0" presId="urn:microsoft.com/office/officeart/2005/8/layout/list1"/>
    <dgm:cxn modelId="{1FCD8C83-5824-4CB2-B78E-75D8528A03E4}" type="presParOf" srcId="{F7449297-BFE1-4282-89AF-AD0A63E3E5F1}" destId="{CD2FD302-15CF-4189-B02B-8120AC5A8D68}" srcOrd="8" destOrd="0" presId="urn:microsoft.com/office/officeart/2005/8/layout/list1"/>
    <dgm:cxn modelId="{7BBCB09D-EE23-47C4-A3AC-5F34C898599B}" type="presParOf" srcId="{CD2FD302-15CF-4189-B02B-8120AC5A8D68}" destId="{0D326129-984D-483E-96FA-F74A7147E608}" srcOrd="0" destOrd="0" presId="urn:microsoft.com/office/officeart/2005/8/layout/list1"/>
    <dgm:cxn modelId="{2D884E45-F3A8-4224-9840-289DCA6FB960}" type="presParOf" srcId="{CD2FD302-15CF-4189-B02B-8120AC5A8D68}" destId="{682B7004-3EBC-482D-941C-6DD7044D5AC3}" srcOrd="1" destOrd="0" presId="urn:microsoft.com/office/officeart/2005/8/layout/list1"/>
    <dgm:cxn modelId="{21435500-91AB-4B9C-B3A5-10FF33B48550}" type="presParOf" srcId="{F7449297-BFE1-4282-89AF-AD0A63E3E5F1}" destId="{8AE2ACA3-5738-4119-AC2A-67BBFB611867}" srcOrd="9" destOrd="0" presId="urn:microsoft.com/office/officeart/2005/8/layout/list1"/>
    <dgm:cxn modelId="{55A0368E-88FA-47B7-9B55-23593FD5800C}" type="presParOf" srcId="{F7449297-BFE1-4282-89AF-AD0A63E3E5F1}" destId="{4CF9A148-9248-4887-850E-75E5BF0981CC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39423-66C0-48F8-9997-E10AFAAC0CA8}" type="doc">
      <dgm:prSet loTypeId="urn:microsoft.com/office/officeart/2005/8/layout/orgChart1" loCatId="hierarchy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E1A7A9B7-9F2D-41B9-9A07-5CE56511670F}">
      <dgm:prSet phldrT="[텍스트]"/>
      <dgm:spPr>
        <a:gradFill rotWithShape="0">
          <a:gsLst>
            <a:gs pos="5000">
              <a:srgbClr val="7F1684">
                <a:lumMod val="99000"/>
                <a:lumOff val="1000"/>
              </a:srgbClr>
            </a:gs>
            <a:gs pos="61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대표 이사</a:t>
          </a:r>
        </a:p>
      </dgm:t>
    </dgm:pt>
    <dgm:pt modelId="{31697814-D4DC-4022-80A1-E63D339C3024}" type="par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E5D16C72-15C4-4C48-82DB-1CC935970A75}" type="sib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CFDD13D3-6001-4F49-8A36-5BE0F146D0C5}">
      <dgm:prSet phldrT="[텍스트]"/>
      <dgm:spPr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경영기획부</a:t>
          </a:r>
        </a:p>
      </dgm:t>
    </dgm:pt>
    <dgm:pt modelId="{92CC0500-A6AF-40F9-B41A-26200A7C10CE}" type="parTrans" cxnId="{099F2507-31C1-4A8E-974B-67BED517571E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D2200EFF-2A00-4354-81CB-802A2E72A557}" type="sibTrans" cxnId="{099F2507-31C1-4A8E-974B-67BED517571E}">
      <dgm:prSet/>
      <dgm:spPr/>
      <dgm:t>
        <a:bodyPr/>
        <a:lstStyle/>
        <a:p>
          <a:pPr latinLnBrk="1"/>
          <a:endParaRPr lang="ko-KR" altLang="en-US" b="1"/>
        </a:p>
      </dgm:t>
    </dgm:pt>
    <dgm:pt modelId="{52D4EA74-38A7-4213-8577-31A509B1B95C}">
      <dgm:prSet phldrT="[텍스트]"/>
      <dgm:spPr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개발관리부</a:t>
          </a:r>
        </a:p>
      </dgm:t>
    </dgm:pt>
    <dgm:pt modelId="{FDF0099B-506B-439E-9FEC-FD6907C89EF3}" type="parTrans" cxnId="{0D3154B2-B496-4372-9DC8-04A0E6F6C7E3}">
      <dgm:prSet/>
      <dgm:spPr>
        <a:ln>
          <a:solidFill>
            <a:srgbClr val="7F1684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2AD45B3B-2A81-48CF-BA60-C2164935D618}" type="sibTrans" cxnId="{0D3154B2-B496-4372-9DC8-04A0E6F6C7E3}">
      <dgm:prSet/>
      <dgm:spPr/>
      <dgm:t>
        <a:bodyPr/>
        <a:lstStyle/>
        <a:p>
          <a:pPr latinLnBrk="1"/>
          <a:endParaRPr lang="ko-KR" altLang="en-US" b="1"/>
        </a:p>
      </dgm:t>
    </dgm:pt>
    <dgm:pt modelId="{FD16812C-7DA5-44EA-9131-783F3D452544}">
      <dgm:prSet phldrT="[텍스트]"/>
      <dgm:spPr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운영관리부</a:t>
          </a:r>
        </a:p>
      </dgm:t>
    </dgm:pt>
    <dgm:pt modelId="{61793927-EF3A-43AE-A6F3-7BE745145C4A}" type="parTrans" cxnId="{8FC54D1B-13DF-4896-8047-3BDEAA8FE214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8C46EDFF-604D-4411-81EA-91E591B3D38E}" type="sibTrans" cxnId="{8FC54D1B-13DF-4896-8047-3BDEAA8FE214}">
      <dgm:prSet/>
      <dgm:spPr/>
      <dgm:t>
        <a:bodyPr/>
        <a:lstStyle/>
        <a:p>
          <a:pPr latinLnBrk="1"/>
          <a:endParaRPr lang="ko-KR" altLang="en-US" b="1"/>
        </a:p>
      </dgm:t>
    </dgm:pt>
    <dgm:pt modelId="{A82A6390-19EA-4EBE-8705-86802A3C5216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사업지원부</a:t>
          </a:r>
        </a:p>
      </dgm:t>
    </dgm:pt>
    <dgm:pt modelId="{21931ED7-AD88-4C16-91FA-FD91A79CB81B}" type="parTrans" cxnId="{65244865-1381-442D-8E96-5D8718E7735A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A442EBCC-9198-41C3-B3C0-ED5C1619FE63}" type="sibTrans" cxnId="{65244865-1381-442D-8E96-5D8718E7735A}">
      <dgm:prSet/>
      <dgm:spPr/>
      <dgm:t>
        <a:bodyPr/>
        <a:lstStyle/>
        <a:p>
          <a:pPr latinLnBrk="1"/>
          <a:endParaRPr lang="ko-KR" altLang="en-US" b="1"/>
        </a:p>
      </dgm:t>
    </dgm:pt>
    <dgm:pt modelId="{922BB256-717E-4666-844E-08CAF2B217C4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국제사업부</a:t>
          </a:r>
        </a:p>
      </dgm:t>
    </dgm:pt>
    <dgm:pt modelId="{04359B4E-AF3C-4A03-90C7-8BD6B66F0E66}" type="parTrans" cxnId="{12696A8D-059B-40F8-957D-1A80D06E9032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0AC2D709-F865-49FF-BA0D-AF5A1A3302FA}" type="sibTrans" cxnId="{12696A8D-059B-40F8-957D-1A80D06E9032}">
      <dgm:prSet/>
      <dgm:spPr/>
      <dgm:t>
        <a:bodyPr/>
        <a:lstStyle/>
        <a:p>
          <a:pPr latinLnBrk="1"/>
          <a:endParaRPr lang="ko-KR" altLang="en-US" b="1"/>
        </a:p>
      </dgm:t>
    </dgm:pt>
    <dgm:pt modelId="{6ED9E313-FF31-4746-9CFC-667F1D6EE890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국제사업기획팀</a:t>
          </a:r>
        </a:p>
      </dgm:t>
    </dgm:pt>
    <dgm:pt modelId="{7E640902-B7E0-47D6-AD35-048BEC456602}" type="parTrans" cxnId="{75C0F84E-C7C4-4EC2-976E-C491B1D0679C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C63BE558-82C9-4109-A652-4C151B8029F8}" type="sibTrans" cxnId="{75C0F84E-C7C4-4EC2-976E-C491B1D0679C}">
      <dgm:prSet/>
      <dgm:spPr/>
      <dgm:t>
        <a:bodyPr/>
        <a:lstStyle/>
        <a:p>
          <a:pPr latinLnBrk="1"/>
          <a:endParaRPr lang="ko-KR" altLang="en-US" b="1"/>
        </a:p>
      </dgm:t>
    </dgm:pt>
    <dgm:pt modelId="{44CE9776-2874-4AD1-8956-41EC267B133C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마케팅팀</a:t>
          </a:r>
          <a:endParaRPr lang="ko-KR" altLang="en-US" b="1" dirty="0"/>
        </a:p>
      </dgm:t>
    </dgm:pt>
    <dgm:pt modelId="{C8379257-E1C8-42C8-9E54-3D9AD6F1CE39}" type="parTrans" cxnId="{30CB04F8-A4DF-4396-9E7E-4B2744C0067E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548C9D7D-CC69-4541-8D70-59CE89DF6697}" type="sibTrans" cxnId="{30CB04F8-A4DF-4396-9E7E-4B2744C0067E}">
      <dgm:prSet/>
      <dgm:spPr/>
      <dgm:t>
        <a:bodyPr/>
        <a:lstStyle/>
        <a:p>
          <a:pPr latinLnBrk="1"/>
          <a:endParaRPr lang="ko-KR" altLang="en-US" b="1"/>
        </a:p>
      </dgm:t>
    </dgm:pt>
    <dgm:pt modelId="{A32C1D27-533E-4BE5-B948-7E127579D9E9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유저관리팀</a:t>
          </a:r>
          <a:endParaRPr lang="ko-KR" altLang="en-US" b="1" dirty="0"/>
        </a:p>
      </dgm:t>
    </dgm:pt>
    <dgm:pt modelId="{66560969-BC25-4344-BE9F-D4F3E23273B7}" type="parTrans" cxnId="{8D94CB90-7C0D-4EC2-8A8A-D5C33D6AFA0B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143507A4-B841-4663-AAB0-C60334008555}" type="sibTrans" cxnId="{8D94CB90-7C0D-4EC2-8A8A-D5C33D6AFA0B}">
      <dgm:prSet/>
      <dgm:spPr/>
      <dgm:t>
        <a:bodyPr/>
        <a:lstStyle/>
        <a:p>
          <a:pPr latinLnBrk="1"/>
          <a:endParaRPr lang="ko-KR" altLang="en-US" b="1"/>
        </a:p>
      </dgm:t>
    </dgm:pt>
    <dgm:pt modelId="{A86102D2-C3EF-47E2-B5C6-A5ECA8644A7E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게임기획팀</a:t>
          </a:r>
        </a:p>
      </dgm:t>
    </dgm:pt>
    <dgm:pt modelId="{E7783E95-3389-49F1-A6D0-AE3A10ADFA58}" type="parTrans" cxnId="{A8F78052-C233-43CA-B9F3-ECB121179868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86DE6FED-6AB5-45FC-9D57-C2C550F81AC4}" type="sibTrans" cxnId="{A8F78052-C233-43CA-B9F3-ECB121179868}">
      <dgm:prSet/>
      <dgm:spPr/>
      <dgm:t>
        <a:bodyPr/>
        <a:lstStyle/>
        <a:p>
          <a:pPr latinLnBrk="1"/>
          <a:endParaRPr lang="ko-KR" altLang="en-US" b="1"/>
        </a:p>
      </dgm:t>
    </dgm:pt>
    <dgm:pt modelId="{1186AAE0-65F6-45CD-8268-F762104C3128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경영기획팀</a:t>
          </a:r>
        </a:p>
      </dgm:t>
    </dgm:pt>
    <dgm:pt modelId="{FBB35C2F-CCB2-4434-AE65-F01C39D4A060}" type="parTrans" cxnId="{A448BD8A-A296-4942-BACA-CED3004CA85E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449131D3-8ECF-42C0-AEC3-9B590924BF70}" type="sibTrans" cxnId="{A448BD8A-A296-4942-BACA-CED3004CA85E}">
      <dgm:prSet/>
      <dgm:spPr/>
      <dgm:t>
        <a:bodyPr/>
        <a:lstStyle/>
        <a:p>
          <a:pPr latinLnBrk="1"/>
          <a:endParaRPr lang="ko-KR" altLang="en-US" b="1"/>
        </a:p>
      </dgm:t>
    </dgm:pt>
    <dgm:pt modelId="{D5872304-C2E3-419E-B551-3EE8189A49CE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회계팀</a:t>
          </a:r>
          <a:endParaRPr lang="ko-KR" altLang="en-US" b="1" dirty="0"/>
        </a:p>
      </dgm:t>
    </dgm:pt>
    <dgm:pt modelId="{07610205-8589-4107-B428-2F669D5E9520}" type="parTrans" cxnId="{D58BF29D-A09B-442D-BF54-B63D2FDCF0B2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F1FC4921-9084-48E4-9C4A-205CF164DB14}" type="sibTrans" cxnId="{D58BF29D-A09B-442D-BF54-B63D2FDCF0B2}">
      <dgm:prSet/>
      <dgm:spPr/>
      <dgm:t>
        <a:bodyPr/>
        <a:lstStyle/>
        <a:p>
          <a:pPr latinLnBrk="1"/>
          <a:endParaRPr lang="ko-KR" altLang="en-US" b="1"/>
        </a:p>
      </dgm:t>
    </dgm:pt>
    <dgm:pt modelId="{C798D39D-4B21-4D54-8D64-66EE143A2B47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/>
            <a:t>게임개발팀</a:t>
          </a:r>
        </a:p>
      </dgm:t>
    </dgm:pt>
    <dgm:pt modelId="{81593E25-129B-4521-A266-C37333A9AA67}" type="parTrans" cxnId="{F4AEA2D3-1088-4EAB-80CC-78CA96529B42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F2319BEA-5463-4ED9-9FBE-27A9B72AEDE6}" type="sibTrans" cxnId="{F4AEA2D3-1088-4EAB-80CC-78CA96529B42}">
      <dgm:prSet/>
      <dgm:spPr/>
      <dgm:t>
        <a:bodyPr/>
        <a:lstStyle/>
        <a:p>
          <a:pPr latinLnBrk="1"/>
          <a:endParaRPr lang="ko-KR" altLang="en-US" b="1"/>
        </a:p>
      </dgm:t>
    </dgm:pt>
    <dgm:pt modelId="{66EC15BB-BF4A-40D1-9AB5-821B76B67B02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게임관리팀</a:t>
          </a:r>
          <a:endParaRPr lang="ko-KR" altLang="en-US" b="1" dirty="0"/>
        </a:p>
      </dgm:t>
    </dgm:pt>
    <dgm:pt modelId="{574389B7-DB12-45E0-83C3-5180DC35E753}" type="parTrans" cxnId="{BC579E5C-E6BD-4AE2-8334-1D58ED873FDA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6B11A579-E978-4F18-B30B-AD50EA74E968}" type="sibTrans" cxnId="{BC579E5C-E6BD-4AE2-8334-1D58ED873FDA}">
      <dgm:prSet/>
      <dgm:spPr/>
      <dgm:t>
        <a:bodyPr/>
        <a:lstStyle/>
        <a:p>
          <a:pPr latinLnBrk="1"/>
          <a:endParaRPr lang="ko-KR" altLang="en-US" b="1"/>
        </a:p>
      </dgm:t>
    </dgm:pt>
    <dgm:pt modelId="{C6FEFCDD-281A-4B93-9F20-6B4919731109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사업지원팀</a:t>
          </a:r>
          <a:endParaRPr lang="ko-KR" altLang="en-US" b="1" dirty="0"/>
        </a:p>
      </dgm:t>
    </dgm:pt>
    <dgm:pt modelId="{E0EB6C24-871D-4C91-971A-32DEA4744105}" type="parTrans" cxnId="{D0125F18-A349-43D6-BD1C-299FBC7CE647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1CE06F3E-9A9E-4FD3-821C-B146115E01A1}" type="sibTrans" cxnId="{D0125F18-A349-43D6-BD1C-299FBC7CE647}">
      <dgm:prSet/>
      <dgm:spPr/>
      <dgm:t>
        <a:bodyPr/>
        <a:lstStyle/>
        <a:p>
          <a:pPr latinLnBrk="1"/>
          <a:endParaRPr lang="ko-KR" altLang="en-US" b="1"/>
        </a:p>
      </dgm:t>
    </dgm:pt>
    <dgm:pt modelId="{4A6590A6-1FEA-4D57-BC10-A045948EB6BB}">
      <dgm:prSet/>
      <dgm:spPr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</a:gradFill>
      </dgm:spPr>
      <dgm:t>
        <a:bodyPr/>
        <a:lstStyle/>
        <a:p>
          <a:pPr latinLnBrk="1"/>
          <a:r>
            <a:rPr lang="ko-KR" altLang="en-US" b="1" dirty="0" err="1"/>
            <a:t>국제사업운영팀</a:t>
          </a:r>
          <a:endParaRPr lang="ko-KR" altLang="en-US" b="1" dirty="0"/>
        </a:p>
      </dgm:t>
    </dgm:pt>
    <dgm:pt modelId="{B17019FD-6285-42C0-BD9A-4523C10A2596}" type="parTrans" cxnId="{6520A067-6D8B-447C-BE1E-C909813B0735}">
      <dgm:prSet/>
      <dgm:spPr>
        <a:ln>
          <a:solidFill>
            <a:srgbClr val="570F5A"/>
          </a:solidFill>
        </a:ln>
      </dgm:spPr>
      <dgm:t>
        <a:bodyPr/>
        <a:lstStyle/>
        <a:p>
          <a:pPr latinLnBrk="1"/>
          <a:endParaRPr lang="ko-KR" altLang="en-US" b="1"/>
        </a:p>
      </dgm:t>
    </dgm:pt>
    <dgm:pt modelId="{E1775935-EABE-4701-A39C-6A1F8C8C221C}" type="sibTrans" cxnId="{6520A067-6D8B-447C-BE1E-C909813B0735}">
      <dgm:prSet/>
      <dgm:spPr/>
      <dgm:t>
        <a:bodyPr/>
        <a:lstStyle/>
        <a:p>
          <a:pPr latinLnBrk="1"/>
          <a:endParaRPr lang="ko-KR" altLang="en-US" b="1"/>
        </a:p>
      </dgm:t>
    </dgm:pt>
    <dgm:pt modelId="{C371C46C-0EF7-4470-9A98-21ABF4A28233}" type="pres">
      <dgm:prSet presAssocID="{7AC39423-66C0-48F8-9997-E10AFAAC0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54BA32-F7DF-4AF7-AB4E-0F19AF1B35A4}" type="pres">
      <dgm:prSet presAssocID="{E1A7A9B7-9F2D-41B9-9A07-5CE56511670F}" presName="hierRoot1" presStyleCnt="0">
        <dgm:presLayoutVars>
          <dgm:hierBranch val="init"/>
        </dgm:presLayoutVars>
      </dgm:prSet>
      <dgm:spPr/>
    </dgm:pt>
    <dgm:pt modelId="{3703C83B-D0FA-491D-8D27-E5450EA1605D}" type="pres">
      <dgm:prSet presAssocID="{E1A7A9B7-9F2D-41B9-9A07-5CE56511670F}" presName="rootComposite1" presStyleCnt="0"/>
      <dgm:spPr/>
    </dgm:pt>
    <dgm:pt modelId="{2202D4FD-3181-4F72-8705-B21933AC2935}" type="pres">
      <dgm:prSet presAssocID="{E1A7A9B7-9F2D-41B9-9A07-5CE56511670F}" presName="rootText1" presStyleLbl="node0" presStyleIdx="0" presStyleCnt="1">
        <dgm:presLayoutVars>
          <dgm:chPref val="3"/>
        </dgm:presLayoutVars>
      </dgm:prSet>
      <dgm:spPr/>
    </dgm:pt>
    <dgm:pt modelId="{C2CE3B93-6047-485C-817B-DDD1957B332D}" type="pres">
      <dgm:prSet presAssocID="{E1A7A9B7-9F2D-41B9-9A07-5CE56511670F}" presName="rootConnector1" presStyleLbl="node1" presStyleIdx="0" presStyleCnt="0"/>
      <dgm:spPr/>
    </dgm:pt>
    <dgm:pt modelId="{FDE4E92C-CDC4-4F1D-90DE-401E1A19868F}" type="pres">
      <dgm:prSet presAssocID="{E1A7A9B7-9F2D-41B9-9A07-5CE56511670F}" presName="hierChild2" presStyleCnt="0"/>
      <dgm:spPr/>
    </dgm:pt>
    <dgm:pt modelId="{93A70EDA-B495-4DB2-B729-C242226D3E95}" type="pres">
      <dgm:prSet presAssocID="{92CC0500-A6AF-40F9-B41A-26200A7C10CE}" presName="Name37" presStyleLbl="parChTrans1D2" presStyleIdx="0" presStyleCnt="5"/>
      <dgm:spPr/>
    </dgm:pt>
    <dgm:pt modelId="{54CA7C92-40C3-4DB9-AFD7-932FA021873A}" type="pres">
      <dgm:prSet presAssocID="{CFDD13D3-6001-4F49-8A36-5BE0F146D0C5}" presName="hierRoot2" presStyleCnt="0">
        <dgm:presLayoutVars>
          <dgm:hierBranch val="init"/>
        </dgm:presLayoutVars>
      </dgm:prSet>
      <dgm:spPr/>
    </dgm:pt>
    <dgm:pt modelId="{F0946812-398B-4B6F-8EBE-14D7AA5444C1}" type="pres">
      <dgm:prSet presAssocID="{CFDD13D3-6001-4F49-8A36-5BE0F146D0C5}" presName="rootComposite" presStyleCnt="0"/>
      <dgm:spPr/>
    </dgm:pt>
    <dgm:pt modelId="{9E667E15-781D-43AE-8BE0-3399CFB9B417}" type="pres">
      <dgm:prSet presAssocID="{CFDD13D3-6001-4F49-8A36-5BE0F146D0C5}" presName="rootText" presStyleLbl="node2" presStyleIdx="0" presStyleCnt="5">
        <dgm:presLayoutVars>
          <dgm:chPref val="3"/>
        </dgm:presLayoutVars>
      </dgm:prSet>
      <dgm:spPr/>
    </dgm:pt>
    <dgm:pt modelId="{D9D4933C-BC8C-427D-BF84-774480C868A6}" type="pres">
      <dgm:prSet presAssocID="{CFDD13D3-6001-4F49-8A36-5BE0F146D0C5}" presName="rootConnector" presStyleLbl="node2" presStyleIdx="0" presStyleCnt="5"/>
      <dgm:spPr/>
    </dgm:pt>
    <dgm:pt modelId="{0BAF4E2A-1FA8-4C89-B830-E89D1F34768F}" type="pres">
      <dgm:prSet presAssocID="{CFDD13D3-6001-4F49-8A36-5BE0F146D0C5}" presName="hierChild4" presStyleCnt="0"/>
      <dgm:spPr/>
    </dgm:pt>
    <dgm:pt modelId="{09565D60-1055-4152-AE97-0A7DD1A08053}" type="pres">
      <dgm:prSet presAssocID="{FBB35C2F-CCB2-4434-AE65-F01C39D4A060}" presName="Name37" presStyleLbl="parChTrans1D3" presStyleIdx="0" presStyleCnt="10"/>
      <dgm:spPr/>
    </dgm:pt>
    <dgm:pt modelId="{E1126C02-F915-43CC-99BC-2F51ADA3B341}" type="pres">
      <dgm:prSet presAssocID="{1186AAE0-65F6-45CD-8268-F762104C3128}" presName="hierRoot2" presStyleCnt="0">
        <dgm:presLayoutVars>
          <dgm:hierBranch val="init"/>
        </dgm:presLayoutVars>
      </dgm:prSet>
      <dgm:spPr/>
    </dgm:pt>
    <dgm:pt modelId="{34650C67-0A24-4C86-8C03-AAB69FE491AD}" type="pres">
      <dgm:prSet presAssocID="{1186AAE0-65F6-45CD-8268-F762104C3128}" presName="rootComposite" presStyleCnt="0"/>
      <dgm:spPr/>
    </dgm:pt>
    <dgm:pt modelId="{5D10F239-8CD6-4316-9A5D-C8257A071127}" type="pres">
      <dgm:prSet presAssocID="{1186AAE0-65F6-45CD-8268-F762104C3128}" presName="rootText" presStyleLbl="node3" presStyleIdx="0" presStyleCnt="10">
        <dgm:presLayoutVars>
          <dgm:chPref val="3"/>
        </dgm:presLayoutVars>
      </dgm:prSet>
      <dgm:spPr/>
    </dgm:pt>
    <dgm:pt modelId="{80DA39B0-4C4E-4C6A-ABF2-06667CA56ED3}" type="pres">
      <dgm:prSet presAssocID="{1186AAE0-65F6-45CD-8268-F762104C3128}" presName="rootConnector" presStyleLbl="node3" presStyleIdx="0" presStyleCnt="10"/>
      <dgm:spPr/>
    </dgm:pt>
    <dgm:pt modelId="{39D0CF7C-59B8-48FB-885C-79C04BF03734}" type="pres">
      <dgm:prSet presAssocID="{1186AAE0-65F6-45CD-8268-F762104C3128}" presName="hierChild4" presStyleCnt="0"/>
      <dgm:spPr/>
    </dgm:pt>
    <dgm:pt modelId="{DD0AAF21-8661-4386-919B-B0CA012B6723}" type="pres">
      <dgm:prSet presAssocID="{1186AAE0-65F6-45CD-8268-F762104C3128}" presName="hierChild5" presStyleCnt="0"/>
      <dgm:spPr/>
    </dgm:pt>
    <dgm:pt modelId="{94BF5A0D-462C-4094-B4F1-20A6BB848BF5}" type="pres">
      <dgm:prSet presAssocID="{07610205-8589-4107-B428-2F669D5E9520}" presName="Name37" presStyleLbl="parChTrans1D3" presStyleIdx="1" presStyleCnt="10"/>
      <dgm:spPr/>
    </dgm:pt>
    <dgm:pt modelId="{25EC48BD-6DA4-4DB7-A78B-7468FB70DAE5}" type="pres">
      <dgm:prSet presAssocID="{D5872304-C2E3-419E-B551-3EE8189A49CE}" presName="hierRoot2" presStyleCnt="0">
        <dgm:presLayoutVars>
          <dgm:hierBranch val="init"/>
        </dgm:presLayoutVars>
      </dgm:prSet>
      <dgm:spPr/>
    </dgm:pt>
    <dgm:pt modelId="{9BB94410-C363-4BC3-AEDF-E6D8C3A0AC0F}" type="pres">
      <dgm:prSet presAssocID="{D5872304-C2E3-419E-B551-3EE8189A49CE}" presName="rootComposite" presStyleCnt="0"/>
      <dgm:spPr/>
    </dgm:pt>
    <dgm:pt modelId="{2A29F0EC-EEDB-4845-88D8-D468E6BBE970}" type="pres">
      <dgm:prSet presAssocID="{D5872304-C2E3-419E-B551-3EE8189A49CE}" presName="rootText" presStyleLbl="node3" presStyleIdx="1" presStyleCnt="10">
        <dgm:presLayoutVars>
          <dgm:chPref val="3"/>
        </dgm:presLayoutVars>
      </dgm:prSet>
      <dgm:spPr/>
    </dgm:pt>
    <dgm:pt modelId="{26921364-E455-4DB9-B111-55B980AAE6BC}" type="pres">
      <dgm:prSet presAssocID="{D5872304-C2E3-419E-B551-3EE8189A49CE}" presName="rootConnector" presStyleLbl="node3" presStyleIdx="1" presStyleCnt="10"/>
      <dgm:spPr/>
    </dgm:pt>
    <dgm:pt modelId="{6519D5C7-8812-4981-8DF2-F61B7F38615C}" type="pres">
      <dgm:prSet presAssocID="{D5872304-C2E3-419E-B551-3EE8189A49CE}" presName="hierChild4" presStyleCnt="0"/>
      <dgm:spPr/>
    </dgm:pt>
    <dgm:pt modelId="{5907DCB0-DE5D-47E1-B530-55824590BA53}" type="pres">
      <dgm:prSet presAssocID="{D5872304-C2E3-419E-B551-3EE8189A49CE}" presName="hierChild5" presStyleCnt="0"/>
      <dgm:spPr/>
    </dgm:pt>
    <dgm:pt modelId="{1A5E5999-4444-4A3B-B273-BC743E6E2666}" type="pres">
      <dgm:prSet presAssocID="{CFDD13D3-6001-4F49-8A36-5BE0F146D0C5}" presName="hierChild5" presStyleCnt="0"/>
      <dgm:spPr/>
    </dgm:pt>
    <dgm:pt modelId="{0FA15C3B-6193-478D-AF46-23A4EA4CE2C6}" type="pres">
      <dgm:prSet presAssocID="{FDF0099B-506B-439E-9FEC-FD6907C89EF3}" presName="Name37" presStyleLbl="parChTrans1D2" presStyleIdx="1" presStyleCnt="5"/>
      <dgm:spPr/>
    </dgm:pt>
    <dgm:pt modelId="{D8E94456-4279-4331-8316-B13D86CC00CA}" type="pres">
      <dgm:prSet presAssocID="{52D4EA74-38A7-4213-8577-31A509B1B95C}" presName="hierRoot2" presStyleCnt="0">
        <dgm:presLayoutVars>
          <dgm:hierBranch val="init"/>
        </dgm:presLayoutVars>
      </dgm:prSet>
      <dgm:spPr/>
    </dgm:pt>
    <dgm:pt modelId="{DB1000F5-C718-44B1-99CA-B378CB63B94C}" type="pres">
      <dgm:prSet presAssocID="{52D4EA74-38A7-4213-8577-31A509B1B95C}" presName="rootComposite" presStyleCnt="0"/>
      <dgm:spPr/>
    </dgm:pt>
    <dgm:pt modelId="{1C79A1E5-021A-407E-B1B5-9973BBF8C849}" type="pres">
      <dgm:prSet presAssocID="{52D4EA74-38A7-4213-8577-31A509B1B95C}" presName="rootText" presStyleLbl="node2" presStyleIdx="1" presStyleCnt="5">
        <dgm:presLayoutVars>
          <dgm:chPref val="3"/>
        </dgm:presLayoutVars>
      </dgm:prSet>
      <dgm:spPr/>
    </dgm:pt>
    <dgm:pt modelId="{D8726D9E-282F-4C39-BCA3-DC612CC542AB}" type="pres">
      <dgm:prSet presAssocID="{52D4EA74-38A7-4213-8577-31A509B1B95C}" presName="rootConnector" presStyleLbl="node2" presStyleIdx="1" presStyleCnt="5"/>
      <dgm:spPr/>
    </dgm:pt>
    <dgm:pt modelId="{AB3E7E08-3D69-4658-8CC4-25FE05A9B95D}" type="pres">
      <dgm:prSet presAssocID="{52D4EA74-38A7-4213-8577-31A509B1B95C}" presName="hierChild4" presStyleCnt="0"/>
      <dgm:spPr/>
    </dgm:pt>
    <dgm:pt modelId="{5B8D5479-B660-4886-B1E2-A3C16FFB82B9}" type="pres">
      <dgm:prSet presAssocID="{E7783E95-3389-49F1-A6D0-AE3A10ADFA58}" presName="Name37" presStyleLbl="parChTrans1D3" presStyleIdx="2" presStyleCnt="10"/>
      <dgm:spPr/>
    </dgm:pt>
    <dgm:pt modelId="{6D6EF3C1-0CA0-431D-981F-2DF7F9A24877}" type="pres">
      <dgm:prSet presAssocID="{A86102D2-C3EF-47E2-B5C6-A5ECA8644A7E}" presName="hierRoot2" presStyleCnt="0">
        <dgm:presLayoutVars>
          <dgm:hierBranch val="init"/>
        </dgm:presLayoutVars>
      </dgm:prSet>
      <dgm:spPr/>
    </dgm:pt>
    <dgm:pt modelId="{4B32DB71-9D09-4EE3-BE7D-82FCF2ACD6AA}" type="pres">
      <dgm:prSet presAssocID="{A86102D2-C3EF-47E2-B5C6-A5ECA8644A7E}" presName="rootComposite" presStyleCnt="0"/>
      <dgm:spPr/>
    </dgm:pt>
    <dgm:pt modelId="{94925489-038C-4704-998E-6C3A51CB9656}" type="pres">
      <dgm:prSet presAssocID="{A86102D2-C3EF-47E2-B5C6-A5ECA8644A7E}" presName="rootText" presStyleLbl="node3" presStyleIdx="2" presStyleCnt="10">
        <dgm:presLayoutVars>
          <dgm:chPref val="3"/>
        </dgm:presLayoutVars>
      </dgm:prSet>
      <dgm:spPr/>
    </dgm:pt>
    <dgm:pt modelId="{F450B1C2-1135-484B-ABCA-DF5CA70D2FE9}" type="pres">
      <dgm:prSet presAssocID="{A86102D2-C3EF-47E2-B5C6-A5ECA8644A7E}" presName="rootConnector" presStyleLbl="node3" presStyleIdx="2" presStyleCnt="10"/>
      <dgm:spPr/>
    </dgm:pt>
    <dgm:pt modelId="{D0AF2314-5193-44F3-ACFA-608A36635797}" type="pres">
      <dgm:prSet presAssocID="{A86102D2-C3EF-47E2-B5C6-A5ECA8644A7E}" presName="hierChild4" presStyleCnt="0"/>
      <dgm:spPr/>
    </dgm:pt>
    <dgm:pt modelId="{6572B4B0-FC78-42CB-984A-DD30E9C24330}" type="pres">
      <dgm:prSet presAssocID="{A86102D2-C3EF-47E2-B5C6-A5ECA8644A7E}" presName="hierChild5" presStyleCnt="0"/>
      <dgm:spPr/>
    </dgm:pt>
    <dgm:pt modelId="{2CED9863-E116-46B7-BCC8-EEF9ADA95479}" type="pres">
      <dgm:prSet presAssocID="{81593E25-129B-4521-A266-C37333A9AA67}" presName="Name37" presStyleLbl="parChTrans1D3" presStyleIdx="3" presStyleCnt="10"/>
      <dgm:spPr/>
    </dgm:pt>
    <dgm:pt modelId="{C0FCA292-8D3C-4D25-89E8-34B1243798C2}" type="pres">
      <dgm:prSet presAssocID="{C798D39D-4B21-4D54-8D64-66EE143A2B47}" presName="hierRoot2" presStyleCnt="0">
        <dgm:presLayoutVars>
          <dgm:hierBranch val="init"/>
        </dgm:presLayoutVars>
      </dgm:prSet>
      <dgm:spPr/>
    </dgm:pt>
    <dgm:pt modelId="{03D19F32-E283-4DF8-94CA-5CC2592F5C39}" type="pres">
      <dgm:prSet presAssocID="{C798D39D-4B21-4D54-8D64-66EE143A2B47}" presName="rootComposite" presStyleCnt="0"/>
      <dgm:spPr/>
    </dgm:pt>
    <dgm:pt modelId="{37EE25D6-163F-4666-8890-55DA405755F2}" type="pres">
      <dgm:prSet presAssocID="{C798D39D-4B21-4D54-8D64-66EE143A2B47}" presName="rootText" presStyleLbl="node3" presStyleIdx="3" presStyleCnt="10">
        <dgm:presLayoutVars>
          <dgm:chPref val="3"/>
        </dgm:presLayoutVars>
      </dgm:prSet>
      <dgm:spPr/>
    </dgm:pt>
    <dgm:pt modelId="{3B9E2EAB-DAC7-4FCB-AA3D-64BDF36F27BE}" type="pres">
      <dgm:prSet presAssocID="{C798D39D-4B21-4D54-8D64-66EE143A2B47}" presName="rootConnector" presStyleLbl="node3" presStyleIdx="3" presStyleCnt="10"/>
      <dgm:spPr/>
    </dgm:pt>
    <dgm:pt modelId="{6FCE2A1D-D255-4779-8621-DEB506260669}" type="pres">
      <dgm:prSet presAssocID="{C798D39D-4B21-4D54-8D64-66EE143A2B47}" presName="hierChild4" presStyleCnt="0"/>
      <dgm:spPr/>
    </dgm:pt>
    <dgm:pt modelId="{B2108F81-062F-400C-92EE-77977C9F0914}" type="pres">
      <dgm:prSet presAssocID="{C798D39D-4B21-4D54-8D64-66EE143A2B47}" presName="hierChild5" presStyleCnt="0"/>
      <dgm:spPr/>
    </dgm:pt>
    <dgm:pt modelId="{67B51AF0-F5DE-4C99-B09D-C5D296192EF5}" type="pres">
      <dgm:prSet presAssocID="{52D4EA74-38A7-4213-8577-31A509B1B95C}" presName="hierChild5" presStyleCnt="0"/>
      <dgm:spPr/>
    </dgm:pt>
    <dgm:pt modelId="{F4C5D330-735E-4949-8298-F942BEDD2D59}" type="pres">
      <dgm:prSet presAssocID="{61793927-EF3A-43AE-A6F3-7BE745145C4A}" presName="Name37" presStyleLbl="parChTrans1D2" presStyleIdx="2" presStyleCnt="5"/>
      <dgm:spPr/>
    </dgm:pt>
    <dgm:pt modelId="{2804F05B-F69E-4DF2-9739-666F4AF40339}" type="pres">
      <dgm:prSet presAssocID="{FD16812C-7DA5-44EA-9131-783F3D452544}" presName="hierRoot2" presStyleCnt="0">
        <dgm:presLayoutVars>
          <dgm:hierBranch val="init"/>
        </dgm:presLayoutVars>
      </dgm:prSet>
      <dgm:spPr/>
    </dgm:pt>
    <dgm:pt modelId="{475AB5EC-8D29-4D4D-A9FF-85D33C141567}" type="pres">
      <dgm:prSet presAssocID="{FD16812C-7DA5-44EA-9131-783F3D452544}" presName="rootComposite" presStyleCnt="0"/>
      <dgm:spPr/>
    </dgm:pt>
    <dgm:pt modelId="{3C94C5FF-7DE2-4010-8807-215AFA78D0C8}" type="pres">
      <dgm:prSet presAssocID="{FD16812C-7DA5-44EA-9131-783F3D452544}" presName="rootText" presStyleLbl="node2" presStyleIdx="2" presStyleCnt="5">
        <dgm:presLayoutVars>
          <dgm:chPref val="3"/>
        </dgm:presLayoutVars>
      </dgm:prSet>
      <dgm:spPr/>
    </dgm:pt>
    <dgm:pt modelId="{18447009-369A-493F-9898-CDB05B988EE8}" type="pres">
      <dgm:prSet presAssocID="{FD16812C-7DA5-44EA-9131-783F3D452544}" presName="rootConnector" presStyleLbl="node2" presStyleIdx="2" presStyleCnt="5"/>
      <dgm:spPr/>
    </dgm:pt>
    <dgm:pt modelId="{A4016626-8C43-48EC-A9AD-E2E88C59AA18}" type="pres">
      <dgm:prSet presAssocID="{FD16812C-7DA5-44EA-9131-783F3D452544}" presName="hierChild4" presStyleCnt="0"/>
      <dgm:spPr/>
    </dgm:pt>
    <dgm:pt modelId="{BDDAD3BA-1E30-4670-A5BA-7104CAC52384}" type="pres">
      <dgm:prSet presAssocID="{66560969-BC25-4344-BE9F-D4F3E23273B7}" presName="Name37" presStyleLbl="parChTrans1D3" presStyleIdx="4" presStyleCnt="10"/>
      <dgm:spPr/>
    </dgm:pt>
    <dgm:pt modelId="{5E892874-D415-4B05-AEE7-0A5880C14370}" type="pres">
      <dgm:prSet presAssocID="{A32C1D27-533E-4BE5-B948-7E127579D9E9}" presName="hierRoot2" presStyleCnt="0">
        <dgm:presLayoutVars>
          <dgm:hierBranch val="init"/>
        </dgm:presLayoutVars>
      </dgm:prSet>
      <dgm:spPr/>
    </dgm:pt>
    <dgm:pt modelId="{AD1B8B5B-5BCD-4A06-A3BA-6D52DFEC54D3}" type="pres">
      <dgm:prSet presAssocID="{A32C1D27-533E-4BE5-B948-7E127579D9E9}" presName="rootComposite" presStyleCnt="0"/>
      <dgm:spPr/>
    </dgm:pt>
    <dgm:pt modelId="{2E363457-0EC4-4533-B7EC-AD092046D020}" type="pres">
      <dgm:prSet presAssocID="{A32C1D27-533E-4BE5-B948-7E127579D9E9}" presName="rootText" presStyleLbl="node3" presStyleIdx="4" presStyleCnt="10">
        <dgm:presLayoutVars>
          <dgm:chPref val="3"/>
        </dgm:presLayoutVars>
      </dgm:prSet>
      <dgm:spPr/>
    </dgm:pt>
    <dgm:pt modelId="{14C6620B-93FE-4E62-9062-5BEB5286B880}" type="pres">
      <dgm:prSet presAssocID="{A32C1D27-533E-4BE5-B948-7E127579D9E9}" presName="rootConnector" presStyleLbl="node3" presStyleIdx="4" presStyleCnt="10"/>
      <dgm:spPr/>
    </dgm:pt>
    <dgm:pt modelId="{D0898E13-C726-4CB6-A223-284B41062A4E}" type="pres">
      <dgm:prSet presAssocID="{A32C1D27-533E-4BE5-B948-7E127579D9E9}" presName="hierChild4" presStyleCnt="0"/>
      <dgm:spPr/>
    </dgm:pt>
    <dgm:pt modelId="{9B2F7A85-664E-4DA0-A0B1-002621D815A3}" type="pres">
      <dgm:prSet presAssocID="{A32C1D27-533E-4BE5-B948-7E127579D9E9}" presName="hierChild5" presStyleCnt="0"/>
      <dgm:spPr/>
    </dgm:pt>
    <dgm:pt modelId="{433DBAAE-B7A1-40B2-9D61-8B9779E3F915}" type="pres">
      <dgm:prSet presAssocID="{574389B7-DB12-45E0-83C3-5180DC35E753}" presName="Name37" presStyleLbl="parChTrans1D3" presStyleIdx="5" presStyleCnt="10"/>
      <dgm:spPr/>
    </dgm:pt>
    <dgm:pt modelId="{8D46521E-8D1F-4DAC-BA7C-B32984544D02}" type="pres">
      <dgm:prSet presAssocID="{66EC15BB-BF4A-40D1-9AB5-821B76B67B02}" presName="hierRoot2" presStyleCnt="0">
        <dgm:presLayoutVars>
          <dgm:hierBranch val="init"/>
        </dgm:presLayoutVars>
      </dgm:prSet>
      <dgm:spPr/>
    </dgm:pt>
    <dgm:pt modelId="{1ADF0429-8C6C-4F17-806F-A6FB7FEBF68E}" type="pres">
      <dgm:prSet presAssocID="{66EC15BB-BF4A-40D1-9AB5-821B76B67B02}" presName="rootComposite" presStyleCnt="0"/>
      <dgm:spPr/>
    </dgm:pt>
    <dgm:pt modelId="{C02CFEAA-D648-46AA-B736-C55F9C27382D}" type="pres">
      <dgm:prSet presAssocID="{66EC15BB-BF4A-40D1-9AB5-821B76B67B02}" presName="rootText" presStyleLbl="node3" presStyleIdx="5" presStyleCnt="10">
        <dgm:presLayoutVars>
          <dgm:chPref val="3"/>
        </dgm:presLayoutVars>
      </dgm:prSet>
      <dgm:spPr/>
    </dgm:pt>
    <dgm:pt modelId="{75C8CCEE-2FE4-4992-B019-B842D9EDD7A0}" type="pres">
      <dgm:prSet presAssocID="{66EC15BB-BF4A-40D1-9AB5-821B76B67B02}" presName="rootConnector" presStyleLbl="node3" presStyleIdx="5" presStyleCnt="10"/>
      <dgm:spPr/>
    </dgm:pt>
    <dgm:pt modelId="{D266A1D5-5B07-49B8-923D-3FE026E75499}" type="pres">
      <dgm:prSet presAssocID="{66EC15BB-BF4A-40D1-9AB5-821B76B67B02}" presName="hierChild4" presStyleCnt="0"/>
      <dgm:spPr/>
    </dgm:pt>
    <dgm:pt modelId="{D67459E4-C980-4DD0-93A0-6876AF7C0097}" type="pres">
      <dgm:prSet presAssocID="{66EC15BB-BF4A-40D1-9AB5-821B76B67B02}" presName="hierChild5" presStyleCnt="0"/>
      <dgm:spPr/>
    </dgm:pt>
    <dgm:pt modelId="{6E1FE4A9-4B3D-4BDA-AFF9-4EF22390FA0D}" type="pres">
      <dgm:prSet presAssocID="{FD16812C-7DA5-44EA-9131-783F3D452544}" presName="hierChild5" presStyleCnt="0"/>
      <dgm:spPr/>
    </dgm:pt>
    <dgm:pt modelId="{6B279552-0AD2-4A53-B287-1E36638A9347}" type="pres">
      <dgm:prSet presAssocID="{21931ED7-AD88-4C16-91FA-FD91A79CB81B}" presName="Name37" presStyleLbl="parChTrans1D2" presStyleIdx="3" presStyleCnt="5"/>
      <dgm:spPr/>
    </dgm:pt>
    <dgm:pt modelId="{5D0B1B1D-D1AC-444C-8FE3-D8DAED52B16B}" type="pres">
      <dgm:prSet presAssocID="{A82A6390-19EA-4EBE-8705-86802A3C5216}" presName="hierRoot2" presStyleCnt="0">
        <dgm:presLayoutVars>
          <dgm:hierBranch val="init"/>
        </dgm:presLayoutVars>
      </dgm:prSet>
      <dgm:spPr/>
    </dgm:pt>
    <dgm:pt modelId="{B5253AD3-AAEE-4458-8E0F-A78AD554FD07}" type="pres">
      <dgm:prSet presAssocID="{A82A6390-19EA-4EBE-8705-86802A3C5216}" presName="rootComposite" presStyleCnt="0"/>
      <dgm:spPr/>
    </dgm:pt>
    <dgm:pt modelId="{544BE29F-4111-47C3-9617-7CCB7A0713A5}" type="pres">
      <dgm:prSet presAssocID="{A82A6390-19EA-4EBE-8705-86802A3C5216}" presName="rootText" presStyleLbl="node2" presStyleIdx="3" presStyleCnt="5">
        <dgm:presLayoutVars>
          <dgm:chPref val="3"/>
        </dgm:presLayoutVars>
      </dgm:prSet>
      <dgm:spPr/>
    </dgm:pt>
    <dgm:pt modelId="{656D8DA7-3D34-44DA-9437-B705C9013871}" type="pres">
      <dgm:prSet presAssocID="{A82A6390-19EA-4EBE-8705-86802A3C5216}" presName="rootConnector" presStyleLbl="node2" presStyleIdx="3" presStyleCnt="5"/>
      <dgm:spPr/>
    </dgm:pt>
    <dgm:pt modelId="{2F53983C-5E10-4C1D-B56E-F0842877F179}" type="pres">
      <dgm:prSet presAssocID="{A82A6390-19EA-4EBE-8705-86802A3C5216}" presName="hierChild4" presStyleCnt="0"/>
      <dgm:spPr/>
    </dgm:pt>
    <dgm:pt modelId="{435681B2-EF47-4262-89E6-59CB4C7B81D9}" type="pres">
      <dgm:prSet presAssocID="{C8379257-E1C8-42C8-9E54-3D9AD6F1CE39}" presName="Name37" presStyleLbl="parChTrans1D3" presStyleIdx="6" presStyleCnt="10"/>
      <dgm:spPr/>
    </dgm:pt>
    <dgm:pt modelId="{770495CA-95AD-4516-BFDE-5C1083359949}" type="pres">
      <dgm:prSet presAssocID="{44CE9776-2874-4AD1-8956-41EC267B133C}" presName="hierRoot2" presStyleCnt="0">
        <dgm:presLayoutVars>
          <dgm:hierBranch val="init"/>
        </dgm:presLayoutVars>
      </dgm:prSet>
      <dgm:spPr/>
    </dgm:pt>
    <dgm:pt modelId="{9FDFB762-E4E4-4B44-AEBD-DF42BF4D2D57}" type="pres">
      <dgm:prSet presAssocID="{44CE9776-2874-4AD1-8956-41EC267B133C}" presName="rootComposite" presStyleCnt="0"/>
      <dgm:spPr/>
    </dgm:pt>
    <dgm:pt modelId="{8243F640-A6AE-45B6-A1CB-941D0E30BE9C}" type="pres">
      <dgm:prSet presAssocID="{44CE9776-2874-4AD1-8956-41EC267B133C}" presName="rootText" presStyleLbl="node3" presStyleIdx="6" presStyleCnt="10">
        <dgm:presLayoutVars>
          <dgm:chPref val="3"/>
        </dgm:presLayoutVars>
      </dgm:prSet>
      <dgm:spPr/>
    </dgm:pt>
    <dgm:pt modelId="{2B9AC156-DAA8-4903-A06E-3C49F8644BFA}" type="pres">
      <dgm:prSet presAssocID="{44CE9776-2874-4AD1-8956-41EC267B133C}" presName="rootConnector" presStyleLbl="node3" presStyleIdx="6" presStyleCnt="10"/>
      <dgm:spPr/>
    </dgm:pt>
    <dgm:pt modelId="{FDAEC207-5913-4614-80E6-68A37EECAC2A}" type="pres">
      <dgm:prSet presAssocID="{44CE9776-2874-4AD1-8956-41EC267B133C}" presName="hierChild4" presStyleCnt="0"/>
      <dgm:spPr/>
    </dgm:pt>
    <dgm:pt modelId="{579CFC35-DF0B-4C7D-86FC-F8B0BBE3BF5F}" type="pres">
      <dgm:prSet presAssocID="{44CE9776-2874-4AD1-8956-41EC267B133C}" presName="hierChild5" presStyleCnt="0"/>
      <dgm:spPr/>
    </dgm:pt>
    <dgm:pt modelId="{2619AFBF-9795-45C9-8161-93479F63CF79}" type="pres">
      <dgm:prSet presAssocID="{E0EB6C24-871D-4C91-971A-32DEA4744105}" presName="Name37" presStyleLbl="parChTrans1D3" presStyleIdx="7" presStyleCnt="10"/>
      <dgm:spPr/>
    </dgm:pt>
    <dgm:pt modelId="{4B97F47F-2A58-4B3E-A2F9-63B6B2749126}" type="pres">
      <dgm:prSet presAssocID="{C6FEFCDD-281A-4B93-9F20-6B4919731109}" presName="hierRoot2" presStyleCnt="0">
        <dgm:presLayoutVars>
          <dgm:hierBranch val="init"/>
        </dgm:presLayoutVars>
      </dgm:prSet>
      <dgm:spPr/>
    </dgm:pt>
    <dgm:pt modelId="{08D9CBAB-700B-41FD-BEDF-7B6E3CA62214}" type="pres">
      <dgm:prSet presAssocID="{C6FEFCDD-281A-4B93-9F20-6B4919731109}" presName="rootComposite" presStyleCnt="0"/>
      <dgm:spPr/>
    </dgm:pt>
    <dgm:pt modelId="{E9CDBC5E-907E-4FED-80C7-073031FCB394}" type="pres">
      <dgm:prSet presAssocID="{C6FEFCDD-281A-4B93-9F20-6B4919731109}" presName="rootText" presStyleLbl="node3" presStyleIdx="7" presStyleCnt="10">
        <dgm:presLayoutVars>
          <dgm:chPref val="3"/>
        </dgm:presLayoutVars>
      </dgm:prSet>
      <dgm:spPr/>
    </dgm:pt>
    <dgm:pt modelId="{783133A4-A637-4E92-AD79-B68C4A747766}" type="pres">
      <dgm:prSet presAssocID="{C6FEFCDD-281A-4B93-9F20-6B4919731109}" presName="rootConnector" presStyleLbl="node3" presStyleIdx="7" presStyleCnt="10"/>
      <dgm:spPr/>
    </dgm:pt>
    <dgm:pt modelId="{D2B3C66E-0635-442B-8587-7CCD4E8C680D}" type="pres">
      <dgm:prSet presAssocID="{C6FEFCDD-281A-4B93-9F20-6B4919731109}" presName="hierChild4" presStyleCnt="0"/>
      <dgm:spPr/>
    </dgm:pt>
    <dgm:pt modelId="{17BAAF60-4F51-42BC-9070-30336B4166FD}" type="pres">
      <dgm:prSet presAssocID="{C6FEFCDD-281A-4B93-9F20-6B4919731109}" presName="hierChild5" presStyleCnt="0"/>
      <dgm:spPr/>
    </dgm:pt>
    <dgm:pt modelId="{4E866534-E487-485D-B5F3-11DA0697527D}" type="pres">
      <dgm:prSet presAssocID="{A82A6390-19EA-4EBE-8705-86802A3C5216}" presName="hierChild5" presStyleCnt="0"/>
      <dgm:spPr/>
    </dgm:pt>
    <dgm:pt modelId="{1AECB814-4426-47A3-9647-6C2933ED568C}" type="pres">
      <dgm:prSet presAssocID="{04359B4E-AF3C-4A03-90C7-8BD6B66F0E66}" presName="Name37" presStyleLbl="parChTrans1D2" presStyleIdx="4" presStyleCnt="5"/>
      <dgm:spPr/>
    </dgm:pt>
    <dgm:pt modelId="{007A3F6F-8800-49B6-9B81-4F8436219E41}" type="pres">
      <dgm:prSet presAssocID="{922BB256-717E-4666-844E-08CAF2B217C4}" presName="hierRoot2" presStyleCnt="0">
        <dgm:presLayoutVars>
          <dgm:hierBranch val="init"/>
        </dgm:presLayoutVars>
      </dgm:prSet>
      <dgm:spPr/>
    </dgm:pt>
    <dgm:pt modelId="{0B3AABE2-8F55-4049-AB64-DD2CCF595B3C}" type="pres">
      <dgm:prSet presAssocID="{922BB256-717E-4666-844E-08CAF2B217C4}" presName="rootComposite" presStyleCnt="0"/>
      <dgm:spPr/>
    </dgm:pt>
    <dgm:pt modelId="{51986415-892F-4E9A-B737-2C404E1B5318}" type="pres">
      <dgm:prSet presAssocID="{922BB256-717E-4666-844E-08CAF2B217C4}" presName="rootText" presStyleLbl="node2" presStyleIdx="4" presStyleCnt="5">
        <dgm:presLayoutVars>
          <dgm:chPref val="3"/>
        </dgm:presLayoutVars>
      </dgm:prSet>
      <dgm:spPr/>
    </dgm:pt>
    <dgm:pt modelId="{6DD0D066-092A-4B25-B68D-3CB3B2DA6645}" type="pres">
      <dgm:prSet presAssocID="{922BB256-717E-4666-844E-08CAF2B217C4}" presName="rootConnector" presStyleLbl="node2" presStyleIdx="4" presStyleCnt="5"/>
      <dgm:spPr/>
    </dgm:pt>
    <dgm:pt modelId="{42A43AAB-3EB0-4CD9-B26E-5010D859D76C}" type="pres">
      <dgm:prSet presAssocID="{922BB256-717E-4666-844E-08CAF2B217C4}" presName="hierChild4" presStyleCnt="0"/>
      <dgm:spPr/>
    </dgm:pt>
    <dgm:pt modelId="{0A0917D5-1E95-416D-A17F-4CE7D6A8B04C}" type="pres">
      <dgm:prSet presAssocID="{7E640902-B7E0-47D6-AD35-048BEC456602}" presName="Name37" presStyleLbl="parChTrans1D3" presStyleIdx="8" presStyleCnt="10"/>
      <dgm:spPr/>
    </dgm:pt>
    <dgm:pt modelId="{71A395DC-A51B-44F3-9DCC-AACCFD3FEDE4}" type="pres">
      <dgm:prSet presAssocID="{6ED9E313-FF31-4746-9CFC-667F1D6EE890}" presName="hierRoot2" presStyleCnt="0">
        <dgm:presLayoutVars>
          <dgm:hierBranch val="init"/>
        </dgm:presLayoutVars>
      </dgm:prSet>
      <dgm:spPr/>
    </dgm:pt>
    <dgm:pt modelId="{0047C548-065F-42A2-8B90-DF61AC21C1B9}" type="pres">
      <dgm:prSet presAssocID="{6ED9E313-FF31-4746-9CFC-667F1D6EE890}" presName="rootComposite" presStyleCnt="0"/>
      <dgm:spPr/>
    </dgm:pt>
    <dgm:pt modelId="{E4F64DE7-4DAC-40DA-B02C-BC11BBEC0C84}" type="pres">
      <dgm:prSet presAssocID="{6ED9E313-FF31-4746-9CFC-667F1D6EE890}" presName="rootText" presStyleLbl="node3" presStyleIdx="8" presStyleCnt="10" custScaleX="131012">
        <dgm:presLayoutVars>
          <dgm:chPref val="3"/>
        </dgm:presLayoutVars>
      </dgm:prSet>
      <dgm:spPr/>
    </dgm:pt>
    <dgm:pt modelId="{4FBFE03A-6861-4901-AD10-10AB7C76DD84}" type="pres">
      <dgm:prSet presAssocID="{6ED9E313-FF31-4746-9CFC-667F1D6EE890}" presName="rootConnector" presStyleLbl="node3" presStyleIdx="8" presStyleCnt="10"/>
      <dgm:spPr/>
    </dgm:pt>
    <dgm:pt modelId="{E0C67AB5-B9BA-44FA-96AB-F0D98CB721A2}" type="pres">
      <dgm:prSet presAssocID="{6ED9E313-FF31-4746-9CFC-667F1D6EE890}" presName="hierChild4" presStyleCnt="0"/>
      <dgm:spPr/>
    </dgm:pt>
    <dgm:pt modelId="{FEFBAD12-173A-42C0-82A3-35ADB6C68D23}" type="pres">
      <dgm:prSet presAssocID="{6ED9E313-FF31-4746-9CFC-667F1D6EE890}" presName="hierChild5" presStyleCnt="0"/>
      <dgm:spPr/>
    </dgm:pt>
    <dgm:pt modelId="{AAD46BDB-6A9A-422D-864B-0CC6F081DC2D}" type="pres">
      <dgm:prSet presAssocID="{B17019FD-6285-42C0-BD9A-4523C10A2596}" presName="Name37" presStyleLbl="parChTrans1D3" presStyleIdx="9" presStyleCnt="10"/>
      <dgm:spPr/>
    </dgm:pt>
    <dgm:pt modelId="{B49B5A24-8B8E-4DEF-BDAC-4F0CFB5F95F8}" type="pres">
      <dgm:prSet presAssocID="{4A6590A6-1FEA-4D57-BC10-A045948EB6BB}" presName="hierRoot2" presStyleCnt="0">
        <dgm:presLayoutVars>
          <dgm:hierBranch val="init"/>
        </dgm:presLayoutVars>
      </dgm:prSet>
      <dgm:spPr/>
    </dgm:pt>
    <dgm:pt modelId="{F30ACFE3-B58B-4DF0-9CFC-5847B17CF970}" type="pres">
      <dgm:prSet presAssocID="{4A6590A6-1FEA-4D57-BC10-A045948EB6BB}" presName="rootComposite" presStyleCnt="0"/>
      <dgm:spPr/>
    </dgm:pt>
    <dgm:pt modelId="{3A6B6A07-D695-4F3F-900D-AD5D77D4DBD4}" type="pres">
      <dgm:prSet presAssocID="{4A6590A6-1FEA-4D57-BC10-A045948EB6BB}" presName="rootText" presStyleLbl="node3" presStyleIdx="9" presStyleCnt="10" custScaleX="134513">
        <dgm:presLayoutVars>
          <dgm:chPref val="3"/>
        </dgm:presLayoutVars>
      </dgm:prSet>
      <dgm:spPr/>
    </dgm:pt>
    <dgm:pt modelId="{1E9DEAB7-3FC7-45AC-A9C6-EFAAD2E87A01}" type="pres">
      <dgm:prSet presAssocID="{4A6590A6-1FEA-4D57-BC10-A045948EB6BB}" presName="rootConnector" presStyleLbl="node3" presStyleIdx="9" presStyleCnt="10"/>
      <dgm:spPr/>
    </dgm:pt>
    <dgm:pt modelId="{27EF9FB4-4FE6-4ACC-A6C4-19E8180110AD}" type="pres">
      <dgm:prSet presAssocID="{4A6590A6-1FEA-4D57-BC10-A045948EB6BB}" presName="hierChild4" presStyleCnt="0"/>
      <dgm:spPr/>
    </dgm:pt>
    <dgm:pt modelId="{393F279F-E658-4436-A8ED-2D5009833FCB}" type="pres">
      <dgm:prSet presAssocID="{4A6590A6-1FEA-4D57-BC10-A045948EB6BB}" presName="hierChild5" presStyleCnt="0"/>
      <dgm:spPr/>
    </dgm:pt>
    <dgm:pt modelId="{2C8CAE19-BD8D-444A-B34F-D05468F9C084}" type="pres">
      <dgm:prSet presAssocID="{922BB256-717E-4666-844E-08CAF2B217C4}" presName="hierChild5" presStyleCnt="0"/>
      <dgm:spPr/>
    </dgm:pt>
    <dgm:pt modelId="{E1F9DCFD-8344-406E-B95A-9717F52AA4AA}" type="pres">
      <dgm:prSet presAssocID="{E1A7A9B7-9F2D-41B9-9A07-5CE56511670F}" presName="hierChild3" presStyleCnt="0"/>
      <dgm:spPr/>
    </dgm:pt>
  </dgm:ptLst>
  <dgm:cxnLst>
    <dgm:cxn modelId="{099F2507-31C1-4A8E-974B-67BED517571E}" srcId="{E1A7A9B7-9F2D-41B9-9A07-5CE56511670F}" destId="{CFDD13D3-6001-4F49-8A36-5BE0F146D0C5}" srcOrd="0" destOrd="0" parTransId="{92CC0500-A6AF-40F9-B41A-26200A7C10CE}" sibTransId="{D2200EFF-2A00-4354-81CB-802A2E72A557}"/>
    <dgm:cxn modelId="{5C0CE510-9DDD-42D4-AFA6-12E84BFCC5E5}" type="presOf" srcId="{52D4EA74-38A7-4213-8577-31A509B1B95C}" destId="{D8726D9E-282F-4C39-BCA3-DC612CC542AB}" srcOrd="1" destOrd="0" presId="urn:microsoft.com/office/officeart/2005/8/layout/orgChart1"/>
    <dgm:cxn modelId="{5A709213-5D9B-432B-91CE-BC0174680910}" type="presOf" srcId="{6ED9E313-FF31-4746-9CFC-667F1D6EE890}" destId="{4FBFE03A-6861-4901-AD10-10AB7C76DD84}" srcOrd="1" destOrd="0" presId="urn:microsoft.com/office/officeart/2005/8/layout/orgChart1"/>
    <dgm:cxn modelId="{B8C1B817-6F28-462D-8A57-9F8F0F8E0F86}" type="presOf" srcId="{44CE9776-2874-4AD1-8956-41EC267B133C}" destId="{8243F640-A6AE-45B6-A1CB-941D0E30BE9C}" srcOrd="0" destOrd="0" presId="urn:microsoft.com/office/officeart/2005/8/layout/orgChart1"/>
    <dgm:cxn modelId="{D0125F18-A349-43D6-BD1C-299FBC7CE647}" srcId="{A82A6390-19EA-4EBE-8705-86802A3C5216}" destId="{C6FEFCDD-281A-4B93-9F20-6B4919731109}" srcOrd="1" destOrd="0" parTransId="{E0EB6C24-871D-4C91-971A-32DEA4744105}" sibTransId="{1CE06F3E-9A9E-4FD3-821C-B146115E01A1}"/>
    <dgm:cxn modelId="{D74E601B-DDC8-49B2-82C9-E5373D253AC3}" type="presOf" srcId="{922BB256-717E-4666-844E-08CAF2B217C4}" destId="{6DD0D066-092A-4B25-B68D-3CB3B2DA6645}" srcOrd="1" destOrd="0" presId="urn:microsoft.com/office/officeart/2005/8/layout/orgChart1"/>
    <dgm:cxn modelId="{8FC54D1B-13DF-4896-8047-3BDEAA8FE214}" srcId="{E1A7A9B7-9F2D-41B9-9A07-5CE56511670F}" destId="{FD16812C-7DA5-44EA-9131-783F3D452544}" srcOrd="2" destOrd="0" parTransId="{61793927-EF3A-43AE-A6F3-7BE745145C4A}" sibTransId="{8C46EDFF-604D-4411-81EA-91E591B3D38E}"/>
    <dgm:cxn modelId="{BC15FE1F-0DD2-43B3-A373-2D7276849E0D}" type="presOf" srcId="{574389B7-DB12-45E0-83C3-5180DC35E753}" destId="{433DBAAE-B7A1-40B2-9D61-8B9779E3F915}" srcOrd="0" destOrd="0" presId="urn:microsoft.com/office/officeart/2005/8/layout/orgChart1"/>
    <dgm:cxn modelId="{2D5E6C25-F46B-4760-8D32-4DC14311AF26}" type="presOf" srcId="{C6FEFCDD-281A-4B93-9F20-6B4919731109}" destId="{E9CDBC5E-907E-4FED-80C7-073031FCB394}" srcOrd="0" destOrd="0" presId="urn:microsoft.com/office/officeart/2005/8/layout/orgChart1"/>
    <dgm:cxn modelId="{16311E2A-F129-4F10-8AFE-E42C56718D1B}" type="presOf" srcId="{A32C1D27-533E-4BE5-B948-7E127579D9E9}" destId="{2E363457-0EC4-4533-B7EC-AD092046D020}" srcOrd="0" destOrd="0" presId="urn:microsoft.com/office/officeart/2005/8/layout/orgChart1"/>
    <dgm:cxn modelId="{95E55B2A-DA05-4D4A-96A2-AD17D8EBD34A}" type="presOf" srcId="{C8379257-E1C8-42C8-9E54-3D9AD6F1CE39}" destId="{435681B2-EF47-4262-89E6-59CB4C7B81D9}" srcOrd="0" destOrd="0" presId="urn:microsoft.com/office/officeart/2005/8/layout/orgChart1"/>
    <dgm:cxn modelId="{7DA0C92D-F194-43DC-925D-F9691E1F4871}" type="presOf" srcId="{A32C1D27-533E-4BE5-B948-7E127579D9E9}" destId="{14C6620B-93FE-4E62-9062-5BEB5286B880}" srcOrd="1" destOrd="0" presId="urn:microsoft.com/office/officeart/2005/8/layout/orgChart1"/>
    <dgm:cxn modelId="{076E6633-1BBB-4218-99B3-B9A56CE32B35}" type="presOf" srcId="{6ED9E313-FF31-4746-9CFC-667F1D6EE890}" destId="{E4F64DE7-4DAC-40DA-B02C-BC11BBEC0C84}" srcOrd="0" destOrd="0" presId="urn:microsoft.com/office/officeart/2005/8/layout/orgChart1"/>
    <dgm:cxn modelId="{83B4033D-4D7D-4E57-8D0B-5298ED2E1D3D}" type="presOf" srcId="{7E640902-B7E0-47D6-AD35-048BEC456602}" destId="{0A0917D5-1E95-416D-A17F-4CE7D6A8B04C}" srcOrd="0" destOrd="0" presId="urn:microsoft.com/office/officeart/2005/8/layout/orgChart1"/>
    <dgm:cxn modelId="{BC579E5C-E6BD-4AE2-8334-1D58ED873FDA}" srcId="{FD16812C-7DA5-44EA-9131-783F3D452544}" destId="{66EC15BB-BF4A-40D1-9AB5-821B76B67B02}" srcOrd="1" destOrd="0" parTransId="{574389B7-DB12-45E0-83C3-5180DC35E753}" sibTransId="{6B11A579-E978-4F18-B30B-AD50EA74E968}"/>
    <dgm:cxn modelId="{EE94265E-EF0B-44E3-90CD-8E66F52C1D2E}" type="presOf" srcId="{FBB35C2F-CCB2-4434-AE65-F01C39D4A060}" destId="{09565D60-1055-4152-AE97-0A7DD1A08053}" srcOrd="0" destOrd="0" presId="urn:microsoft.com/office/officeart/2005/8/layout/orgChart1"/>
    <dgm:cxn modelId="{6F7CBB5E-1AC1-4AF1-83FB-3D62883E0CB2}" type="presOf" srcId="{04359B4E-AF3C-4A03-90C7-8BD6B66F0E66}" destId="{1AECB814-4426-47A3-9647-6C2933ED568C}" srcOrd="0" destOrd="0" presId="urn:microsoft.com/office/officeart/2005/8/layout/orgChart1"/>
    <dgm:cxn modelId="{D3687161-A084-40ED-9882-6198802A48A8}" type="presOf" srcId="{44CE9776-2874-4AD1-8956-41EC267B133C}" destId="{2B9AC156-DAA8-4903-A06E-3C49F8644BFA}" srcOrd="1" destOrd="0" presId="urn:microsoft.com/office/officeart/2005/8/layout/orgChart1"/>
    <dgm:cxn modelId="{E2FA5B63-15D3-44EC-96F7-730495F6CD0D}" type="presOf" srcId="{21931ED7-AD88-4C16-91FA-FD91A79CB81B}" destId="{6B279552-0AD2-4A53-B287-1E36638A9347}" srcOrd="0" destOrd="0" presId="urn:microsoft.com/office/officeart/2005/8/layout/orgChart1"/>
    <dgm:cxn modelId="{1FD94C43-2726-4954-B3CE-A1B8770D542B}" type="presOf" srcId="{07610205-8589-4107-B428-2F669D5E9520}" destId="{94BF5A0D-462C-4094-B4F1-20A6BB848BF5}" srcOrd="0" destOrd="0" presId="urn:microsoft.com/office/officeart/2005/8/layout/orgChart1"/>
    <dgm:cxn modelId="{A8733D44-F661-49E2-B44A-24452B8CEBB7}" type="presOf" srcId="{E7783E95-3389-49F1-A6D0-AE3A10ADFA58}" destId="{5B8D5479-B660-4886-B1E2-A3C16FFB82B9}" srcOrd="0" destOrd="0" presId="urn:microsoft.com/office/officeart/2005/8/layout/orgChart1"/>
    <dgm:cxn modelId="{65244865-1381-442D-8E96-5D8718E7735A}" srcId="{E1A7A9B7-9F2D-41B9-9A07-5CE56511670F}" destId="{A82A6390-19EA-4EBE-8705-86802A3C5216}" srcOrd="3" destOrd="0" parTransId="{21931ED7-AD88-4C16-91FA-FD91A79CB81B}" sibTransId="{A442EBCC-9198-41C3-B3C0-ED5C1619FE63}"/>
    <dgm:cxn modelId="{EF1E7F67-AE0F-49E7-A84C-E8903DA6541A}" type="presOf" srcId="{E1A7A9B7-9F2D-41B9-9A07-5CE56511670F}" destId="{2202D4FD-3181-4F72-8705-B21933AC2935}" srcOrd="0" destOrd="0" presId="urn:microsoft.com/office/officeart/2005/8/layout/orgChart1"/>
    <dgm:cxn modelId="{6520A067-6D8B-447C-BE1E-C909813B0735}" srcId="{922BB256-717E-4666-844E-08CAF2B217C4}" destId="{4A6590A6-1FEA-4D57-BC10-A045948EB6BB}" srcOrd="1" destOrd="0" parTransId="{B17019FD-6285-42C0-BD9A-4523C10A2596}" sibTransId="{E1775935-EABE-4701-A39C-6A1F8C8C221C}"/>
    <dgm:cxn modelId="{B348D469-D646-45B0-8512-B4E2CC170166}" type="presOf" srcId="{66EC15BB-BF4A-40D1-9AB5-821B76B67B02}" destId="{75C8CCEE-2FE4-4992-B019-B842D9EDD7A0}" srcOrd="1" destOrd="0" presId="urn:microsoft.com/office/officeart/2005/8/layout/orgChart1"/>
    <dgm:cxn modelId="{4DBCB26C-A8F4-41C6-847A-060820756C7F}" type="presOf" srcId="{66560969-BC25-4344-BE9F-D4F3E23273B7}" destId="{BDDAD3BA-1E30-4670-A5BA-7104CAC52384}" srcOrd="0" destOrd="0" presId="urn:microsoft.com/office/officeart/2005/8/layout/orgChart1"/>
    <dgm:cxn modelId="{75C0F84E-C7C4-4EC2-976E-C491B1D0679C}" srcId="{922BB256-717E-4666-844E-08CAF2B217C4}" destId="{6ED9E313-FF31-4746-9CFC-667F1D6EE890}" srcOrd="0" destOrd="0" parTransId="{7E640902-B7E0-47D6-AD35-048BEC456602}" sibTransId="{C63BE558-82C9-4109-A652-4C151B8029F8}"/>
    <dgm:cxn modelId="{657A0950-A4AF-4D55-B960-7A1D71FD53E2}" type="presOf" srcId="{FD16812C-7DA5-44EA-9131-783F3D452544}" destId="{3C94C5FF-7DE2-4010-8807-215AFA78D0C8}" srcOrd="0" destOrd="0" presId="urn:microsoft.com/office/officeart/2005/8/layout/orgChart1"/>
    <dgm:cxn modelId="{A8F78052-C233-43CA-B9F3-ECB121179868}" srcId="{52D4EA74-38A7-4213-8577-31A509B1B95C}" destId="{A86102D2-C3EF-47E2-B5C6-A5ECA8644A7E}" srcOrd="0" destOrd="0" parTransId="{E7783E95-3389-49F1-A6D0-AE3A10ADFA58}" sibTransId="{86DE6FED-6AB5-45FC-9D57-C2C550F81AC4}"/>
    <dgm:cxn modelId="{920A9B53-AA93-400F-9FDD-186E33411406}" type="presOf" srcId="{922BB256-717E-4666-844E-08CAF2B217C4}" destId="{51986415-892F-4E9A-B737-2C404E1B5318}" srcOrd="0" destOrd="0" presId="urn:microsoft.com/office/officeart/2005/8/layout/orgChart1"/>
    <dgm:cxn modelId="{63E02156-6BB8-4C4D-BB42-069B6352D922}" type="presOf" srcId="{E1A7A9B7-9F2D-41B9-9A07-5CE56511670F}" destId="{C2CE3B93-6047-485C-817B-DDD1957B332D}" srcOrd="1" destOrd="0" presId="urn:microsoft.com/office/officeart/2005/8/layout/orgChart1"/>
    <dgm:cxn modelId="{2CF37D7A-DEC7-4E15-85EB-8E5BDCB2F614}" type="presOf" srcId="{C6FEFCDD-281A-4B93-9F20-6B4919731109}" destId="{783133A4-A637-4E92-AD79-B68C4A747766}" srcOrd="1" destOrd="0" presId="urn:microsoft.com/office/officeart/2005/8/layout/orgChart1"/>
    <dgm:cxn modelId="{1DD0C37A-B820-4C68-9E19-8FEFD943734F}" type="presOf" srcId="{C798D39D-4B21-4D54-8D64-66EE143A2B47}" destId="{37EE25D6-163F-4666-8890-55DA405755F2}" srcOrd="0" destOrd="0" presId="urn:microsoft.com/office/officeart/2005/8/layout/orgChart1"/>
    <dgm:cxn modelId="{08BFB57C-D663-4331-9352-194C9A4D697B}" type="presOf" srcId="{A86102D2-C3EF-47E2-B5C6-A5ECA8644A7E}" destId="{94925489-038C-4704-998E-6C3A51CB9656}" srcOrd="0" destOrd="0" presId="urn:microsoft.com/office/officeart/2005/8/layout/orgChart1"/>
    <dgm:cxn modelId="{2E44F286-E418-45CA-84D6-7C96E3E4642A}" type="presOf" srcId="{1186AAE0-65F6-45CD-8268-F762104C3128}" destId="{5D10F239-8CD6-4316-9A5D-C8257A071127}" srcOrd="0" destOrd="0" presId="urn:microsoft.com/office/officeart/2005/8/layout/orgChart1"/>
    <dgm:cxn modelId="{E0311989-5E1A-4760-A652-3529076E48E0}" type="presOf" srcId="{D5872304-C2E3-419E-B551-3EE8189A49CE}" destId="{26921364-E455-4DB9-B111-55B980AAE6BC}" srcOrd="1" destOrd="0" presId="urn:microsoft.com/office/officeart/2005/8/layout/orgChart1"/>
    <dgm:cxn modelId="{A448BD8A-A296-4942-BACA-CED3004CA85E}" srcId="{CFDD13D3-6001-4F49-8A36-5BE0F146D0C5}" destId="{1186AAE0-65F6-45CD-8268-F762104C3128}" srcOrd="0" destOrd="0" parTransId="{FBB35C2F-CCB2-4434-AE65-F01C39D4A060}" sibTransId="{449131D3-8ECF-42C0-AEC3-9B590924BF70}"/>
    <dgm:cxn modelId="{12696A8D-059B-40F8-957D-1A80D06E9032}" srcId="{E1A7A9B7-9F2D-41B9-9A07-5CE56511670F}" destId="{922BB256-717E-4666-844E-08CAF2B217C4}" srcOrd="4" destOrd="0" parTransId="{04359B4E-AF3C-4A03-90C7-8BD6B66F0E66}" sibTransId="{0AC2D709-F865-49FF-BA0D-AF5A1A3302FA}"/>
    <dgm:cxn modelId="{8D94CB90-7C0D-4EC2-8A8A-D5C33D6AFA0B}" srcId="{FD16812C-7DA5-44EA-9131-783F3D452544}" destId="{A32C1D27-533E-4BE5-B948-7E127579D9E9}" srcOrd="0" destOrd="0" parTransId="{66560969-BC25-4344-BE9F-D4F3E23273B7}" sibTransId="{143507A4-B841-4663-AAB0-C60334008555}"/>
    <dgm:cxn modelId="{5670F394-70A2-4711-B7A9-82D1B5F0F780}" type="presOf" srcId="{CFDD13D3-6001-4F49-8A36-5BE0F146D0C5}" destId="{D9D4933C-BC8C-427D-BF84-774480C868A6}" srcOrd="1" destOrd="0" presId="urn:microsoft.com/office/officeart/2005/8/layout/orgChart1"/>
    <dgm:cxn modelId="{D58BF29D-A09B-442D-BF54-B63D2FDCF0B2}" srcId="{CFDD13D3-6001-4F49-8A36-5BE0F146D0C5}" destId="{D5872304-C2E3-419E-B551-3EE8189A49CE}" srcOrd="1" destOrd="0" parTransId="{07610205-8589-4107-B428-2F669D5E9520}" sibTransId="{F1FC4921-9084-48E4-9C4A-205CF164DB14}"/>
    <dgm:cxn modelId="{DCC33AA2-551D-4FD1-92A7-30FB71DF400A}" type="presOf" srcId="{4A6590A6-1FEA-4D57-BC10-A045948EB6BB}" destId="{1E9DEAB7-3FC7-45AC-A9C6-EFAAD2E87A01}" srcOrd="1" destOrd="0" presId="urn:microsoft.com/office/officeart/2005/8/layout/orgChart1"/>
    <dgm:cxn modelId="{9C70F3A2-3093-462A-9CA0-EB21B651CD96}" type="presOf" srcId="{61793927-EF3A-43AE-A6F3-7BE745145C4A}" destId="{F4C5D330-735E-4949-8298-F942BEDD2D59}" srcOrd="0" destOrd="0" presId="urn:microsoft.com/office/officeart/2005/8/layout/orgChart1"/>
    <dgm:cxn modelId="{3AB85FA3-CC14-41CD-BE82-93B72BA930BE}" type="presOf" srcId="{FD16812C-7DA5-44EA-9131-783F3D452544}" destId="{18447009-369A-493F-9898-CDB05B988EE8}" srcOrd="1" destOrd="0" presId="urn:microsoft.com/office/officeart/2005/8/layout/orgChart1"/>
    <dgm:cxn modelId="{C05C66A4-0573-4DD3-8378-D4CB4947740F}" type="presOf" srcId="{B17019FD-6285-42C0-BD9A-4523C10A2596}" destId="{AAD46BDB-6A9A-422D-864B-0CC6F081DC2D}" srcOrd="0" destOrd="0" presId="urn:microsoft.com/office/officeart/2005/8/layout/orgChart1"/>
    <dgm:cxn modelId="{2D5A3BA7-68E8-4165-AF06-F906EA204107}" type="presOf" srcId="{D5872304-C2E3-419E-B551-3EE8189A49CE}" destId="{2A29F0EC-EEDB-4845-88D8-D468E6BBE970}" srcOrd="0" destOrd="0" presId="urn:microsoft.com/office/officeart/2005/8/layout/orgChart1"/>
    <dgm:cxn modelId="{507587AC-B0AD-4C9F-855A-4B5DF7633960}" type="presOf" srcId="{FDF0099B-506B-439E-9FEC-FD6907C89EF3}" destId="{0FA15C3B-6193-478D-AF46-23A4EA4CE2C6}" srcOrd="0" destOrd="0" presId="urn:microsoft.com/office/officeart/2005/8/layout/orgChart1"/>
    <dgm:cxn modelId="{0D3154B2-B496-4372-9DC8-04A0E6F6C7E3}" srcId="{E1A7A9B7-9F2D-41B9-9A07-5CE56511670F}" destId="{52D4EA74-38A7-4213-8577-31A509B1B95C}" srcOrd="1" destOrd="0" parTransId="{FDF0099B-506B-439E-9FEC-FD6907C89EF3}" sibTransId="{2AD45B3B-2A81-48CF-BA60-C2164935D618}"/>
    <dgm:cxn modelId="{E4FFE6B3-03FA-425C-AA3D-3E796C37C88B}" type="presOf" srcId="{52D4EA74-38A7-4213-8577-31A509B1B95C}" destId="{1C79A1E5-021A-407E-B1B5-9973BBF8C849}" srcOrd="0" destOrd="0" presId="urn:microsoft.com/office/officeart/2005/8/layout/orgChart1"/>
    <dgm:cxn modelId="{657407BE-7709-49E9-BA37-F71F7F89C98A}" srcId="{7AC39423-66C0-48F8-9997-E10AFAAC0CA8}" destId="{E1A7A9B7-9F2D-41B9-9A07-5CE56511670F}" srcOrd="0" destOrd="0" parTransId="{31697814-D4DC-4022-80A1-E63D339C3024}" sibTransId="{E5D16C72-15C4-4C48-82DB-1CC935970A75}"/>
    <dgm:cxn modelId="{6D1F31C2-62C6-41A7-8764-8E4AA86CD45E}" type="presOf" srcId="{A86102D2-C3EF-47E2-B5C6-A5ECA8644A7E}" destId="{F450B1C2-1135-484B-ABCA-DF5CA70D2FE9}" srcOrd="1" destOrd="0" presId="urn:microsoft.com/office/officeart/2005/8/layout/orgChart1"/>
    <dgm:cxn modelId="{AD7944CE-BED8-4CFB-B1E0-C18C68440340}" type="presOf" srcId="{A82A6390-19EA-4EBE-8705-86802A3C5216}" destId="{544BE29F-4111-47C3-9617-7CCB7A0713A5}" srcOrd="0" destOrd="0" presId="urn:microsoft.com/office/officeart/2005/8/layout/orgChart1"/>
    <dgm:cxn modelId="{F4AEA2D3-1088-4EAB-80CC-78CA96529B42}" srcId="{52D4EA74-38A7-4213-8577-31A509B1B95C}" destId="{C798D39D-4B21-4D54-8D64-66EE143A2B47}" srcOrd="1" destOrd="0" parTransId="{81593E25-129B-4521-A266-C37333A9AA67}" sibTransId="{F2319BEA-5463-4ED9-9FBE-27A9B72AEDE6}"/>
    <dgm:cxn modelId="{3CE3FDD5-36E1-452A-92F6-44EEBEB859E2}" type="presOf" srcId="{E0EB6C24-871D-4C91-971A-32DEA4744105}" destId="{2619AFBF-9795-45C9-8161-93479F63CF79}" srcOrd="0" destOrd="0" presId="urn:microsoft.com/office/officeart/2005/8/layout/orgChart1"/>
    <dgm:cxn modelId="{A6BA34D8-2CF0-4B34-A841-CA02FA1E4B84}" type="presOf" srcId="{81593E25-129B-4521-A266-C37333A9AA67}" destId="{2CED9863-E116-46B7-BCC8-EEF9ADA95479}" srcOrd="0" destOrd="0" presId="urn:microsoft.com/office/officeart/2005/8/layout/orgChart1"/>
    <dgm:cxn modelId="{9B21DFDC-9109-41C7-809D-27C7C551969B}" type="presOf" srcId="{C798D39D-4B21-4D54-8D64-66EE143A2B47}" destId="{3B9E2EAB-DAC7-4FCB-AA3D-64BDF36F27BE}" srcOrd="1" destOrd="0" presId="urn:microsoft.com/office/officeart/2005/8/layout/orgChart1"/>
    <dgm:cxn modelId="{90AE30DD-BF15-42BD-A1BA-6CA50804F8CE}" type="presOf" srcId="{4A6590A6-1FEA-4D57-BC10-A045948EB6BB}" destId="{3A6B6A07-D695-4F3F-900D-AD5D77D4DBD4}" srcOrd="0" destOrd="0" presId="urn:microsoft.com/office/officeart/2005/8/layout/orgChart1"/>
    <dgm:cxn modelId="{3E086FDE-ACF1-4FCC-9BF3-0D4ED9DDFE42}" type="presOf" srcId="{92CC0500-A6AF-40F9-B41A-26200A7C10CE}" destId="{93A70EDA-B495-4DB2-B729-C242226D3E95}" srcOrd="0" destOrd="0" presId="urn:microsoft.com/office/officeart/2005/8/layout/orgChart1"/>
    <dgm:cxn modelId="{9BA2E9E1-4875-4C39-ABEF-32FDC5F69757}" type="presOf" srcId="{CFDD13D3-6001-4F49-8A36-5BE0F146D0C5}" destId="{9E667E15-781D-43AE-8BE0-3399CFB9B417}" srcOrd="0" destOrd="0" presId="urn:microsoft.com/office/officeart/2005/8/layout/orgChart1"/>
    <dgm:cxn modelId="{2B8EF0E3-F924-400B-8973-1E7C239D450C}" type="presOf" srcId="{1186AAE0-65F6-45CD-8268-F762104C3128}" destId="{80DA39B0-4C4E-4C6A-ABF2-06667CA56ED3}" srcOrd="1" destOrd="0" presId="urn:microsoft.com/office/officeart/2005/8/layout/orgChart1"/>
    <dgm:cxn modelId="{96F7DBE4-8C38-4387-86FB-4A6CA87D513E}" type="presOf" srcId="{A82A6390-19EA-4EBE-8705-86802A3C5216}" destId="{656D8DA7-3D34-44DA-9437-B705C9013871}" srcOrd="1" destOrd="0" presId="urn:microsoft.com/office/officeart/2005/8/layout/orgChart1"/>
    <dgm:cxn modelId="{B4A419F4-1189-46BA-8731-574FCC93AF86}" type="presOf" srcId="{66EC15BB-BF4A-40D1-9AB5-821B76B67B02}" destId="{C02CFEAA-D648-46AA-B736-C55F9C27382D}" srcOrd="0" destOrd="0" presId="urn:microsoft.com/office/officeart/2005/8/layout/orgChart1"/>
    <dgm:cxn modelId="{30CB04F8-A4DF-4396-9E7E-4B2744C0067E}" srcId="{A82A6390-19EA-4EBE-8705-86802A3C5216}" destId="{44CE9776-2874-4AD1-8956-41EC267B133C}" srcOrd="0" destOrd="0" parTransId="{C8379257-E1C8-42C8-9E54-3D9AD6F1CE39}" sibTransId="{548C9D7D-CC69-4541-8D70-59CE89DF6697}"/>
    <dgm:cxn modelId="{543D2FFD-9896-4607-8259-51A187443A18}" type="presOf" srcId="{7AC39423-66C0-48F8-9997-E10AFAAC0CA8}" destId="{C371C46C-0EF7-4470-9A98-21ABF4A28233}" srcOrd="0" destOrd="0" presId="urn:microsoft.com/office/officeart/2005/8/layout/orgChart1"/>
    <dgm:cxn modelId="{19FA3D72-F5FE-4FD7-B7C1-7B77EAF93AA4}" type="presParOf" srcId="{C371C46C-0EF7-4470-9A98-21ABF4A28233}" destId="{4654BA32-F7DF-4AF7-AB4E-0F19AF1B35A4}" srcOrd="0" destOrd="0" presId="urn:microsoft.com/office/officeart/2005/8/layout/orgChart1"/>
    <dgm:cxn modelId="{63A2BF49-4722-4829-8E2A-6DA7B56FA8E6}" type="presParOf" srcId="{4654BA32-F7DF-4AF7-AB4E-0F19AF1B35A4}" destId="{3703C83B-D0FA-491D-8D27-E5450EA1605D}" srcOrd="0" destOrd="0" presId="urn:microsoft.com/office/officeart/2005/8/layout/orgChart1"/>
    <dgm:cxn modelId="{28325917-F0D8-4793-977B-666B86EB712F}" type="presParOf" srcId="{3703C83B-D0FA-491D-8D27-E5450EA1605D}" destId="{2202D4FD-3181-4F72-8705-B21933AC2935}" srcOrd="0" destOrd="0" presId="urn:microsoft.com/office/officeart/2005/8/layout/orgChart1"/>
    <dgm:cxn modelId="{872AAAFD-A450-45FC-A51B-A876EB533DA2}" type="presParOf" srcId="{3703C83B-D0FA-491D-8D27-E5450EA1605D}" destId="{C2CE3B93-6047-485C-817B-DDD1957B332D}" srcOrd="1" destOrd="0" presId="urn:microsoft.com/office/officeart/2005/8/layout/orgChart1"/>
    <dgm:cxn modelId="{D473DFE7-9CE1-48F8-8C3F-25B10F6AE97B}" type="presParOf" srcId="{4654BA32-F7DF-4AF7-AB4E-0F19AF1B35A4}" destId="{FDE4E92C-CDC4-4F1D-90DE-401E1A19868F}" srcOrd="1" destOrd="0" presId="urn:microsoft.com/office/officeart/2005/8/layout/orgChart1"/>
    <dgm:cxn modelId="{9D68CC1B-EF09-47D0-82D5-2029D219688A}" type="presParOf" srcId="{FDE4E92C-CDC4-4F1D-90DE-401E1A19868F}" destId="{93A70EDA-B495-4DB2-B729-C242226D3E95}" srcOrd="0" destOrd="0" presId="urn:microsoft.com/office/officeart/2005/8/layout/orgChart1"/>
    <dgm:cxn modelId="{AE16829E-5131-4424-8A58-2E5136AA2170}" type="presParOf" srcId="{FDE4E92C-CDC4-4F1D-90DE-401E1A19868F}" destId="{54CA7C92-40C3-4DB9-AFD7-932FA021873A}" srcOrd="1" destOrd="0" presId="urn:microsoft.com/office/officeart/2005/8/layout/orgChart1"/>
    <dgm:cxn modelId="{E94100AB-6847-49FD-A49C-6074807D47E8}" type="presParOf" srcId="{54CA7C92-40C3-4DB9-AFD7-932FA021873A}" destId="{F0946812-398B-4B6F-8EBE-14D7AA5444C1}" srcOrd="0" destOrd="0" presId="urn:microsoft.com/office/officeart/2005/8/layout/orgChart1"/>
    <dgm:cxn modelId="{6A56B86E-DC5A-4B84-A0C1-F7E5E2B4023C}" type="presParOf" srcId="{F0946812-398B-4B6F-8EBE-14D7AA5444C1}" destId="{9E667E15-781D-43AE-8BE0-3399CFB9B417}" srcOrd="0" destOrd="0" presId="urn:microsoft.com/office/officeart/2005/8/layout/orgChart1"/>
    <dgm:cxn modelId="{1BC43726-F258-477E-825A-1710B6E62BA3}" type="presParOf" srcId="{F0946812-398B-4B6F-8EBE-14D7AA5444C1}" destId="{D9D4933C-BC8C-427D-BF84-774480C868A6}" srcOrd="1" destOrd="0" presId="urn:microsoft.com/office/officeart/2005/8/layout/orgChart1"/>
    <dgm:cxn modelId="{1D931251-0184-42EB-939A-B7FA85CD458F}" type="presParOf" srcId="{54CA7C92-40C3-4DB9-AFD7-932FA021873A}" destId="{0BAF4E2A-1FA8-4C89-B830-E89D1F34768F}" srcOrd="1" destOrd="0" presId="urn:microsoft.com/office/officeart/2005/8/layout/orgChart1"/>
    <dgm:cxn modelId="{A7C32691-4987-4E81-A909-059CCA7D0695}" type="presParOf" srcId="{0BAF4E2A-1FA8-4C89-B830-E89D1F34768F}" destId="{09565D60-1055-4152-AE97-0A7DD1A08053}" srcOrd="0" destOrd="0" presId="urn:microsoft.com/office/officeart/2005/8/layout/orgChart1"/>
    <dgm:cxn modelId="{C3B71842-0ABC-4DD5-835E-802753622AAB}" type="presParOf" srcId="{0BAF4E2A-1FA8-4C89-B830-E89D1F34768F}" destId="{E1126C02-F915-43CC-99BC-2F51ADA3B341}" srcOrd="1" destOrd="0" presId="urn:microsoft.com/office/officeart/2005/8/layout/orgChart1"/>
    <dgm:cxn modelId="{96A7CD1B-E02C-4DB2-BE32-BB1D221BA7DC}" type="presParOf" srcId="{E1126C02-F915-43CC-99BC-2F51ADA3B341}" destId="{34650C67-0A24-4C86-8C03-AAB69FE491AD}" srcOrd="0" destOrd="0" presId="urn:microsoft.com/office/officeart/2005/8/layout/orgChart1"/>
    <dgm:cxn modelId="{313486B6-16F3-42DA-9EBE-E9699F35CA2E}" type="presParOf" srcId="{34650C67-0A24-4C86-8C03-AAB69FE491AD}" destId="{5D10F239-8CD6-4316-9A5D-C8257A071127}" srcOrd="0" destOrd="0" presId="urn:microsoft.com/office/officeart/2005/8/layout/orgChart1"/>
    <dgm:cxn modelId="{CA08CEAD-09CA-4593-979E-B9D443482E0F}" type="presParOf" srcId="{34650C67-0A24-4C86-8C03-AAB69FE491AD}" destId="{80DA39B0-4C4E-4C6A-ABF2-06667CA56ED3}" srcOrd="1" destOrd="0" presId="urn:microsoft.com/office/officeart/2005/8/layout/orgChart1"/>
    <dgm:cxn modelId="{FD73C282-2A6A-4A65-BF7D-D1CE21E3FD51}" type="presParOf" srcId="{E1126C02-F915-43CC-99BC-2F51ADA3B341}" destId="{39D0CF7C-59B8-48FB-885C-79C04BF03734}" srcOrd="1" destOrd="0" presId="urn:microsoft.com/office/officeart/2005/8/layout/orgChart1"/>
    <dgm:cxn modelId="{3F882B55-7640-4A59-9C89-48F6C67D739A}" type="presParOf" srcId="{E1126C02-F915-43CC-99BC-2F51ADA3B341}" destId="{DD0AAF21-8661-4386-919B-B0CA012B6723}" srcOrd="2" destOrd="0" presId="urn:microsoft.com/office/officeart/2005/8/layout/orgChart1"/>
    <dgm:cxn modelId="{58C2E7C6-23B7-4360-B671-05B2C66E72E3}" type="presParOf" srcId="{0BAF4E2A-1FA8-4C89-B830-E89D1F34768F}" destId="{94BF5A0D-462C-4094-B4F1-20A6BB848BF5}" srcOrd="2" destOrd="0" presId="urn:microsoft.com/office/officeart/2005/8/layout/orgChart1"/>
    <dgm:cxn modelId="{6FF0DDE7-4657-4E6F-9937-132E689C332D}" type="presParOf" srcId="{0BAF4E2A-1FA8-4C89-B830-E89D1F34768F}" destId="{25EC48BD-6DA4-4DB7-A78B-7468FB70DAE5}" srcOrd="3" destOrd="0" presId="urn:microsoft.com/office/officeart/2005/8/layout/orgChart1"/>
    <dgm:cxn modelId="{E653D402-84C1-44C6-9480-0E5CBC3D3986}" type="presParOf" srcId="{25EC48BD-6DA4-4DB7-A78B-7468FB70DAE5}" destId="{9BB94410-C363-4BC3-AEDF-E6D8C3A0AC0F}" srcOrd="0" destOrd="0" presId="urn:microsoft.com/office/officeart/2005/8/layout/orgChart1"/>
    <dgm:cxn modelId="{D792D249-6465-4C6D-806B-28C6A225B4C2}" type="presParOf" srcId="{9BB94410-C363-4BC3-AEDF-E6D8C3A0AC0F}" destId="{2A29F0EC-EEDB-4845-88D8-D468E6BBE970}" srcOrd="0" destOrd="0" presId="urn:microsoft.com/office/officeart/2005/8/layout/orgChart1"/>
    <dgm:cxn modelId="{4C956178-4A75-4697-8860-6E647AF77BB5}" type="presParOf" srcId="{9BB94410-C363-4BC3-AEDF-E6D8C3A0AC0F}" destId="{26921364-E455-4DB9-B111-55B980AAE6BC}" srcOrd="1" destOrd="0" presId="urn:microsoft.com/office/officeart/2005/8/layout/orgChart1"/>
    <dgm:cxn modelId="{B2B18573-09D2-48D5-B1A1-727EF456B92A}" type="presParOf" srcId="{25EC48BD-6DA4-4DB7-A78B-7468FB70DAE5}" destId="{6519D5C7-8812-4981-8DF2-F61B7F38615C}" srcOrd="1" destOrd="0" presId="urn:microsoft.com/office/officeart/2005/8/layout/orgChart1"/>
    <dgm:cxn modelId="{07B93116-7CEB-4BFE-A119-844609D53629}" type="presParOf" srcId="{25EC48BD-6DA4-4DB7-A78B-7468FB70DAE5}" destId="{5907DCB0-DE5D-47E1-B530-55824590BA53}" srcOrd="2" destOrd="0" presId="urn:microsoft.com/office/officeart/2005/8/layout/orgChart1"/>
    <dgm:cxn modelId="{82989EE7-4CC5-414D-A41C-324E3918E6CA}" type="presParOf" srcId="{54CA7C92-40C3-4DB9-AFD7-932FA021873A}" destId="{1A5E5999-4444-4A3B-B273-BC743E6E2666}" srcOrd="2" destOrd="0" presId="urn:microsoft.com/office/officeart/2005/8/layout/orgChart1"/>
    <dgm:cxn modelId="{29D96E27-066D-4D15-9EE3-C979F8871EB5}" type="presParOf" srcId="{FDE4E92C-CDC4-4F1D-90DE-401E1A19868F}" destId="{0FA15C3B-6193-478D-AF46-23A4EA4CE2C6}" srcOrd="2" destOrd="0" presId="urn:microsoft.com/office/officeart/2005/8/layout/orgChart1"/>
    <dgm:cxn modelId="{8CC5A791-962A-4913-9DB5-333A9E3C7039}" type="presParOf" srcId="{FDE4E92C-CDC4-4F1D-90DE-401E1A19868F}" destId="{D8E94456-4279-4331-8316-B13D86CC00CA}" srcOrd="3" destOrd="0" presId="urn:microsoft.com/office/officeart/2005/8/layout/orgChart1"/>
    <dgm:cxn modelId="{A162E60E-D461-43DF-9257-967425051226}" type="presParOf" srcId="{D8E94456-4279-4331-8316-B13D86CC00CA}" destId="{DB1000F5-C718-44B1-99CA-B378CB63B94C}" srcOrd="0" destOrd="0" presId="urn:microsoft.com/office/officeart/2005/8/layout/orgChart1"/>
    <dgm:cxn modelId="{6A9D3148-B339-4CBA-B71F-1DD25D3184E4}" type="presParOf" srcId="{DB1000F5-C718-44B1-99CA-B378CB63B94C}" destId="{1C79A1E5-021A-407E-B1B5-9973BBF8C849}" srcOrd="0" destOrd="0" presId="urn:microsoft.com/office/officeart/2005/8/layout/orgChart1"/>
    <dgm:cxn modelId="{45D41BFA-9C48-4069-9E8E-B788A29333E1}" type="presParOf" srcId="{DB1000F5-C718-44B1-99CA-B378CB63B94C}" destId="{D8726D9E-282F-4C39-BCA3-DC612CC542AB}" srcOrd="1" destOrd="0" presId="urn:microsoft.com/office/officeart/2005/8/layout/orgChart1"/>
    <dgm:cxn modelId="{037AB19D-8447-4CA3-AD54-CFFC58674246}" type="presParOf" srcId="{D8E94456-4279-4331-8316-B13D86CC00CA}" destId="{AB3E7E08-3D69-4658-8CC4-25FE05A9B95D}" srcOrd="1" destOrd="0" presId="urn:microsoft.com/office/officeart/2005/8/layout/orgChart1"/>
    <dgm:cxn modelId="{6986111C-4EE0-4AF8-BB34-452C0C121A86}" type="presParOf" srcId="{AB3E7E08-3D69-4658-8CC4-25FE05A9B95D}" destId="{5B8D5479-B660-4886-B1E2-A3C16FFB82B9}" srcOrd="0" destOrd="0" presId="urn:microsoft.com/office/officeart/2005/8/layout/orgChart1"/>
    <dgm:cxn modelId="{7D658B99-7521-43C6-B726-4B988136B14C}" type="presParOf" srcId="{AB3E7E08-3D69-4658-8CC4-25FE05A9B95D}" destId="{6D6EF3C1-0CA0-431D-981F-2DF7F9A24877}" srcOrd="1" destOrd="0" presId="urn:microsoft.com/office/officeart/2005/8/layout/orgChart1"/>
    <dgm:cxn modelId="{9F753503-4B88-498C-A204-6A4C629F7348}" type="presParOf" srcId="{6D6EF3C1-0CA0-431D-981F-2DF7F9A24877}" destId="{4B32DB71-9D09-4EE3-BE7D-82FCF2ACD6AA}" srcOrd="0" destOrd="0" presId="urn:microsoft.com/office/officeart/2005/8/layout/orgChart1"/>
    <dgm:cxn modelId="{8F7E3BC3-2584-43BE-B5E1-C9320DCA29D9}" type="presParOf" srcId="{4B32DB71-9D09-4EE3-BE7D-82FCF2ACD6AA}" destId="{94925489-038C-4704-998E-6C3A51CB9656}" srcOrd="0" destOrd="0" presId="urn:microsoft.com/office/officeart/2005/8/layout/orgChart1"/>
    <dgm:cxn modelId="{2794DE7A-CE07-4647-806D-E69EB48D6161}" type="presParOf" srcId="{4B32DB71-9D09-4EE3-BE7D-82FCF2ACD6AA}" destId="{F450B1C2-1135-484B-ABCA-DF5CA70D2FE9}" srcOrd="1" destOrd="0" presId="urn:microsoft.com/office/officeart/2005/8/layout/orgChart1"/>
    <dgm:cxn modelId="{EE650223-243F-46C5-B021-56CF013F07D9}" type="presParOf" srcId="{6D6EF3C1-0CA0-431D-981F-2DF7F9A24877}" destId="{D0AF2314-5193-44F3-ACFA-608A36635797}" srcOrd="1" destOrd="0" presId="urn:microsoft.com/office/officeart/2005/8/layout/orgChart1"/>
    <dgm:cxn modelId="{9E04543F-ED83-4174-8028-763E7B460BB4}" type="presParOf" srcId="{6D6EF3C1-0CA0-431D-981F-2DF7F9A24877}" destId="{6572B4B0-FC78-42CB-984A-DD30E9C24330}" srcOrd="2" destOrd="0" presId="urn:microsoft.com/office/officeart/2005/8/layout/orgChart1"/>
    <dgm:cxn modelId="{37AD51C3-EA4E-46F5-9F71-D247C117FB11}" type="presParOf" srcId="{AB3E7E08-3D69-4658-8CC4-25FE05A9B95D}" destId="{2CED9863-E116-46B7-BCC8-EEF9ADA95479}" srcOrd="2" destOrd="0" presId="urn:microsoft.com/office/officeart/2005/8/layout/orgChart1"/>
    <dgm:cxn modelId="{CED4D8DD-AB40-4DB0-8540-DE227E084E98}" type="presParOf" srcId="{AB3E7E08-3D69-4658-8CC4-25FE05A9B95D}" destId="{C0FCA292-8D3C-4D25-89E8-34B1243798C2}" srcOrd="3" destOrd="0" presId="urn:microsoft.com/office/officeart/2005/8/layout/orgChart1"/>
    <dgm:cxn modelId="{EAE7B789-8F12-4858-BC68-D4A322BB2BE7}" type="presParOf" srcId="{C0FCA292-8D3C-4D25-89E8-34B1243798C2}" destId="{03D19F32-E283-4DF8-94CA-5CC2592F5C39}" srcOrd="0" destOrd="0" presId="urn:microsoft.com/office/officeart/2005/8/layout/orgChart1"/>
    <dgm:cxn modelId="{10C3156D-48E8-4D74-8A5A-B71531648914}" type="presParOf" srcId="{03D19F32-E283-4DF8-94CA-5CC2592F5C39}" destId="{37EE25D6-163F-4666-8890-55DA405755F2}" srcOrd="0" destOrd="0" presId="urn:microsoft.com/office/officeart/2005/8/layout/orgChart1"/>
    <dgm:cxn modelId="{12C14599-4072-4B7F-88E6-51B395BA1155}" type="presParOf" srcId="{03D19F32-E283-4DF8-94CA-5CC2592F5C39}" destId="{3B9E2EAB-DAC7-4FCB-AA3D-64BDF36F27BE}" srcOrd="1" destOrd="0" presId="urn:microsoft.com/office/officeart/2005/8/layout/orgChart1"/>
    <dgm:cxn modelId="{3CF2B701-A581-4AF1-B6BC-1B2ACF5D65FF}" type="presParOf" srcId="{C0FCA292-8D3C-4D25-89E8-34B1243798C2}" destId="{6FCE2A1D-D255-4779-8621-DEB506260669}" srcOrd="1" destOrd="0" presId="urn:microsoft.com/office/officeart/2005/8/layout/orgChart1"/>
    <dgm:cxn modelId="{CC525949-9610-4682-93E8-56B438CC49C2}" type="presParOf" srcId="{C0FCA292-8D3C-4D25-89E8-34B1243798C2}" destId="{B2108F81-062F-400C-92EE-77977C9F0914}" srcOrd="2" destOrd="0" presId="urn:microsoft.com/office/officeart/2005/8/layout/orgChart1"/>
    <dgm:cxn modelId="{B2B764E3-7E66-4CB7-95AC-75729C9FB2E7}" type="presParOf" srcId="{D8E94456-4279-4331-8316-B13D86CC00CA}" destId="{67B51AF0-F5DE-4C99-B09D-C5D296192EF5}" srcOrd="2" destOrd="0" presId="urn:microsoft.com/office/officeart/2005/8/layout/orgChart1"/>
    <dgm:cxn modelId="{16EA74CF-503B-4D94-8898-30FE5F69F78E}" type="presParOf" srcId="{FDE4E92C-CDC4-4F1D-90DE-401E1A19868F}" destId="{F4C5D330-735E-4949-8298-F942BEDD2D59}" srcOrd="4" destOrd="0" presId="urn:microsoft.com/office/officeart/2005/8/layout/orgChart1"/>
    <dgm:cxn modelId="{C69DE42A-853E-4CDD-877D-29C40168E250}" type="presParOf" srcId="{FDE4E92C-CDC4-4F1D-90DE-401E1A19868F}" destId="{2804F05B-F69E-4DF2-9739-666F4AF40339}" srcOrd="5" destOrd="0" presId="urn:microsoft.com/office/officeart/2005/8/layout/orgChart1"/>
    <dgm:cxn modelId="{2BEB0096-72BC-4819-8CED-44B2240AA739}" type="presParOf" srcId="{2804F05B-F69E-4DF2-9739-666F4AF40339}" destId="{475AB5EC-8D29-4D4D-A9FF-85D33C141567}" srcOrd="0" destOrd="0" presId="urn:microsoft.com/office/officeart/2005/8/layout/orgChart1"/>
    <dgm:cxn modelId="{86E26A34-0B59-4A73-A687-FEE839437A14}" type="presParOf" srcId="{475AB5EC-8D29-4D4D-A9FF-85D33C141567}" destId="{3C94C5FF-7DE2-4010-8807-215AFA78D0C8}" srcOrd="0" destOrd="0" presId="urn:microsoft.com/office/officeart/2005/8/layout/orgChart1"/>
    <dgm:cxn modelId="{91EE98C1-EEFE-407E-8692-1DD13C882968}" type="presParOf" srcId="{475AB5EC-8D29-4D4D-A9FF-85D33C141567}" destId="{18447009-369A-493F-9898-CDB05B988EE8}" srcOrd="1" destOrd="0" presId="urn:microsoft.com/office/officeart/2005/8/layout/orgChart1"/>
    <dgm:cxn modelId="{A60D865B-E8A9-472A-A265-20523A9BB725}" type="presParOf" srcId="{2804F05B-F69E-4DF2-9739-666F4AF40339}" destId="{A4016626-8C43-48EC-A9AD-E2E88C59AA18}" srcOrd="1" destOrd="0" presId="urn:microsoft.com/office/officeart/2005/8/layout/orgChart1"/>
    <dgm:cxn modelId="{B6381672-67FB-48B5-9D18-EC53B6A9AD61}" type="presParOf" srcId="{A4016626-8C43-48EC-A9AD-E2E88C59AA18}" destId="{BDDAD3BA-1E30-4670-A5BA-7104CAC52384}" srcOrd="0" destOrd="0" presId="urn:microsoft.com/office/officeart/2005/8/layout/orgChart1"/>
    <dgm:cxn modelId="{EE0908D5-C7C5-49F8-8F3C-88F7CED6654B}" type="presParOf" srcId="{A4016626-8C43-48EC-A9AD-E2E88C59AA18}" destId="{5E892874-D415-4B05-AEE7-0A5880C14370}" srcOrd="1" destOrd="0" presId="urn:microsoft.com/office/officeart/2005/8/layout/orgChart1"/>
    <dgm:cxn modelId="{8875DFFE-18CE-4A70-861E-735135774F6D}" type="presParOf" srcId="{5E892874-D415-4B05-AEE7-0A5880C14370}" destId="{AD1B8B5B-5BCD-4A06-A3BA-6D52DFEC54D3}" srcOrd="0" destOrd="0" presId="urn:microsoft.com/office/officeart/2005/8/layout/orgChart1"/>
    <dgm:cxn modelId="{8C90EE3C-6A14-4089-BEFD-74C4D4E9A423}" type="presParOf" srcId="{AD1B8B5B-5BCD-4A06-A3BA-6D52DFEC54D3}" destId="{2E363457-0EC4-4533-B7EC-AD092046D020}" srcOrd="0" destOrd="0" presId="urn:microsoft.com/office/officeart/2005/8/layout/orgChart1"/>
    <dgm:cxn modelId="{2E53DA34-EF93-4C17-9A90-FA68857039F9}" type="presParOf" srcId="{AD1B8B5B-5BCD-4A06-A3BA-6D52DFEC54D3}" destId="{14C6620B-93FE-4E62-9062-5BEB5286B880}" srcOrd="1" destOrd="0" presId="urn:microsoft.com/office/officeart/2005/8/layout/orgChart1"/>
    <dgm:cxn modelId="{C75A8279-1E4E-4A69-9D33-6A8D57B52745}" type="presParOf" srcId="{5E892874-D415-4B05-AEE7-0A5880C14370}" destId="{D0898E13-C726-4CB6-A223-284B41062A4E}" srcOrd="1" destOrd="0" presId="urn:microsoft.com/office/officeart/2005/8/layout/orgChart1"/>
    <dgm:cxn modelId="{9967DCDE-9141-4E72-B732-00CFD1BED5B5}" type="presParOf" srcId="{5E892874-D415-4B05-AEE7-0A5880C14370}" destId="{9B2F7A85-664E-4DA0-A0B1-002621D815A3}" srcOrd="2" destOrd="0" presId="urn:microsoft.com/office/officeart/2005/8/layout/orgChart1"/>
    <dgm:cxn modelId="{EECDB9FD-D9E8-4745-9DFF-DC221C7C3686}" type="presParOf" srcId="{A4016626-8C43-48EC-A9AD-E2E88C59AA18}" destId="{433DBAAE-B7A1-40B2-9D61-8B9779E3F915}" srcOrd="2" destOrd="0" presId="urn:microsoft.com/office/officeart/2005/8/layout/orgChart1"/>
    <dgm:cxn modelId="{3ED295FC-6E87-4338-A470-2CE69FE8AF59}" type="presParOf" srcId="{A4016626-8C43-48EC-A9AD-E2E88C59AA18}" destId="{8D46521E-8D1F-4DAC-BA7C-B32984544D02}" srcOrd="3" destOrd="0" presId="urn:microsoft.com/office/officeart/2005/8/layout/orgChart1"/>
    <dgm:cxn modelId="{7E2BACEC-769E-43B3-BE78-CD5677C55756}" type="presParOf" srcId="{8D46521E-8D1F-4DAC-BA7C-B32984544D02}" destId="{1ADF0429-8C6C-4F17-806F-A6FB7FEBF68E}" srcOrd="0" destOrd="0" presId="urn:microsoft.com/office/officeart/2005/8/layout/orgChart1"/>
    <dgm:cxn modelId="{279B3C95-FDD2-484D-9C0B-ACEAE029AEB6}" type="presParOf" srcId="{1ADF0429-8C6C-4F17-806F-A6FB7FEBF68E}" destId="{C02CFEAA-D648-46AA-B736-C55F9C27382D}" srcOrd="0" destOrd="0" presId="urn:microsoft.com/office/officeart/2005/8/layout/orgChart1"/>
    <dgm:cxn modelId="{BC435A5F-FDF2-4C8A-ABAF-FA624F0C0295}" type="presParOf" srcId="{1ADF0429-8C6C-4F17-806F-A6FB7FEBF68E}" destId="{75C8CCEE-2FE4-4992-B019-B842D9EDD7A0}" srcOrd="1" destOrd="0" presId="urn:microsoft.com/office/officeart/2005/8/layout/orgChart1"/>
    <dgm:cxn modelId="{0E07F60F-2C9D-4946-A517-2384552A39EA}" type="presParOf" srcId="{8D46521E-8D1F-4DAC-BA7C-B32984544D02}" destId="{D266A1D5-5B07-49B8-923D-3FE026E75499}" srcOrd="1" destOrd="0" presId="urn:microsoft.com/office/officeart/2005/8/layout/orgChart1"/>
    <dgm:cxn modelId="{BBC572FD-EC01-4A6F-8E51-6965643A0D98}" type="presParOf" srcId="{8D46521E-8D1F-4DAC-BA7C-B32984544D02}" destId="{D67459E4-C980-4DD0-93A0-6876AF7C0097}" srcOrd="2" destOrd="0" presId="urn:microsoft.com/office/officeart/2005/8/layout/orgChart1"/>
    <dgm:cxn modelId="{FF1D9AA0-11A8-4EBF-84F0-F048CE943A25}" type="presParOf" srcId="{2804F05B-F69E-4DF2-9739-666F4AF40339}" destId="{6E1FE4A9-4B3D-4BDA-AFF9-4EF22390FA0D}" srcOrd="2" destOrd="0" presId="urn:microsoft.com/office/officeart/2005/8/layout/orgChart1"/>
    <dgm:cxn modelId="{8C24383D-FDDA-4168-A200-DF1F2AE593E1}" type="presParOf" srcId="{FDE4E92C-CDC4-4F1D-90DE-401E1A19868F}" destId="{6B279552-0AD2-4A53-B287-1E36638A9347}" srcOrd="6" destOrd="0" presId="urn:microsoft.com/office/officeart/2005/8/layout/orgChart1"/>
    <dgm:cxn modelId="{2DE99907-CEC0-4685-883D-AC7263246B3F}" type="presParOf" srcId="{FDE4E92C-CDC4-4F1D-90DE-401E1A19868F}" destId="{5D0B1B1D-D1AC-444C-8FE3-D8DAED52B16B}" srcOrd="7" destOrd="0" presId="urn:microsoft.com/office/officeart/2005/8/layout/orgChart1"/>
    <dgm:cxn modelId="{6BCE8871-9E21-4978-8766-437C619E2D7F}" type="presParOf" srcId="{5D0B1B1D-D1AC-444C-8FE3-D8DAED52B16B}" destId="{B5253AD3-AAEE-4458-8E0F-A78AD554FD07}" srcOrd="0" destOrd="0" presId="urn:microsoft.com/office/officeart/2005/8/layout/orgChart1"/>
    <dgm:cxn modelId="{CEAB8B6F-8363-4E5E-ADA3-05ABF58D95D8}" type="presParOf" srcId="{B5253AD3-AAEE-4458-8E0F-A78AD554FD07}" destId="{544BE29F-4111-47C3-9617-7CCB7A0713A5}" srcOrd="0" destOrd="0" presId="urn:microsoft.com/office/officeart/2005/8/layout/orgChart1"/>
    <dgm:cxn modelId="{4B0F2FC1-35A6-4ED3-95CF-15261C7C908C}" type="presParOf" srcId="{B5253AD3-AAEE-4458-8E0F-A78AD554FD07}" destId="{656D8DA7-3D34-44DA-9437-B705C9013871}" srcOrd="1" destOrd="0" presId="urn:microsoft.com/office/officeart/2005/8/layout/orgChart1"/>
    <dgm:cxn modelId="{9635170F-56E0-4DEA-988E-7BAC39C5E8C0}" type="presParOf" srcId="{5D0B1B1D-D1AC-444C-8FE3-D8DAED52B16B}" destId="{2F53983C-5E10-4C1D-B56E-F0842877F179}" srcOrd="1" destOrd="0" presId="urn:microsoft.com/office/officeart/2005/8/layout/orgChart1"/>
    <dgm:cxn modelId="{1A8FDA4E-DFF5-4F21-A9D8-921B6D090BB8}" type="presParOf" srcId="{2F53983C-5E10-4C1D-B56E-F0842877F179}" destId="{435681B2-EF47-4262-89E6-59CB4C7B81D9}" srcOrd="0" destOrd="0" presId="urn:microsoft.com/office/officeart/2005/8/layout/orgChart1"/>
    <dgm:cxn modelId="{B0094EB2-C251-428F-B14D-82B62C78DAD8}" type="presParOf" srcId="{2F53983C-5E10-4C1D-B56E-F0842877F179}" destId="{770495CA-95AD-4516-BFDE-5C1083359949}" srcOrd="1" destOrd="0" presId="urn:microsoft.com/office/officeart/2005/8/layout/orgChart1"/>
    <dgm:cxn modelId="{264B8E4F-608C-48C0-AAB5-4CFCCCD1CF8B}" type="presParOf" srcId="{770495CA-95AD-4516-BFDE-5C1083359949}" destId="{9FDFB762-E4E4-4B44-AEBD-DF42BF4D2D57}" srcOrd="0" destOrd="0" presId="urn:microsoft.com/office/officeart/2005/8/layout/orgChart1"/>
    <dgm:cxn modelId="{98D39E82-D67A-4CF8-849E-03AC5B5F8673}" type="presParOf" srcId="{9FDFB762-E4E4-4B44-AEBD-DF42BF4D2D57}" destId="{8243F640-A6AE-45B6-A1CB-941D0E30BE9C}" srcOrd="0" destOrd="0" presId="urn:microsoft.com/office/officeart/2005/8/layout/orgChart1"/>
    <dgm:cxn modelId="{EE9518F4-825F-4184-8108-D0CB14EB15E2}" type="presParOf" srcId="{9FDFB762-E4E4-4B44-AEBD-DF42BF4D2D57}" destId="{2B9AC156-DAA8-4903-A06E-3C49F8644BFA}" srcOrd="1" destOrd="0" presId="urn:microsoft.com/office/officeart/2005/8/layout/orgChart1"/>
    <dgm:cxn modelId="{12925D25-1368-4294-BDC1-A705C8878A7D}" type="presParOf" srcId="{770495CA-95AD-4516-BFDE-5C1083359949}" destId="{FDAEC207-5913-4614-80E6-68A37EECAC2A}" srcOrd="1" destOrd="0" presId="urn:microsoft.com/office/officeart/2005/8/layout/orgChart1"/>
    <dgm:cxn modelId="{EA7C71EC-F470-4982-AC80-CBD7CC2E0BC3}" type="presParOf" srcId="{770495CA-95AD-4516-BFDE-5C1083359949}" destId="{579CFC35-DF0B-4C7D-86FC-F8B0BBE3BF5F}" srcOrd="2" destOrd="0" presId="urn:microsoft.com/office/officeart/2005/8/layout/orgChart1"/>
    <dgm:cxn modelId="{393DA472-5CDD-4C4E-B89B-144032A82BE2}" type="presParOf" srcId="{2F53983C-5E10-4C1D-B56E-F0842877F179}" destId="{2619AFBF-9795-45C9-8161-93479F63CF79}" srcOrd="2" destOrd="0" presId="urn:microsoft.com/office/officeart/2005/8/layout/orgChart1"/>
    <dgm:cxn modelId="{D91F6844-2EEE-4E5E-9934-C213EC255067}" type="presParOf" srcId="{2F53983C-5E10-4C1D-B56E-F0842877F179}" destId="{4B97F47F-2A58-4B3E-A2F9-63B6B2749126}" srcOrd="3" destOrd="0" presId="urn:microsoft.com/office/officeart/2005/8/layout/orgChart1"/>
    <dgm:cxn modelId="{CA6D1C54-8000-40BD-9B92-FCE20A69E758}" type="presParOf" srcId="{4B97F47F-2A58-4B3E-A2F9-63B6B2749126}" destId="{08D9CBAB-700B-41FD-BEDF-7B6E3CA62214}" srcOrd="0" destOrd="0" presId="urn:microsoft.com/office/officeart/2005/8/layout/orgChart1"/>
    <dgm:cxn modelId="{31105E33-04C4-4D6A-9AC3-1B8C040B2F07}" type="presParOf" srcId="{08D9CBAB-700B-41FD-BEDF-7B6E3CA62214}" destId="{E9CDBC5E-907E-4FED-80C7-073031FCB394}" srcOrd="0" destOrd="0" presId="urn:microsoft.com/office/officeart/2005/8/layout/orgChart1"/>
    <dgm:cxn modelId="{B4FDD962-D607-4289-A630-F1F26D9CF4FA}" type="presParOf" srcId="{08D9CBAB-700B-41FD-BEDF-7B6E3CA62214}" destId="{783133A4-A637-4E92-AD79-B68C4A747766}" srcOrd="1" destOrd="0" presId="urn:microsoft.com/office/officeart/2005/8/layout/orgChart1"/>
    <dgm:cxn modelId="{38785B43-ABF3-433D-8C2B-8DD6CE64C14F}" type="presParOf" srcId="{4B97F47F-2A58-4B3E-A2F9-63B6B2749126}" destId="{D2B3C66E-0635-442B-8587-7CCD4E8C680D}" srcOrd="1" destOrd="0" presId="urn:microsoft.com/office/officeart/2005/8/layout/orgChart1"/>
    <dgm:cxn modelId="{B005E480-2E24-4705-9424-B18DB9BCAF9A}" type="presParOf" srcId="{4B97F47F-2A58-4B3E-A2F9-63B6B2749126}" destId="{17BAAF60-4F51-42BC-9070-30336B4166FD}" srcOrd="2" destOrd="0" presId="urn:microsoft.com/office/officeart/2005/8/layout/orgChart1"/>
    <dgm:cxn modelId="{D19C5401-7BA6-4D12-9F13-5A3B867A261C}" type="presParOf" srcId="{5D0B1B1D-D1AC-444C-8FE3-D8DAED52B16B}" destId="{4E866534-E487-485D-B5F3-11DA0697527D}" srcOrd="2" destOrd="0" presId="urn:microsoft.com/office/officeart/2005/8/layout/orgChart1"/>
    <dgm:cxn modelId="{064C91D3-0983-470C-9C7B-8C1C0D1446DF}" type="presParOf" srcId="{FDE4E92C-CDC4-4F1D-90DE-401E1A19868F}" destId="{1AECB814-4426-47A3-9647-6C2933ED568C}" srcOrd="8" destOrd="0" presId="urn:microsoft.com/office/officeart/2005/8/layout/orgChart1"/>
    <dgm:cxn modelId="{D9C01FCE-AB6B-4A19-9885-5FB5B27BEE04}" type="presParOf" srcId="{FDE4E92C-CDC4-4F1D-90DE-401E1A19868F}" destId="{007A3F6F-8800-49B6-9B81-4F8436219E41}" srcOrd="9" destOrd="0" presId="urn:microsoft.com/office/officeart/2005/8/layout/orgChart1"/>
    <dgm:cxn modelId="{3EAF273F-37EE-489B-81D8-F868ED08D154}" type="presParOf" srcId="{007A3F6F-8800-49B6-9B81-4F8436219E41}" destId="{0B3AABE2-8F55-4049-AB64-DD2CCF595B3C}" srcOrd="0" destOrd="0" presId="urn:microsoft.com/office/officeart/2005/8/layout/orgChart1"/>
    <dgm:cxn modelId="{07B7C833-685B-481C-AC45-619214752504}" type="presParOf" srcId="{0B3AABE2-8F55-4049-AB64-DD2CCF595B3C}" destId="{51986415-892F-4E9A-B737-2C404E1B5318}" srcOrd="0" destOrd="0" presId="urn:microsoft.com/office/officeart/2005/8/layout/orgChart1"/>
    <dgm:cxn modelId="{812A7893-9F1F-44C5-9C06-E127D613F6DF}" type="presParOf" srcId="{0B3AABE2-8F55-4049-AB64-DD2CCF595B3C}" destId="{6DD0D066-092A-4B25-B68D-3CB3B2DA6645}" srcOrd="1" destOrd="0" presId="urn:microsoft.com/office/officeart/2005/8/layout/orgChart1"/>
    <dgm:cxn modelId="{9FBA7EE5-48E7-4609-A3E8-ECCC250C70D7}" type="presParOf" srcId="{007A3F6F-8800-49B6-9B81-4F8436219E41}" destId="{42A43AAB-3EB0-4CD9-B26E-5010D859D76C}" srcOrd="1" destOrd="0" presId="urn:microsoft.com/office/officeart/2005/8/layout/orgChart1"/>
    <dgm:cxn modelId="{0747220F-55E2-43B2-BD2E-69A7FEAB5667}" type="presParOf" srcId="{42A43AAB-3EB0-4CD9-B26E-5010D859D76C}" destId="{0A0917D5-1E95-416D-A17F-4CE7D6A8B04C}" srcOrd="0" destOrd="0" presId="urn:microsoft.com/office/officeart/2005/8/layout/orgChart1"/>
    <dgm:cxn modelId="{B5E78D47-FC56-4135-A3E9-4120E1990A9D}" type="presParOf" srcId="{42A43AAB-3EB0-4CD9-B26E-5010D859D76C}" destId="{71A395DC-A51B-44F3-9DCC-AACCFD3FEDE4}" srcOrd="1" destOrd="0" presId="urn:microsoft.com/office/officeart/2005/8/layout/orgChart1"/>
    <dgm:cxn modelId="{E14504A1-E05C-408A-89E6-23F62C674254}" type="presParOf" srcId="{71A395DC-A51B-44F3-9DCC-AACCFD3FEDE4}" destId="{0047C548-065F-42A2-8B90-DF61AC21C1B9}" srcOrd="0" destOrd="0" presId="urn:microsoft.com/office/officeart/2005/8/layout/orgChart1"/>
    <dgm:cxn modelId="{7D0025D1-182B-4F77-BF66-EACDB3287BA4}" type="presParOf" srcId="{0047C548-065F-42A2-8B90-DF61AC21C1B9}" destId="{E4F64DE7-4DAC-40DA-B02C-BC11BBEC0C84}" srcOrd="0" destOrd="0" presId="urn:microsoft.com/office/officeart/2005/8/layout/orgChart1"/>
    <dgm:cxn modelId="{E49DEBEB-CF5D-4D7F-818C-696825EFBEA6}" type="presParOf" srcId="{0047C548-065F-42A2-8B90-DF61AC21C1B9}" destId="{4FBFE03A-6861-4901-AD10-10AB7C76DD84}" srcOrd="1" destOrd="0" presId="urn:microsoft.com/office/officeart/2005/8/layout/orgChart1"/>
    <dgm:cxn modelId="{F064E964-8BEF-4BB0-BFB9-55D338EFCB8F}" type="presParOf" srcId="{71A395DC-A51B-44F3-9DCC-AACCFD3FEDE4}" destId="{E0C67AB5-B9BA-44FA-96AB-F0D98CB721A2}" srcOrd="1" destOrd="0" presId="urn:microsoft.com/office/officeart/2005/8/layout/orgChart1"/>
    <dgm:cxn modelId="{0C8329A6-6E47-4792-BBB9-084879ECBB96}" type="presParOf" srcId="{71A395DC-A51B-44F3-9DCC-AACCFD3FEDE4}" destId="{FEFBAD12-173A-42C0-82A3-35ADB6C68D23}" srcOrd="2" destOrd="0" presId="urn:microsoft.com/office/officeart/2005/8/layout/orgChart1"/>
    <dgm:cxn modelId="{B0375423-89AE-4068-842D-EC43BC04910D}" type="presParOf" srcId="{42A43AAB-3EB0-4CD9-B26E-5010D859D76C}" destId="{AAD46BDB-6A9A-422D-864B-0CC6F081DC2D}" srcOrd="2" destOrd="0" presId="urn:microsoft.com/office/officeart/2005/8/layout/orgChart1"/>
    <dgm:cxn modelId="{D56A2E54-79FA-4A5A-87ED-A502CCDBD859}" type="presParOf" srcId="{42A43AAB-3EB0-4CD9-B26E-5010D859D76C}" destId="{B49B5A24-8B8E-4DEF-BDAC-4F0CFB5F95F8}" srcOrd="3" destOrd="0" presId="urn:microsoft.com/office/officeart/2005/8/layout/orgChart1"/>
    <dgm:cxn modelId="{C607BEC7-B12B-4A25-A64D-8509714E2DA7}" type="presParOf" srcId="{B49B5A24-8B8E-4DEF-BDAC-4F0CFB5F95F8}" destId="{F30ACFE3-B58B-4DF0-9CFC-5847B17CF970}" srcOrd="0" destOrd="0" presId="urn:microsoft.com/office/officeart/2005/8/layout/orgChart1"/>
    <dgm:cxn modelId="{EA7A25A4-E8DA-439E-8A25-014A210D94F7}" type="presParOf" srcId="{F30ACFE3-B58B-4DF0-9CFC-5847B17CF970}" destId="{3A6B6A07-D695-4F3F-900D-AD5D77D4DBD4}" srcOrd="0" destOrd="0" presId="urn:microsoft.com/office/officeart/2005/8/layout/orgChart1"/>
    <dgm:cxn modelId="{A3E27BB1-3062-4B89-B6CC-A0B97F23CDE5}" type="presParOf" srcId="{F30ACFE3-B58B-4DF0-9CFC-5847B17CF970}" destId="{1E9DEAB7-3FC7-45AC-A9C6-EFAAD2E87A01}" srcOrd="1" destOrd="0" presId="urn:microsoft.com/office/officeart/2005/8/layout/orgChart1"/>
    <dgm:cxn modelId="{4217D302-9FAD-4F2D-AE32-379316CE420D}" type="presParOf" srcId="{B49B5A24-8B8E-4DEF-BDAC-4F0CFB5F95F8}" destId="{27EF9FB4-4FE6-4ACC-A6C4-19E8180110AD}" srcOrd="1" destOrd="0" presId="urn:microsoft.com/office/officeart/2005/8/layout/orgChart1"/>
    <dgm:cxn modelId="{DE6DDA39-48DE-4DCC-853E-0F2253F0CE19}" type="presParOf" srcId="{B49B5A24-8B8E-4DEF-BDAC-4F0CFB5F95F8}" destId="{393F279F-E658-4436-A8ED-2D5009833FCB}" srcOrd="2" destOrd="0" presId="urn:microsoft.com/office/officeart/2005/8/layout/orgChart1"/>
    <dgm:cxn modelId="{59096B0C-DEDE-4B6D-B2BD-45FFCCAC508E}" type="presParOf" srcId="{007A3F6F-8800-49B6-9B81-4F8436219E41}" destId="{2C8CAE19-BD8D-444A-B34F-D05468F9C084}" srcOrd="2" destOrd="0" presId="urn:microsoft.com/office/officeart/2005/8/layout/orgChart1"/>
    <dgm:cxn modelId="{420C8A03-FF15-4D13-9ED9-C5931910A66C}" type="presParOf" srcId="{4654BA32-F7DF-4AF7-AB4E-0F19AF1B35A4}" destId="{E1F9DCFD-8344-406E-B95A-9717F52AA4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A7BC-44D2-4C35-8376-AD601380A982}">
      <dsp:nvSpPr>
        <dsp:cNvPr id="0" name=""/>
        <dsp:cNvSpPr/>
      </dsp:nvSpPr>
      <dsp:spPr>
        <a:xfrm>
          <a:off x="0" y="457635"/>
          <a:ext cx="8647889" cy="781200"/>
        </a:xfrm>
        <a:prstGeom prst="rect">
          <a:avLst/>
        </a:pr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0C20CC-A8D7-481D-9271-CB174DC98043}">
      <dsp:nvSpPr>
        <dsp:cNvPr id="0" name=""/>
        <dsp:cNvSpPr/>
      </dsp:nvSpPr>
      <dsp:spPr>
        <a:xfrm>
          <a:off x="442136" y="68883"/>
          <a:ext cx="6053522" cy="915120"/>
        </a:xfrm>
        <a:prstGeom prst="roundRect">
          <a:avLst/>
        </a:prstGeom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809" tIns="0" rIns="228809" bIns="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회사 소개</a:t>
          </a:r>
        </a:p>
      </dsp:txBody>
      <dsp:txXfrm>
        <a:off x="486808" y="113555"/>
        <a:ext cx="5964178" cy="825776"/>
      </dsp:txXfrm>
    </dsp:sp>
    <dsp:sp modelId="{767AF9FF-5659-4997-B0AC-D55B763D6D1C}">
      <dsp:nvSpPr>
        <dsp:cNvPr id="0" name=""/>
        <dsp:cNvSpPr/>
      </dsp:nvSpPr>
      <dsp:spPr>
        <a:xfrm>
          <a:off x="0" y="1863795"/>
          <a:ext cx="8647889" cy="781200"/>
        </a:xfrm>
        <a:prstGeom prst="rect">
          <a:avLst/>
        </a:pr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7E080D-56B3-48F1-9117-5E8EAB569658}">
      <dsp:nvSpPr>
        <dsp:cNvPr id="0" name=""/>
        <dsp:cNvSpPr/>
      </dsp:nvSpPr>
      <dsp:spPr>
        <a:xfrm>
          <a:off x="442136" y="1463677"/>
          <a:ext cx="6053522" cy="915120"/>
        </a:xfrm>
        <a:prstGeom prst="roundRect">
          <a:avLst/>
        </a:prstGeom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809" tIns="0" rIns="228809" bIns="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조직 현황</a:t>
          </a:r>
        </a:p>
      </dsp:txBody>
      <dsp:txXfrm>
        <a:off x="486808" y="1508349"/>
        <a:ext cx="5964178" cy="825776"/>
      </dsp:txXfrm>
    </dsp:sp>
    <dsp:sp modelId="{4CF9A148-9248-4887-850E-75E5BF0981CC}">
      <dsp:nvSpPr>
        <dsp:cNvPr id="0" name=""/>
        <dsp:cNvSpPr/>
      </dsp:nvSpPr>
      <dsp:spPr>
        <a:xfrm>
          <a:off x="0" y="3269955"/>
          <a:ext cx="8647889" cy="781200"/>
        </a:xfrm>
        <a:prstGeom prst="rect">
          <a:avLst/>
        </a:pr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B7004-3EBC-482D-941C-6DD7044D5AC3}">
      <dsp:nvSpPr>
        <dsp:cNvPr id="0" name=""/>
        <dsp:cNvSpPr/>
      </dsp:nvSpPr>
      <dsp:spPr>
        <a:xfrm>
          <a:off x="442136" y="2869837"/>
          <a:ext cx="6053522" cy="915120"/>
        </a:xfrm>
        <a:prstGeom prst="roundRect">
          <a:avLst/>
        </a:prstGeom>
        <a:gradFill rotWithShape="0">
          <a:gsLst>
            <a:gs pos="0">
              <a:srgbClr val="7F1684"/>
            </a:gs>
            <a:gs pos="31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809" tIns="0" rIns="228809" bIns="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보안 취약점 점검</a:t>
          </a:r>
          <a:endParaRPr lang="en-US" altLang="ko-KR" sz="3100" kern="1200" dirty="0"/>
        </a:p>
      </dsp:txBody>
      <dsp:txXfrm>
        <a:off x="486808" y="2914509"/>
        <a:ext cx="596417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6BDB-6A9A-422D-864B-0CC6F081DC2D}">
      <dsp:nvSpPr>
        <dsp:cNvPr id="0" name=""/>
        <dsp:cNvSpPr/>
      </dsp:nvSpPr>
      <dsp:spPr>
        <a:xfrm>
          <a:off x="6718967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17D5-1E95-416D-A17F-4CE7D6A8B04C}">
      <dsp:nvSpPr>
        <dsp:cNvPr id="0" name=""/>
        <dsp:cNvSpPr/>
      </dsp:nvSpPr>
      <dsp:spPr>
        <a:xfrm>
          <a:off x="6718967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B814-4426-47A3-9647-6C2933ED568C}">
      <dsp:nvSpPr>
        <dsp:cNvPr id="0" name=""/>
        <dsp:cNvSpPr/>
      </dsp:nvSpPr>
      <dsp:spPr>
        <a:xfrm>
          <a:off x="3972256" y="1312356"/>
          <a:ext cx="3290615" cy="28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4"/>
              </a:lnTo>
              <a:lnTo>
                <a:pt x="3290615" y="142774"/>
              </a:lnTo>
              <a:lnTo>
                <a:pt x="3290615" y="285549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9AFBF-9795-45C9-8161-93479F63CF79}">
      <dsp:nvSpPr>
        <dsp:cNvPr id="0" name=""/>
        <dsp:cNvSpPr/>
      </dsp:nvSpPr>
      <dsp:spPr>
        <a:xfrm>
          <a:off x="5073660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81B2-EF47-4262-89E6-59CB4C7B81D9}">
      <dsp:nvSpPr>
        <dsp:cNvPr id="0" name=""/>
        <dsp:cNvSpPr/>
      </dsp:nvSpPr>
      <dsp:spPr>
        <a:xfrm>
          <a:off x="5073660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79552-0AD2-4A53-B287-1E36638A9347}">
      <dsp:nvSpPr>
        <dsp:cNvPr id="0" name=""/>
        <dsp:cNvSpPr/>
      </dsp:nvSpPr>
      <dsp:spPr>
        <a:xfrm>
          <a:off x="3972256" y="1312356"/>
          <a:ext cx="1645307" cy="28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4"/>
              </a:lnTo>
              <a:lnTo>
                <a:pt x="1645307" y="142774"/>
              </a:lnTo>
              <a:lnTo>
                <a:pt x="1645307" y="285549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DBAAE-B7A1-40B2-9D61-8B9779E3F915}">
      <dsp:nvSpPr>
        <dsp:cNvPr id="0" name=""/>
        <dsp:cNvSpPr/>
      </dsp:nvSpPr>
      <dsp:spPr>
        <a:xfrm>
          <a:off x="3428352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AD3BA-1E30-4670-A5BA-7104CAC52384}">
      <dsp:nvSpPr>
        <dsp:cNvPr id="0" name=""/>
        <dsp:cNvSpPr/>
      </dsp:nvSpPr>
      <dsp:spPr>
        <a:xfrm>
          <a:off x="3428352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5D330-735E-4949-8298-F942BEDD2D59}">
      <dsp:nvSpPr>
        <dsp:cNvPr id="0" name=""/>
        <dsp:cNvSpPr/>
      </dsp:nvSpPr>
      <dsp:spPr>
        <a:xfrm>
          <a:off x="3926536" y="1312356"/>
          <a:ext cx="91440" cy="285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549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D9863-E116-46B7-BCC8-EEF9ADA95479}">
      <dsp:nvSpPr>
        <dsp:cNvPr id="0" name=""/>
        <dsp:cNvSpPr/>
      </dsp:nvSpPr>
      <dsp:spPr>
        <a:xfrm>
          <a:off x="1783045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5479-B660-4886-B1E2-A3C16FFB82B9}">
      <dsp:nvSpPr>
        <dsp:cNvPr id="0" name=""/>
        <dsp:cNvSpPr/>
      </dsp:nvSpPr>
      <dsp:spPr>
        <a:xfrm>
          <a:off x="1783045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5C3B-6193-478D-AF46-23A4EA4CE2C6}">
      <dsp:nvSpPr>
        <dsp:cNvPr id="0" name=""/>
        <dsp:cNvSpPr/>
      </dsp:nvSpPr>
      <dsp:spPr>
        <a:xfrm>
          <a:off x="2326948" y="1312356"/>
          <a:ext cx="1645307" cy="285549"/>
        </a:xfrm>
        <a:custGeom>
          <a:avLst/>
          <a:gdLst/>
          <a:ahLst/>
          <a:cxnLst/>
          <a:rect l="0" t="0" r="0" b="0"/>
          <a:pathLst>
            <a:path>
              <a:moveTo>
                <a:pt x="1645307" y="0"/>
              </a:moveTo>
              <a:lnTo>
                <a:pt x="1645307" y="142774"/>
              </a:lnTo>
              <a:lnTo>
                <a:pt x="0" y="142774"/>
              </a:lnTo>
              <a:lnTo>
                <a:pt x="0" y="285549"/>
              </a:lnTo>
            </a:path>
          </a:pathLst>
        </a:custGeom>
        <a:noFill/>
        <a:ln w="12700" cap="flat" cmpd="sng" algn="ctr">
          <a:solidFill>
            <a:srgbClr val="7F168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F5A0D-462C-4094-B4F1-20A6BB848BF5}">
      <dsp:nvSpPr>
        <dsp:cNvPr id="0" name=""/>
        <dsp:cNvSpPr/>
      </dsp:nvSpPr>
      <dsp:spPr>
        <a:xfrm>
          <a:off x="137737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5D60-1055-4152-AE97-0A7DD1A08053}">
      <dsp:nvSpPr>
        <dsp:cNvPr id="0" name=""/>
        <dsp:cNvSpPr/>
      </dsp:nvSpPr>
      <dsp:spPr>
        <a:xfrm>
          <a:off x="137737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70EDA-B495-4DB2-B729-C242226D3E95}">
      <dsp:nvSpPr>
        <dsp:cNvPr id="0" name=""/>
        <dsp:cNvSpPr/>
      </dsp:nvSpPr>
      <dsp:spPr>
        <a:xfrm>
          <a:off x="681640" y="1312356"/>
          <a:ext cx="3290615" cy="285549"/>
        </a:xfrm>
        <a:custGeom>
          <a:avLst/>
          <a:gdLst/>
          <a:ahLst/>
          <a:cxnLst/>
          <a:rect l="0" t="0" r="0" b="0"/>
          <a:pathLst>
            <a:path>
              <a:moveTo>
                <a:pt x="3290615" y="0"/>
              </a:moveTo>
              <a:lnTo>
                <a:pt x="3290615" y="142774"/>
              </a:lnTo>
              <a:lnTo>
                <a:pt x="0" y="142774"/>
              </a:lnTo>
              <a:lnTo>
                <a:pt x="0" y="285549"/>
              </a:lnTo>
            </a:path>
          </a:pathLst>
        </a:custGeom>
        <a:noFill/>
        <a:ln w="12700" cap="flat" cmpd="sng" algn="ctr">
          <a:solidFill>
            <a:srgbClr val="570F5A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2D4FD-3181-4F72-8705-B21933AC2935}">
      <dsp:nvSpPr>
        <dsp:cNvPr id="0" name=""/>
        <dsp:cNvSpPr/>
      </dsp:nvSpPr>
      <dsp:spPr>
        <a:xfrm>
          <a:off x="3292376" y="632477"/>
          <a:ext cx="1359758" cy="679879"/>
        </a:xfrm>
        <a:prstGeom prst="rect">
          <a:avLst/>
        </a:prstGeom>
        <a:gradFill rotWithShape="0">
          <a:gsLst>
            <a:gs pos="5000">
              <a:srgbClr val="7F1684">
                <a:lumMod val="99000"/>
                <a:lumOff val="1000"/>
              </a:srgbClr>
            </a:gs>
            <a:gs pos="61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대표 이사</a:t>
          </a:r>
        </a:p>
      </dsp:txBody>
      <dsp:txXfrm>
        <a:off x="3292376" y="632477"/>
        <a:ext cx="1359758" cy="679879"/>
      </dsp:txXfrm>
    </dsp:sp>
    <dsp:sp modelId="{9E667E15-781D-43AE-8BE0-3399CFB9B417}">
      <dsp:nvSpPr>
        <dsp:cNvPr id="0" name=""/>
        <dsp:cNvSpPr/>
      </dsp:nvSpPr>
      <dsp:spPr>
        <a:xfrm>
          <a:off x="1761" y="1597905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경영기획부</a:t>
          </a:r>
        </a:p>
      </dsp:txBody>
      <dsp:txXfrm>
        <a:off x="1761" y="1597905"/>
        <a:ext cx="1359758" cy="679879"/>
      </dsp:txXfrm>
    </dsp:sp>
    <dsp:sp modelId="{5D10F239-8CD6-4316-9A5D-C8257A071127}">
      <dsp:nvSpPr>
        <dsp:cNvPr id="0" name=""/>
        <dsp:cNvSpPr/>
      </dsp:nvSpPr>
      <dsp:spPr>
        <a:xfrm>
          <a:off x="341701" y="2563334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경영기획팀</a:t>
          </a:r>
        </a:p>
      </dsp:txBody>
      <dsp:txXfrm>
        <a:off x="341701" y="2563334"/>
        <a:ext cx="1359758" cy="679879"/>
      </dsp:txXfrm>
    </dsp:sp>
    <dsp:sp modelId="{2A29F0EC-EEDB-4845-88D8-D468E6BBE970}">
      <dsp:nvSpPr>
        <dsp:cNvPr id="0" name=""/>
        <dsp:cNvSpPr/>
      </dsp:nvSpPr>
      <dsp:spPr>
        <a:xfrm>
          <a:off x="341701" y="3528762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회계팀</a:t>
          </a:r>
          <a:endParaRPr lang="ko-KR" altLang="en-US" sz="1900" b="1" kern="1200" dirty="0"/>
        </a:p>
      </dsp:txBody>
      <dsp:txXfrm>
        <a:off x="341701" y="3528762"/>
        <a:ext cx="1359758" cy="679879"/>
      </dsp:txXfrm>
    </dsp:sp>
    <dsp:sp modelId="{1C79A1E5-021A-407E-B1B5-9973BBF8C849}">
      <dsp:nvSpPr>
        <dsp:cNvPr id="0" name=""/>
        <dsp:cNvSpPr/>
      </dsp:nvSpPr>
      <dsp:spPr>
        <a:xfrm>
          <a:off x="1647069" y="1597905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개발관리부</a:t>
          </a:r>
        </a:p>
      </dsp:txBody>
      <dsp:txXfrm>
        <a:off x="1647069" y="1597905"/>
        <a:ext cx="1359758" cy="679879"/>
      </dsp:txXfrm>
    </dsp:sp>
    <dsp:sp modelId="{94925489-038C-4704-998E-6C3A51CB9656}">
      <dsp:nvSpPr>
        <dsp:cNvPr id="0" name=""/>
        <dsp:cNvSpPr/>
      </dsp:nvSpPr>
      <dsp:spPr>
        <a:xfrm>
          <a:off x="1987008" y="2563334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게임기획팀</a:t>
          </a:r>
        </a:p>
      </dsp:txBody>
      <dsp:txXfrm>
        <a:off x="1987008" y="2563334"/>
        <a:ext cx="1359758" cy="679879"/>
      </dsp:txXfrm>
    </dsp:sp>
    <dsp:sp modelId="{37EE25D6-163F-4666-8890-55DA405755F2}">
      <dsp:nvSpPr>
        <dsp:cNvPr id="0" name=""/>
        <dsp:cNvSpPr/>
      </dsp:nvSpPr>
      <dsp:spPr>
        <a:xfrm>
          <a:off x="1987008" y="3528762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게임개발팀</a:t>
          </a:r>
        </a:p>
      </dsp:txBody>
      <dsp:txXfrm>
        <a:off x="1987008" y="3528762"/>
        <a:ext cx="1359758" cy="679879"/>
      </dsp:txXfrm>
    </dsp:sp>
    <dsp:sp modelId="{3C94C5FF-7DE2-4010-8807-215AFA78D0C8}">
      <dsp:nvSpPr>
        <dsp:cNvPr id="0" name=""/>
        <dsp:cNvSpPr/>
      </dsp:nvSpPr>
      <dsp:spPr>
        <a:xfrm>
          <a:off x="3292376" y="1597905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운영관리부</a:t>
          </a:r>
        </a:p>
      </dsp:txBody>
      <dsp:txXfrm>
        <a:off x="3292376" y="1597905"/>
        <a:ext cx="1359758" cy="679879"/>
      </dsp:txXfrm>
    </dsp:sp>
    <dsp:sp modelId="{2E363457-0EC4-4533-B7EC-AD092046D020}">
      <dsp:nvSpPr>
        <dsp:cNvPr id="0" name=""/>
        <dsp:cNvSpPr/>
      </dsp:nvSpPr>
      <dsp:spPr>
        <a:xfrm>
          <a:off x="3632316" y="2563334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유저관리팀</a:t>
          </a:r>
          <a:endParaRPr lang="ko-KR" altLang="en-US" sz="1900" b="1" kern="1200" dirty="0"/>
        </a:p>
      </dsp:txBody>
      <dsp:txXfrm>
        <a:off x="3632316" y="2563334"/>
        <a:ext cx="1359758" cy="679879"/>
      </dsp:txXfrm>
    </dsp:sp>
    <dsp:sp modelId="{C02CFEAA-D648-46AA-B736-C55F9C27382D}">
      <dsp:nvSpPr>
        <dsp:cNvPr id="0" name=""/>
        <dsp:cNvSpPr/>
      </dsp:nvSpPr>
      <dsp:spPr>
        <a:xfrm>
          <a:off x="3632316" y="3528762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게임관리팀</a:t>
          </a:r>
          <a:endParaRPr lang="ko-KR" altLang="en-US" sz="1900" b="1" kern="1200" dirty="0"/>
        </a:p>
      </dsp:txBody>
      <dsp:txXfrm>
        <a:off x="3632316" y="3528762"/>
        <a:ext cx="1359758" cy="679879"/>
      </dsp:txXfrm>
    </dsp:sp>
    <dsp:sp modelId="{544BE29F-4111-47C3-9617-7CCB7A0713A5}">
      <dsp:nvSpPr>
        <dsp:cNvPr id="0" name=""/>
        <dsp:cNvSpPr/>
      </dsp:nvSpPr>
      <dsp:spPr>
        <a:xfrm>
          <a:off x="4937684" y="1597905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사업지원부</a:t>
          </a:r>
        </a:p>
      </dsp:txBody>
      <dsp:txXfrm>
        <a:off x="4937684" y="1597905"/>
        <a:ext cx="1359758" cy="679879"/>
      </dsp:txXfrm>
    </dsp:sp>
    <dsp:sp modelId="{8243F640-A6AE-45B6-A1CB-941D0E30BE9C}">
      <dsp:nvSpPr>
        <dsp:cNvPr id="0" name=""/>
        <dsp:cNvSpPr/>
      </dsp:nvSpPr>
      <dsp:spPr>
        <a:xfrm>
          <a:off x="5277624" y="2563334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마케팅팀</a:t>
          </a:r>
          <a:endParaRPr lang="ko-KR" altLang="en-US" sz="1900" b="1" kern="1200" dirty="0"/>
        </a:p>
      </dsp:txBody>
      <dsp:txXfrm>
        <a:off x="5277624" y="2563334"/>
        <a:ext cx="1359758" cy="679879"/>
      </dsp:txXfrm>
    </dsp:sp>
    <dsp:sp modelId="{E9CDBC5E-907E-4FED-80C7-073031FCB394}">
      <dsp:nvSpPr>
        <dsp:cNvPr id="0" name=""/>
        <dsp:cNvSpPr/>
      </dsp:nvSpPr>
      <dsp:spPr>
        <a:xfrm>
          <a:off x="5277624" y="3528762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사업지원팀</a:t>
          </a:r>
          <a:endParaRPr lang="ko-KR" altLang="en-US" sz="1900" b="1" kern="1200" dirty="0"/>
        </a:p>
      </dsp:txBody>
      <dsp:txXfrm>
        <a:off x="5277624" y="3528762"/>
        <a:ext cx="1359758" cy="679879"/>
      </dsp:txXfrm>
    </dsp:sp>
    <dsp:sp modelId="{51986415-892F-4E9A-B737-2C404E1B5318}">
      <dsp:nvSpPr>
        <dsp:cNvPr id="0" name=""/>
        <dsp:cNvSpPr/>
      </dsp:nvSpPr>
      <dsp:spPr>
        <a:xfrm>
          <a:off x="6582992" y="1597905"/>
          <a:ext cx="1359758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779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국제사업부</a:t>
          </a:r>
        </a:p>
      </dsp:txBody>
      <dsp:txXfrm>
        <a:off x="6582992" y="1597905"/>
        <a:ext cx="1359758" cy="679879"/>
      </dsp:txXfrm>
    </dsp:sp>
    <dsp:sp modelId="{E4F64DE7-4DAC-40DA-B02C-BC11BBEC0C84}">
      <dsp:nvSpPr>
        <dsp:cNvPr id="0" name=""/>
        <dsp:cNvSpPr/>
      </dsp:nvSpPr>
      <dsp:spPr>
        <a:xfrm>
          <a:off x="6922931" y="2563334"/>
          <a:ext cx="1781446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국제사업기획팀</a:t>
          </a:r>
        </a:p>
      </dsp:txBody>
      <dsp:txXfrm>
        <a:off x="6922931" y="2563334"/>
        <a:ext cx="1781446" cy="679879"/>
      </dsp:txXfrm>
    </dsp:sp>
    <dsp:sp modelId="{3A6B6A07-D695-4F3F-900D-AD5D77D4DBD4}">
      <dsp:nvSpPr>
        <dsp:cNvPr id="0" name=""/>
        <dsp:cNvSpPr/>
      </dsp:nvSpPr>
      <dsp:spPr>
        <a:xfrm>
          <a:off x="6922931" y="3528762"/>
          <a:ext cx="1829051" cy="679879"/>
        </a:xfrm>
        <a:prstGeom prst="rect">
          <a:avLst/>
        </a:prstGeom>
        <a:gradFill rotWithShape="0">
          <a:gsLst>
            <a:gs pos="0">
              <a:srgbClr val="7F1684"/>
            </a:gs>
            <a:gs pos="50000">
              <a:srgbClr val="570F5A"/>
            </a:gs>
            <a:gs pos="100000">
              <a:srgbClr val="570F5A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국제사업운영팀</a:t>
          </a:r>
          <a:endParaRPr lang="ko-KR" altLang="en-US" sz="1900" b="1" kern="1200" dirty="0"/>
        </a:p>
      </dsp:txBody>
      <dsp:txXfrm>
        <a:off x="6922931" y="3528762"/>
        <a:ext cx="1829051" cy="67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3773-2DA4-4849-9D4D-14793CDB0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48CB9-37BE-4EE2-BC5B-DAC74E3F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E11AF-B7CB-454C-A401-FDC09F0E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9CD3B-0FB3-4877-B2BA-A5D6EBA2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99BE6-7738-46DC-A031-D2BEE09E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3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19BCD-442C-4A22-B8C9-0FF46BE5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1679B-412F-4920-A131-715A3BB27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E65C2-EF19-4AC8-A11E-CEA4D4FC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C9FDE-3D65-479E-8C07-CFFD7823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FEA07-6554-4869-82A1-74C211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3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8E9BC7-927F-455E-8498-BDDECBC9C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31DBC-0B27-4E52-B926-BE5789A89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7E09-4F1B-4711-9C4D-BEAFE35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D2BC7-5B8A-49DB-989E-4074EC1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AF37-93EE-4156-9A44-74ED8EF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5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62BA3-ECCA-4860-B959-0F781D51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B70D-B0BC-466F-AF82-54526904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3F6D5-131F-4399-A02C-611D667A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7DA07-0470-4D5D-8A31-D7CA8995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A866B-4A6C-444A-BE09-B99F94BA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9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6612-2BA7-4D5A-BD6A-EB8C665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71745-C869-491B-AE6E-79633BC5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6F51C-5C63-4883-9CE5-90474E0D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9291C-9CEB-424F-8806-2F009FDC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A2F21-1AAE-4108-BF5A-EB0217DD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5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24CD-DB30-4B76-81B3-8403C078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96D5-8539-4F82-B7BD-DFC6D1FE9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2B6A8-B5F3-4561-A2AB-EE450409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CDF81-E7B0-41AD-B5D3-12B0E94E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59465-02C6-4326-8328-9A8B7340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A4BB4-ABB8-4B08-80C4-3E3DFB09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8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AE76F-4FB3-47ED-A06C-33471324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9547B-13FB-4E16-904C-1021105D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9CFE2-D355-464D-9368-3A88B356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26FB10-9A95-4AB8-A5EB-ECF8D185C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F58B8-CDAE-423A-B16F-628FDAB1A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581D57-616B-4A9E-BC67-7ED7EBFE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B5DABD-D01C-4A7C-BE12-BBF2203E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6105BE-E1C9-4FBE-8E83-554F3ED2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4EAEC-9627-422F-B657-EA865C2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70EC6-0404-4A0D-A694-FFE25149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C7500-B1EB-46A7-9A4A-932C8E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84010-8BCA-45BF-9BAE-80E093C4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D71FC9-4E1E-4C03-8288-315D5630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5FC03-C112-4F63-8974-93FA04EE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F65F1-E8C5-4375-A0DA-064888F0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21CC-84A1-4943-A8F9-CDAB6C38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D06D1-6321-4922-A868-D36F4F66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E2834-378B-46D6-8F2B-1923A654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C85F-5B76-4B65-BCE8-645451E8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E5A95-9795-4EB6-B320-2D46A5A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DC733-9821-4B71-B6A7-F85D0742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2D442-9FAD-41A9-B2A9-3D19E939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A530A-5188-4500-BD49-6CA635AE5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1F41E-6C79-476E-874B-A81AB1D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65123-CA3D-43EF-BD30-4E02B365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3E3BA-7FB3-4536-87BE-AF19453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7B68C-FE67-4EEC-9A1E-F28C844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378F5-5082-4EFF-8D58-6140AB6A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14049-FC14-4477-9E36-86A296C6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07261-9C0C-4B16-A3BA-4695C25AD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1B21-3177-473D-9A5D-5080DD36DE8C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1B6D3-953E-41CA-B564-EA19D487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3739C-5FDA-4326-AF67-1F7C69485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자주색, 꽃, 분홍색이(가) 표시된 사진&#10;&#10;매우 높은 신뢰도로 생성된 설명">
            <a:extLst>
              <a:ext uri="{FF2B5EF4-FFF2-40B4-BE49-F238E27FC236}">
                <a16:creationId xmlns:a16="http://schemas.microsoft.com/office/drawing/2014/main" id="{91C8C12E-1D50-437A-BEAD-20476CF7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9091" r="28705" b="-2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48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586" y="2549029"/>
            <a:ext cx="6542955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latin typeface="+mn-ea"/>
                <a:ea typeface="+mn-ea"/>
              </a:rPr>
              <a:t>가상 회사 보안</a:t>
            </a:r>
            <a:r>
              <a:rPr lang="en-US" altLang="ko-KR" sz="4400" dirty="0">
                <a:latin typeface="+mn-ea"/>
                <a:ea typeface="+mn-ea"/>
              </a:rPr>
              <a:t> </a:t>
            </a:r>
            <a:r>
              <a:rPr lang="ko-KR" altLang="en-US" sz="4400" dirty="0">
                <a:latin typeface="+mn-ea"/>
                <a:ea typeface="+mn-ea"/>
              </a:rPr>
              <a:t>컨설팅</a:t>
            </a:r>
            <a:br>
              <a:rPr lang="en-US" altLang="ko-KR" sz="1000" dirty="0">
                <a:latin typeface="+mn-ea"/>
                <a:ea typeface="+mn-ea"/>
              </a:rPr>
            </a:br>
            <a:br>
              <a:rPr lang="en-US" altLang="ko-KR" sz="44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- </a:t>
            </a:r>
            <a:r>
              <a:rPr lang="en-US" altLang="ko-KR" sz="4400" dirty="0" err="1">
                <a:latin typeface="+mn-ea"/>
                <a:ea typeface="+mn-ea"/>
              </a:rPr>
              <a:t>SmileGate</a:t>
            </a:r>
            <a:br>
              <a:rPr lang="en-US" altLang="ko-KR" sz="44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  Entertainment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8586" y="2008503"/>
            <a:ext cx="4167376" cy="44074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3</a:t>
            </a:r>
            <a:r>
              <a:rPr lang="ko-KR" altLang="en-US" dirty="0"/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364733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3388" y="205583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요구사항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취약점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점검 항목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7ECEE965-CE1C-437F-8101-7628A7CF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51175"/>
              </p:ext>
            </p:extLst>
          </p:nvPr>
        </p:nvGraphicFramePr>
        <p:xfrm>
          <a:off x="3205795" y="1135954"/>
          <a:ext cx="8683722" cy="4879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 사항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 대상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계정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정책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암호 정책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암호 복잡성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최근 암호 기억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최대 암호 사용기간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최소 암호 길이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전체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계정 잠금 정책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계정 잠금 기간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계정 잠금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임계값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임계값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초기화 시간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관리자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계정 설정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계정 사용 여부 및 이름 변경 여부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게스트 계정 설정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계정 사용 여부 및 이름 변경 여부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2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익명 사용자 권한 확인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원격 접속용 계정 구분 여부 확인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감사 정책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개체 액세스 감사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계정 로그온 이벤트 감사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백신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설치 및 최신 패치 업데이트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전체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백업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백업 일정 설정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전체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그림 1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0603B842-9E07-4614-833A-BD651E05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71" y="413198"/>
            <a:ext cx="2449884" cy="715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DE841-40C6-4E18-8F46-0C6237B8AB57}"/>
              </a:ext>
            </a:extLst>
          </p:cNvPr>
          <p:cNvSpPr txBox="1"/>
          <p:nvPr/>
        </p:nvSpPr>
        <p:spPr>
          <a:xfrm>
            <a:off x="3464530" y="595810"/>
            <a:ext cx="289735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+mj-lt"/>
              </a:rPr>
              <a:t>PC </a:t>
            </a:r>
            <a:r>
              <a:rPr lang="ko-KR" altLang="en-US" sz="2200" dirty="0">
                <a:latin typeface="+mj-lt"/>
              </a:rPr>
              <a:t>사용 현황 파악</a:t>
            </a:r>
          </a:p>
        </p:txBody>
      </p:sp>
    </p:spTree>
    <p:extLst>
      <p:ext uri="{BB962C8B-B14F-4D97-AF65-F5344CB8AC3E}">
        <p14:creationId xmlns:p14="http://schemas.microsoft.com/office/powerpoint/2010/main" val="98733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요구사항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취약점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점검 항목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B626B74E-8388-45E0-8DF3-9718CC920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004153"/>
              </p:ext>
            </p:extLst>
          </p:nvPr>
        </p:nvGraphicFramePr>
        <p:xfrm>
          <a:off x="3397645" y="1600201"/>
          <a:ext cx="8272800" cy="370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분류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 대상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1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시스템 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Host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Scanning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내부 부서 네트워크 및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외부 접속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Port Scanning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내부 부서 네트워크 및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외부 접속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Session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윈도우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OS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(VPN, CA)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1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PUT, Delete Method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Sniffing(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Sesssion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Hijacking)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Banner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Grabbing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Directory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listing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DF99E48-DDBB-42AE-8A9F-87A6F5D5B1C8}"/>
              </a:ext>
            </a:extLst>
          </p:cNvPr>
          <p:cNvGrpSpPr/>
          <p:nvPr/>
        </p:nvGrpSpPr>
        <p:grpSpPr>
          <a:xfrm>
            <a:off x="3397645" y="686516"/>
            <a:ext cx="2897358" cy="715161"/>
            <a:chOff x="3464530" y="413198"/>
            <a:chExt cx="2897358" cy="715161"/>
          </a:xfrm>
        </p:grpSpPr>
        <p:pic>
          <p:nvPicPr>
            <p:cNvPr id="16" name="그림 15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11839F8-7531-4029-B913-32B988E9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170" y="413198"/>
              <a:ext cx="2848717" cy="7151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D6CB38-EDEE-4541-BE29-49892A8E0D79}"/>
                </a:ext>
              </a:extLst>
            </p:cNvPr>
            <p:cNvSpPr txBox="1"/>
            <p:nvPr/>
          </p:nvSpPr>
          <p:spPr>
            <a:xfrm>
              <a:off x="3464530" y="595810"/>
              <a:ext cx="289735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+mj-lt"/>
                </a:rPr>
                <a:t>보안 점검 체크리스트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요구사항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취약점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점검 항목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F99E48-DDBB-42AE-8A9F-87A6F5D5B1C8}"/>
              </a:ext>
            </a:extLst>
          </p:cNvPr>
          <p:cNvGrpSpPr/>
          <p:nvPr/>
        </p:nvGrpSpPr>
        <p:grpSpPr>
          <a:xfrm>
            <a:off x="3397645" y="686516"/>
            <a:ext cx="2897358" cy="715161"/>
            <a:chOff x="3464530" y="413198"/>
            <a:chExt cx="2897358" cy="715161"/>
          </a:xfrm>
        </p:grpSpPr>
        <p:pic>
          <p:nvPicPr>
            <p:cNvPr id="16" name="그림 15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11839F8-7531-4029-B913-32B988E9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170" y="413198"/>
              <a:ext cx="2848717" cy="7151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D6CB38-EDEE-4541-BE29-49892A8E0D79}"/>
                </a:ext>
              </a:extLst>
            </p:cNvPr>
            <p:cNvSpPr txBox="1"/>
            <p:nvPr/>
          </p:nvSpPr>
          <p:spPr>
            <a:xfrm>
              <a:off x="3464530" y="595810"/>
              <a:ext cx="289735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+mj-lt"/>
                </a:rPr>
                <a:t>보안 점검 체크리스트</a:t>
              </a:r>
            </a:p>
          </p:txBody>
        </p:sp>
      </p:grp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068EE261-2A48-485B-9F57-3A2FBB58B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37422"/>
              </p:ext>
            </p:extLst>
          </p:nvPr>
        </p:nvGraphicFramePr>
        <p:xfrm>
          <a:off x="3122525" y="1300014"/>
          <a:ext cx="8812712" cy="4712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분류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 대상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ID/PW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Brute Forcing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XSS(Session Hijacking)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CSRF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SQL Injection(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인증 우회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Blind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Injection, Mass Injection,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저장 프로시저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DB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네트워크 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ARP Spoofing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스위치 및 라우터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9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IP Spoofing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9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DHCP Spoofing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DHCP Starvation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2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요구사항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취약점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점검 항목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F99E48-DDBB-42AE-8A9F-87A6F5D5B1C8}"/>
              </a:ext>
            </a:extLst>
          </p:cNvPr>
          <p:cNvGrpSpPr/>
          <p:nvPr/>
        </p:nvGrpSpPr>
        <p:grpSpPr>
          <a:xfrm>
            <a:off x="3397645" y="686516"/>
            <a:ext cx="2897358" cy="715161"/>
            <a:chOff x="3464530" y="413198"/>
            <a:chExt cx="2897358" cy="715161"/>
          </a:xfrm>
        </p:grpSpPr>
        <p:pic>
          <p:nvPicPr>
            <p:cNvPr id="16" name="그림 15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11839F8-7531-4029-B913-32B988E9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170" y="413198"/>
              <a:ext cx="2848717" cy="7151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D6CB38-EDEE-4541-BE29-49892A8E0D79}"/>
                </a:ext>
              </a:extLst>
            </p:cNvPr>
            <p:cNvSpPr txBox="1"/>
            <p:nvPr/>
          </p:nvSpPr>
          <p:spPr>
            <a:xfrm>
              <a:off x="3464530" y="595810"/>
              <a:ext cx="289735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+mj-lt"/>
                </a:rPr>
                <a:t>보안 점검 체크리스트</a:t>
              </a:r>
            </a:p>
          </p:txBody>
        </p:sp>
      </p:grp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821C6486-18D2-4612-BC33-0F4923A9A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88395"/>
              </p:ext>
            </p:extLst>
          </p:nvPr>
        </p:nvGraphicFramePr>
        <p:xfrm>
          <a:off x="3293884" y="1554070"/>
          <a:ext cx="8480322" cy="3788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9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분류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 대상</a:t>
                      </a:r>
                    </a:p>
                  </a:txBody>
                  <a:tcPr anchor="ctr">
                    <a:solidFill>
                      <a:srgbClr val="570F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9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네트워크 보안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DNS Spoofing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ICMP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redirection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스위치 및 </a:t>
                      </a:r>
                      <a:r>
                        <a:rPr lang="ko-KR" altLang="en-US" baseline="0" dirty="0" err="1">
                          <a:solidFill>
                            <a:schemeClr val="bg1"/>
                          </a:solidFill>
                        </a:rPr>
                        <a:t>라우터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취약점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리눅스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OS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(DNS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DHCP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서버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DB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SSL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취약점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(SLL Strip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Attack)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SNMP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취약점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 부서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및 서버 네트워크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PC,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스위치 및 </a:t>
                      </a:r>
                      <a:r>
                        <a:rPr lang="ko-KR" altLang="en-US" baseline="0" dirty="0" err="1">
                          <a:solidFill>
                            <a:schemeClr val="bg1"/>
                          </a:solidFill>
                        </a:rPr>
                        <a:t>라우터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VPN Sniffing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VPN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네트워크</a:t>
                      </a:r>
                    </a:p>
                  </a:txBody>
                  <a:tcPr anchor="ctr">
                    <a:solidFill>
                      <a:srgbClr val="7F1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7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요구사항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항목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취약점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점검 일정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9" name="그림 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396AA9F-3E15-40EE-8EE9-0CE8F3348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00" y="660716"/>
            <a:ext cx="8413691" cy="5563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8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B18152-6669-4EF4-B5BF-AF100C509459}"/>
              </a:ext>
            </a:extLst>
          </p:cNvPr>
          <p:cNvSpPr/>
          <p:nvPr/>
        </p:nvSpPr>
        <p:spPr>
          <a:xfrm>
            <a:off x="-1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07" y="301557"/>
            <a:ext cx="2315183" cy="118677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ea"/>
              </a:rPr>
              <a:t>개요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75DEDB1-82CA-4BD6-B504-828265D04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79488"/>
              </p:ext>
            </p:extLst>
          </p:nvPr>
        </p:nvGraphicFramePr>
        <p:xfrm>
          <a:off x="3103123" y="1196501"/>
          <a:ext cx="8647889" cy="405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8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3388" y="122189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회사 소개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593477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INTRODUCTION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DBD091-2649-4418-A518-2597ECF06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00" y="605733"/>
            <a:ext cx="3882433" cy="1263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E89DA5-923E-4DF7-9468-1B8AEE26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64" y="2470490"/>
            <a:ext cx="5836046" cy="4021592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823AD77-EA35-4E3E-88C0-E21E8BAEA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76" y="712887"/>
            <a:ext cx="4523951" cy="196598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347D8D-5DDC-48D6-803A-27FF52A28A14}"/>
              </a:ext>
            </a:extLst>
          </p:cNvPr>
          <p:cNvSpPr/>
          <p:nvPr/>
        </p:nvSpPr>
        <p:spPr>
          <a:xfrm>
            <a:off x="128106" y="3355985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BB7C4F-3346-4279-BF34-CA9B4811ED91}"/>
              </a:ext>
            </a:extLst>
          </p:cNvPr>
          <p:cNvSpPr/>
          <p:nvPr/>
        </p:nvSpPr>
        <p:spPr>
          <a:xfrm>
            <a:off x="128655" y="4237239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6101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3388" y="122188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회사 소개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593477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BUSINESS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347D8D-5DDC-48D6-803A-27FF52A28A14}"/>
              </a:ext>
            </a:extLst>
          </p:cNvPr>
          <p:cNvSpPr/>
          <p:nvPr/>
        </p:nvSpPr>
        <p:spPr>
          <a:xfrm>
            <a:off x="128106" y="3355985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</p:txBody>
      </p:sp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27BA85-1F25-4E87-AD47-9692CB6E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13" y="651776"/>
            <a:ext cx="7963387" cy="540841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E5BCDF0-D600-48BE-A87A-2A21286DD0FD}"/>
              </a:ext>
            </a:extLst>
          </p:cNvPr>
          <p:cNvSpPr/>
          <p:nvPr/>
        </p:nvSpPr>
        <p:spPr>
          <a:xfrm>
            <a:off x="128655" y="4237239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665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3388" y="122189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회사 소개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593477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347D8D-5DDC-48D6-803A-27FF52A28A14}"/>
              </a:ext>
            </a:extLst>
          </p:cNvPr>
          <p:cNvSpPr/>
          <p:nvPr/>
        </p:nvSpPr>
        <p:spPr>
          <a:xfrm>
            <a:off x="128106" y="3355985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951E7FC-41FB-4067-A986-D3FA9948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89" y="445440"/>
            <a:ext cx="7675013" cy="115476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C3A491-9162-4277-A1D6-E18569330CA3}"/>
              </a:ext>
            </a:extLst>
          </p:cNvPr>
          <p:cNvSpPr/>
          <p:nvPr/>
        </p:nvSpPr>
        <p:spPr>
          <a:xfrm>
            <a:off x="128655" y="4237239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REQUESTER</a:t>
            </a:r>
          </a:p>
        </p:txBody>
      </p:sp>
      <p:pic>
        <p:nvPicPr>
          <p:cNvPr id="24" name="그림 2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7F3822-573D-48A6-B5E0-5156CE44A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89" y="1492234"/>
            <a:ext cx="3781493" cy="2634533"/>
          </a:xfrm>
          <a:prstGeom prst="rect">
            <a:avLst/>
          </a:prstGeom>
        </p:spPr>
      </p:pic>
      <p:pic>
        <p:nvPicPr>
          <p:cNvPr id="26" name="그림 2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CDAAFFE-222B-4A03-B02D-A90EF84FA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57" y="1429925"/>
            <a:ext cx="3981072" cy="1258722"/>
          </a:xfrm>
          <a:prstGeom prst="rect">
            <a:avLst/>
          </a:prstGeom>
        </p:spPr>
      </p:pic>
      <p:pic>
        <p:nvPicPr>
          <p:cNvPr id="28" name="그림 2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0753ABE-C0EF-4A25-B756-C642DC350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42" y="4008869"/>
            <a:ext cx="3981072" cy="2491829"/>
          </a:xfrm>
          <a:prstGeom prst="rect">
            <a:avLst/>
          </a:prstGeom>
        </p:spPr>
      </p:pic>
      <p:pic>
        <p:nvPicPr>
          <p:cNvPr id="30" name="그림 2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90828C7-7C8F-42AF-A65A-1417E8ECD2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4059897"/>
            <a:ext cx="3981072" cy="15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3388" y="122189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회사 소개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593477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347D8D-5DDC-48D6-803A-27FF52A28A14}"/>
              </a:ext>
            </a:extLst>
          </p:cNvPr>
          <p:cNvSpPr/>
          <p:nvPr/>
        </p:nvSpPr>
        <p:spPr>
          <a:xfrm>
            <a:off x="128106" y="3355985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C3A491-9162-4277-A1D6-E18569330CA3}"/>
              </a:ext>
            </a:extLst>
          </p:cNvPr>
          <p:cNvSpPr/>
          <p:nvPr/>
        </p:nvSpPr>
        <p:spPr>
          <a:xfrm>
            <a:off x="128655" y="4237239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REQUESTER</a:t>
            </a: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4CD30BC-DBED-4BAB-AA9A-CD0FC330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61" y="1912677"/>
            <a:ext cx="6005686" cy="4263029"/>
          </a:xfrm>
          <a:prstGeom prst="rect">
            <a:avLst/>
          </a:prstGeom>
        </p:spPr>
      </p:pic>
      <p:pic>
        <p:nvPicPr>
          <p:cNvPr id="10" name="그림 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D1B10258-AEDC-46E4-84AB-E3549DB8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510783"/>
            <a:ext cx="2751556" cy="715161"/>
          </a:xfrm>
          <a:prstGeom prst="rect">
            <a:avLst/>
          </a:prstGeom>
        </p:spPr>
      </p:pic>
      <p:pic>
        <p:nvPicPr>
          <p:cNvPr id="12" name="그림 11" descr="스크린샷, 지도, 텍스트이(가) 표시된 사진&#10;&#10;높은 신뢰도로 생성된 설명">
            <a:extLst>
              <a:ext uri="{FF2B5EF4-FFF2-40B4-BE49-F238E27FC236}">
                <a16:creationId xmlns:a16="http://schemas.microsoft.com/office/drawing/2014/main" id="{E74A0AEA-486E-41F3-AA58-C1424837A4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73" y="438950"/>
            <a:ext cx="4233950" cy="13174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F27821-C675-4ECE-BFEE-7DA17F2FD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63" y="1301410"/>
            <a:ext cx="434340" cy="428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EFB76C-FF94-4142-B156-E1048C578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36" y="1331885"/>
            <a:ext cx="428625" cy="4114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E10EDB-C2F4-4092-9781-F33C7DFE5F90}"/>
              </a:ext>
            </a:extLst>
          </p:cNvPr>
          <p:cNvGrpSpPr/>
          <p:nvPr/>
        </p:nvGrpSpPr>
        <p:grpSpPr>
          <a:xfrm>
            <a:off x="9345847" y="3093671"/>
            <a:ext cx="2376819" cy="3032493"/>
            <a:chOff x="9632620" y="3883275"/>
            <a:chExt cx="1909747" cy="2436574"/>
          </a:xfrm>
        </p:grpSpPr>
        <p:pic>
          <p:nvPicPr>
            <p:cNvPr id="11" name="그림 10" descr="무대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9126E19-D40A-469C-81AB-044A1468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20" y="3883275"/>
              <a:ext cx="1909747" cy="2436574"/>
            </a:xfrm>
            <a:prstGeom prst="rect">
              <a:avLst/>
            </a:prstGeom>
          </p:spPr>
        </p:pic>
        <p:pic>
          <p:nvPicPr>
            <p:cNvPr id="7" name="그림 6" descr="사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D9AC961C-CFE4-4C04-9259-C8DAC9E3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389" y="4396662"/>
              <a:ext cx="1801229" cy="1798557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0E0CAF7-BAA1-44A4-BFAE-C6002209E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68" y="2005682"/>
            <a:ext cx="2400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조직 현황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593477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조직도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네트워크 구성도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3EC1E657-5E0E-4D88-9266-8E8745CE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634049"/>
              </p:ext>
            </p:extLst>
          </p:nvPr>
        </p:nvGraphicFramePr>
        <p:xfrm>
          <a:off x="3157174" y="1027914"/>
          <a:ext cx="8753745" cy="484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3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052837" y="214677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조직 현황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네트워크 구성도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4CAC0E-FDC6-4FD9-8833-E0BDA391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32" y="800268"/>
            <a:ext cx="8530766" cy="54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CED79A-FFAD-47A2-820A-1F9832554E68}"/>
              </a:ext>
            </a:extLst>
          </p:cNvPr>
          <p:cNvSpPr/>
          <p:nvPr/>
        </p:nvSpPr>
        <p:spPr>
          <a:xfrm>
            <a:off x="3101477" y="205583"/>
            <a:ext cx="8962417" cy="6467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E482FB-7600-4A0A-A873-4F875A4E6B01}"/>
              </a:ext>
            </a:extLst>
          </p:cNvPr>
          <p:cNvSpPr/>
          <p:nvPr/>
        </p:nvSpPr>
        <p:spPr>
          <a:xfrm>
            <a:off x="0" y="0"/>
            <a:ext cx="27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8" y="205583"/>
            <a:ext cx="269456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보안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8478B2-B9CA-4006-B824-A6F0FC733C1F}"/>
              </a:ext>
            </a:extLst>
          </p:cNvPr>
          <p:cNvSpPr/>
          <p:nvPr/>
        </p:nvSpPr>
        <p:spPr>
          <a:xfrm>
            <a:off x="128106" y="160020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보안 요구사항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290302-8B1C-4D80-830B-3A2D4B764486}"/>
              </a:ext>
            </a:extLst>
          </p:cNvPr>
          <p:cNvSpPr/>
          <p:nvPr/>
        </p:nvSpPr>
        <p:spPr>
          <a:xfrm>
            <a:off x="128106" y="2474731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항목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3F454AA-ECE3-47B6-B21B-84A66D1F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325" y="4004235"/>
            <a:ext cx="6913122" cy="319553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1AFC-448B-40E4-B28C-EEE71836380D}"/>
              </a:ext>
            </a:extLst>
          </p:cNvPr>
          <p:cNvSpPr/>
          <p:nvPr/>
        </p:nvSpPr>
        <p:spPr>
          <a:xfrm>
            <a:off x="128106" y="3352824"/>
            <a:ext cx="2443788" cy="651411"/>
          </a:xfrm>
          <a:prstGeom prst="roundRect">
            <a:avLst/>
          </a:prstGeom>
          <a:gradFill>
            <a:gsLst>
              <a:gs pos="0">
                <a:srgbClr val="7F1684"/>
              </a:gs>
              <a:gs pos="53000">
                <a:srgbClr val="370D32"/>
              </a:gs>
              <a:gs pos="100000">
                <a:srgbClr val="370D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취약점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점검 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C83FC7-CF96-42E8-B2EC-03C2E293D055}"/>
              </a:ext>
            </a:extLst>
          </p:cNvPr>
          <p:cNvSpPr/>
          <p:nvPr/>
        </p:nvSpPr>
        <p:spPr>
          <a:xfrm>
            <a:off x="3560325" y="483887"/>
            <a:ext cx="2346626" cy="2792689"/>
          </a:xfrm>
          <a:prstGeom prst="roundRect">
            <a:avLst/>
          </a:prstGeom>
          <a:gradFill flip="none" rotWithShape="1">
            <a:gsLst>
              <a:gs pos="0">
                <a:srgbClr val="7F1684"/>
              </a:gs>
              <a:gs pos="47000">
                <a:srgbClr val="370D32">
                  <a:alpha val="79000"/>
                  <a:lumMod val="62000"/>
                </a:srgbClr>
              </a:gs>
              <a:gs pos="100000">
                <a:srgbClr val="370D3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gradFill>
                <a:gsLst>
                  <a:gs pos="0">
                    <a:srgbClr val="7F1684"/>
                  </a:gs>
                  <a:gs pos="53000">
                    <a:srgbClr val="370D32"/>
                  </a:gs>
                  <a:gs pos="100000">
                    <a:srgbClr val="370D32"/>
                  </a:gs>
                </a:gsLst>
                <a:lin ang="5400000" scaled="1"/>
              </a:gradFill>
            </a:endParaRPr>
          </a:p>
        </p:txBody>
      </p:sp>
      <p:pic>
        <p:nvPicPr>
          <p:cNvPr id="20" name="그림 19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6D3ED2BA-E5B6-4AF7-928E-B54B5D32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77" y="557462"/>
            <a:ext cx="1760707" cy="17607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701377-3262-4C9C-8A10-6F73D3EA79E3}"/>
              </a:ext>
            </a:extLst>
          </p:cNvPr>
          <p:cNvSpPr txBox="1"/>
          <p:nvPr/>
        </p:nvSpPr>
        <p:spPr>
          <a:xfrm>
            <a:off x="3853284" y="2424770"/>
            <a:ext cx="176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회사 내부 직원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en-US" dirty="0">
                <a:solidFill>
                  <a:schemeClr val="bg1"/>
                </a:solidFill>
              </a:rPr>
              <a:t>보안 점검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6DDC85-30B9-4962-8B90-64B8B9A8F7AA}"/>
              </a:ext>
            </a:extLst>
          </p:cNvPr>
          <p:cNvSpPr/>
          <p:nvPr/>
        </p:nvSpPr>
        <p:spPr>
          <a:xfrm>
            <a:off x="6449255" y="479710"/>
            <a:ext cx="2346626" cy="2792689"/>
          </a:xfrm>
          <a:prstGeom prst="roundRect">
            <a:avLst/>
          </a:prstGeom>
          <a:gradFill flip="none" rotWithShape="1">
            <a:gsLst>
              <a:gs pos="0">
                <a:srgbClr val="7F1684"/>
              </a:gs>
              <a:gs pos="47000">
                <a:srgbClr val="370D32">
                  <a:alpha val="79000"/>
                  <a:lumMod val="62000"/>
                </a:srgbClr>
              </a:gs>
              <a:gs pos="100000">
                <a:srgbClr val="370D3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gradFill>
                <a:gsLst>
                  <a:gs pos="0">
                    <a:srgbClr val="7F1684"/>
                  </a:gs>
                  <a:gs pos="53000">
                    <a:srgbClr val="370D32"/>
                  </a:gs>
                  <a:gs pos="100000">
                    <a:srgbClr val="370D32"/>
                  </a:gs>
                </a:gsLst>
                <a:lin ang="5400000" scaled="1"/>
              </a:gra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2B2DC2-EBBC-4817-BC71-CF3E92956865}"/>
              </a:ext>
            </a:extLst>
          </p:cNvPr>
          <p:cNvSpPr/>
          <p:nvPr/>
        </p:nvSpPr>
        <p:spPr>
          <a:xfrm>
            <a:off x="9338185" y="484546"/>
            <a:ext cx="2346626" cy="2792689"/>
          </a:xfrm>
          <a:prstGeom prst="roundRect">
            <a:avLst/>
          </a:prstGeom>
          <a:gradFill flip="none" rotWithShape="1">
            <a:gsLst>
              <a:gs pos="0">
                <a:srgbClr val="7F1684"/>
              </a:gs>
              <a:gs pos="47000">
                <a:srgbClr val="370D32">
                  <a:alpha val="79000"/>
                  <a:lumMod val="62000"/>
                </a:srgbClr>
              </a:gs>
              <a:gs pos="100000">
                <a:srgbClr val="370D3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gradFill>
                <a:gsLst>
                  <a:gs pos="0">
                    <a:srgbClr val="7F1684"/>
                  </a:gs>
                  <a:gs pos="53000">
                    <a:srgbClr val="370D32"/>
                  </a:gs>
                  <a:gs pos="100000">
                    <a:srgbClr val="370D32"/>
                  </a:gs>
                </a:gsLst>
                <a:lin ang="5400000" scaled="1"/>
              </a:gra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6BF9C6B-4F09-4B5D-BD67-72BC786FB392}"/>
              </a:ext>
            </a:extLst>
          </p:cNvPr>
          <p:cNvSpPr/>
          <p:nvPr/>
        </p:nvSpPr>
        <p:spPr>
          <a:xfrm>
            <a:off x="5061546" y="3591558"/>
            <a:ext cx="2346626" cy="2792689"/>
          </a:xfrm>
          <a:prstGeom prst="roundRect">
            <a:avLst/>
          </a:prstGeom>
          <a:gradFill flip="none" rotWithShape="1">
            <a:gsLst>
              <a:gs pos="0">
                <a:srgbClr val="7F1684"/>
              </a:gs>
              <a:gs pos="47000">
                <a:srgbClr val="370D32">
                  <a:alpha val="79000"/>
                  <a:lumMod val="62000"/>
                </a:srgbClr>
              </a:gs>
              <a:gs pos="100000">
                <a:srgbClr val="370D3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gradFill>
                <a:gsLst>
                  <a:gs pos="0">
                    <a:srgbClr val="7F1684"/>
                  </a:gs>
                  <a:gs pos="53000">
                    <a:srgbClr val="370D32"/>
                  </a:gs>
                  <a:gs pos="100000">
                    <a:srgbClr val="370D32"/>
                  </a:gs>
                </a:gsLst>
                <a:lin ang="5400000" scaled="1"/>
              </a:gra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4DB9CBB-F8EB-477D-85F6-74AC855F85AF}"/>
              </a:ext>
            </a:extLst>
          </p:cNvPr>
          <p:cNvSpPr/>
          <p:nvPr/>
        </p:nvSpPr>
        <p:spPr>
          <a:xfrm>
            <a:off x="7950476" y="3596394"/>
            <a:ext cx="2346626" cy="2792689"/>
          </a:xfrm>
          <a:prstGeom prst="roundRect">
            <a:avLst/>
          </a:prstGeom>
          <a:gradFill flip="none" rotWithShape="1">
            <a:gsLst>
              <a:gs pos="0">
                <a:srgbClr val="7F1684"/>
              </a:gs>
              <a:gs pos="47000">
                <a:srgbClr val="370D32">
                  <a:alpha val="79000"/>
                  <a:lumMod val="62000"/>
                </a:srgbClr>
              </a:gs>
              <a:gs pos="100000">
                <a:srgbClr val="370D3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gradFill>
                <a:gsLst>
                  <a:gs pos="0">
                    <a:srgbClr val="7F1684"/>
                  </a:gs>
                  <a:gs pos="53000">
                    <a:srgbClr val="370D32"/>
                  </a:gs>
                  <a:gs pos="100000">
                    <a:srgbClr val="370D32"/>
                  </a:gs>
                </a:gsLst>
                <a:lin ang="5400000" scaled="1"/>
              </a:gra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9B0172-3E21-47C3-8534-1946F16D860E}"/>
              </a:ext>
            </a:extLst>
          </p:cNvPr>
          <p:cNvSpPr txBox="1"/>
          <p:nvPr/>
        </p:nvSpPr>
        <p:spPr>
          <a:xfrm>
            <a:off x="6461976" y="2488091"/>
            <a:ext cx="234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서버 및 게임 서버에 대한 보안 점검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B4F2D-C4EC-4B6E-B17C-3A9DE913025D}"/>
              </a:ext>
            </a:extLst>
          </p:cNvPr>
          <p:cNvSpPr txBox="1"/>
          <p:nvPr/>
        </p:nvSpPr>
        <p:spPr>
          <a:xfrm>
            <a:off x="9254729" y="2490676"/>
            <a:ext cx="253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기타 서비스 중인 서버에 대한 보안 점검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F96D96D-43F8-413C-B76F-A65210E72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63" y="696555"/>
            <a:ext cx="1590264" cy="159026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A38E503-07D6-4943-B998-D57B965BA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51" y="679194"/>
            <a:ext cx="1527391" cy="152739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D56341-7230-4FF9-9041-213B61220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08" y="3798101"/>
            <a:ext cx="1480647" cy="14806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82F6A0-A450-46B0-8A1B-74A3AEBC9397}"/>
              </a:ext>
            </a:extLst>
          </p:cNvPr>
          <p:cNvSpPr txBox="1"/>
          <p:nvPr/>
        </p:nvSpPr>
        <p:spPr>
          <a:xfrm>
            <a:off x="4996712" y="5624296"/>
            <a:ext cx="253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회사 내부 네트워크에 대한 보안 점검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7FB15B-7EBE-478F-B5D4-B3F4ABAE3C60}"/>
              </a:ext>
            </a:extLst>
          </p:cNvPr>
          <p:cNvSpPr txBox="1"/>
          <p:nvPr/>
        </p:nvSpPr>
        <p:spPr>
          <a:xfrm>
            <a:off x="8022190" y="5611292"/>
            <a:ext cx="220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지사 </a:t>
            </a:r>
            <a:r>
              <a:rPr lang="ko-KR" altLang="en-US" dirty="0" err="1">
                <a:solidFill>
                  <a:schemeClr val="bg1"/>
                </a:solidFill>
              </a:rPr>
              <a:t>직원용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VPN </a:t>
            </a:r>
            <a:r>
              <a:rPr lang="ko-KR" altLang="en-US" dirty="0">
                <a:solidFill>
                  <a:schemeClr val="bg1"/>
                </a:solidFill>
              </a:rPr>
              <a:t>네트워크 보안 점검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49996-2663-4CEB-B0EF-3EBE9CE04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6" y="3887020"/>
            <a:ext cx="1546696" cy="15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488</Words>
  <Application>Microsoft Office PowerPoint</Application>
  <PresentationFormat>와이드스크린</PresentationFormat>
  <Paragraphs>166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 3</vt:lpstr>
      <vt:lpstr>Office 테마</vt:lpstr>
      <vt:lpstr>가상 회사 보안 컨설팅  - SmileGate   Entertainment</vt:lpstr>
      <vt:lpstr>개요</vt:lpstr>
      <vt:lpstr>회사 소개</vt:lpstr>
      <vt:lpstr>회사 소개</vt:lpstr>
      <vt:lpstr>회사 소개</vt:lpstr>
      <vt:lpstr>회사 소개</vt:lpstr>
      <vt:lpstr>조직 현황</vt:lpstr>
      <vt:lpstr>조직 현황</vt:lpstr>
      <vt:lpstr>보안 취약점 점검</vt:lpstr>
      <vt:lpstr>보안 취약점 점검</vt:lpstr>
      <vt:lpstr>보안 취약점 점검</vt:lpstr>
      <vt:lpstr>보안 취약점 점검</vt:lpstr>
      <vt:lpstr>보안 취약점 점검</vt:lpstr>
      <vt:lpstr>보안 취약점 점검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Worker 컨설팅</dc:title>
  <dc:creator>Windows User</dc:creator>
  <cp:lastModifiedBy>user</cp:lastModifiedBy>
  <cp:revision>89</cp:revision>
  <dcterms:created xsi:type="dcterms:W3CDTF">2018-06-19T00:41:04Z</dcterms:created>
  <dcterms:modified xsi:type="dcterms:W3CDTF">2018-06-20T22:59:59Z</dcterms:modified>
</cp:coreProperties>
</file>