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02" r:id="rId2"/>
    <p:sldId id="295" r:id="rId3"/>
    <p:sldId id="296" r:id="rId4"/>
    <p:sldId id="304" r:id="rId5"/>
    <p:sldId id="305" r:id="rId6"/>
    <p:sldId id="303" r:id="rId7"/>
    <p:sldId id="309" r:id="rId8"/>
    <p:sldId id="301" r:id="rId9"/>
    <p:sldId id="310" r:id="rId10"/>
    <p:sldId id="299" r:id="rId11"/>
    <p:sldId id="311" r:id="rId12"/>
    <p:sldId id="312" r:id="rId13"/>
    <p:sldId id="313" r:id="rId14"/>
    <p:sldId id="314" r:id="rId15"/>
    <p:sldId id="306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31" r:id="rId25"/>
    <p:sldId id="333" r:id="rId26"/>
    <p:sldId id="332" r:id="rId27"/>
    <p:sldId id="334" r:id="rId28"/>
    <p:sldId id="327" r:id="rId29"/>
    <p:sldId id="316" r:id="rId30"/>
    <p:sldId id="317" r:id="rId31"/>
    <p:sldId id="318" r:id="rId32"/>
    <p:sldId id="307" r:id="rId33"/>
    <p:sldId id="308" r:id="rId34"/>
    <p:sldId id="300" r:id="rId35"/>
    <p:sldId id="294" r:id="rId36"/>
    <p:sldId id="292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9EA"/>
    <a:srgbClr val="6546BE"/>
    <a:srgbClr val="A24ABA"/>
    <a:srgbClr val="FFBDBD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08" y="1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39423-66C0-48F8-9997-E10AFAAC0CA8}" type="doc">
      <dgm:prSet loTypeId="urn:microsoft.com/office/officeart/2005/8/layout/orgChart1" loCatId="hierarchy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E1A7A9B7-9F2D-41B9-9A07-5CE56511670F}">
      <dgm:prSet phldrT="[텍스트]"/>
      <dgm:spPr/>
      <dgm:t>
        <a:bodyPr/>
        <a:lstStyle/>
        <a:p>
          <a:pPr latinLnBrk="1"/>
          <a:r>
            <a:rPr lang="ko-KR" altLang="en-US" b="1" dirty="0"/>
            <a:t>대표 이사</a:t>
          </a:r>
        </a:p>
      </dgm:t>
    </dgm:pt>
    <dgm:pt modelId="{31697814-D4DC-4022-80A1-E63D339C3024}" type="parTrans" cxnId="{657407BE-7709-49E9-BA37-F71F7F89C98A}">
      <dgm:prSet/>
      <dgm:spPr/>
      <dgm:t>
        <a:bodyPr/>
        <a:lstStyle/>
        <a:p>
          <a:pPr latinLnBrk="1"/>
          <a:endParaRPr lang="ko-KR" altLang="en-US" b="1"/>
        </a:p>
      </dgm:t>
    </dgm:pt>
    <dgm:pt modelId="{E5D16C72-15C4-4C48-82DB-1CC935970A75}" type="sibTrans" cxnId="{657407BE-7709-49E9-BA37-F71F7F89C98A}">
      <dgm:prSet/>
      <dgm:spPr/>
      <dgm:t>
        <a:bodyPr/>
        <a:lstStyle/>
        <a:p>
          <a:pPr latinLnBrk="1"/>
          <a:endParaRPr lang="ko-KR" altLang="en-US" b="1"/>
        </a:p>
      </dgm:t>
    </dgm:pt>
    <dgm:pt modelId="{CFDD13D3-6001-4F49-8A36-5BE0F146D0C5}">
      <dgm:prSet phldrT="[텍스트]"/>
      <dgm:spPr/>
      <dgm:t>
        <a:bodyPr/>
        <a:lstStyle/>
        <a:p>
          <a:pPr latinLnBrk="1"/>
          <a:r>
            <a:rPr lang="ko-KR" altLang="en-US" b="1" dirty="0"/>
            <a:t>경영기획부</a:t>
          </a:r>
        </a:p>
      </dgm:t>
    </dgm:pt>
    <dgm:pt modelId="{92CC0500-A6AF-40F9-B41A-26200A7C10CE}" type="parTrans" cxnId="{099F2507-31C1-4A8E-974B-67BED517571E}">
      <dgm:prSet/>
      <dgm:spPr/>
      <dgm:t>
        <a:bodyPr/>
        <a:lstStyle/>
        <a:p>
          <a:pPr latinLnBrk="1"/>
          <a:endParaRPr lang="ko-KR" altLang="en-US" b="1"/>
        </a:p>
      </dgm:t>
    </dgm:pt>
    <dgm:pt modelId="{D2200EFF-2A00-4354-81CB-802A2E72A557}" type="sibTrans" cxnId="{099F2507-31C1-4A8E-974B-67BED517571E}">
      <dgm:prSet/>
      <dgm:spPr/>
      <dgm:t>
        <a:bodyPr/>
        <a:lstStyle/>
        <a:p>
          <a:pPr latinLnBrk="1"/>
          <a:endParaRPr lang="ko-KR" altLang="en-US" b="1"/>
        </a:p>
      </dgm:t>
    </dgm:pt>
    <dgm:pt modelId="{52D4EA74-38A7-4213-8577-31A509B1B95C}">
      <dgm:prSet phldrT="[텍스트]"/>
      <dgm:spPr/>
      <dgm:t>
        <a:bodyPr/>
        <a:lstStyle/>
        <a:p>
          <a:pPr latinLnBrk="1"/>
          <a:r>
            <a:rPr lang="ko-KR" altLang="en-US" b="1" dirty="0"/>
            <a:t>개발관리부</a:t>
          </a:r>
        </a:p>
      </dgm:t>
    </dgm:pt>
    <dgm:pt modelId="{FDF0099B-506B-439E-9FEC-FD6907C89EF3}" type="parTrans" cxnId="{0D3154B2-B496-4372-9DC8-04A0E6F6C7E3}">
      <dgm:prSet/>
      <dgm:spPr/>
      <dgm:t>
        <a:bodyPr/>
        <a:lstStyle/>
        <a:p>
          <a:pPr latinLnBrk="1"/>
          <a:endParaRPr lang="ko-KR" altLang="en-US" b="1"/>
        </a:p>
      </dgm:t>
    </dgm:pt>
    <dgm:pt modelId="{2AD45B3B-2A81-48CF-BA60-C2164935D618}" type="sibTrans" cxnId="{0D3154B2-B496-4372-9DC8-04A0E6F6C7E3}">
      <dgm:prSet/>
      <dgm:spPr/>
      <dgm:t>
        <a:bodyPr/>
        <a:lstStyle/>
        <a:p>
          <a:pPr latinLnBrk="1"/>
          <a:endParaRPr lang="ko-KR" altLang="en-US" b="1"/>
        </a:p>
      </dgm:t>
    </dgm:pt>
    <dgm:pt modelId="{FD16812C-7DA5-44EA-9131-783F3D452544}">
      <dgm:prSet phldrT="[텍스트]"/>
      <dgm:spPr/>
      <dgm:t>
        <a:bodyPr/>
        <a:lstStyle/>
        <a:p>
          <a:pPr latinLnBrk="1"/>
          <a:r>
            <a:rPr lang="ko-KR" altLang="en-US" b="1" dirty="0"/>
            <a:t>운영관리부</a:t>
          </a:r>
        </a:p>
      </dgm:t>
    </dgm:pt>
    <dgm:pt modelId="{61793927-EF3A-43AE-A6F3-7BE745145C4A}" type="parTrans" cxnId="{8FC54D1B-13DF-4896-8047-3BDEAA8FE214}">
      <dgm:prSet/>
      <dgm:spPr/>
      <dgm:t>
        <a:bodyPr/>
        <a:lstStyle/>
        <a:p>
          <a:pPr latinLnBrk="1"/>
          <a:endParaRPr lang="ko-KR" altLang="en-US" b="1"/>
        </a:p>
      </dgm:t>
    </dgm:pt>
    <dgm:pt modelId="{8C46EDFF-604D-4411-81EA-91E591B3D38E}" type="sibTrans" cxnId="{8FC54D1B-13DF-4896-8047-3BDEAA8FE214}">
      <dgm:prSet/>
      <dgm:spPr/>
      <dgm:t>
        <a:bodyPr/>
        <a:lstStyle/>
        <a:p>
          <a:pPr latinLnBrk="1"/>
          <a:endParaRPr lang="ko-KR" altLang="en-US" b="1"/>
        </a:p>
      </dgm:t>
    </dgm:pt>
    <dgm:pt modelId="{A82A6390-19EA-4EBE-8705-86802A3C5216}">
      <dgm:prSet/>
      <dgm:spPr/>
      <dgm:t>
        <a:bodyPr/>
        <a:lstStyle/>
        <a:p>
          <a:pPr latinLnBrk="1"/>
          <a:r>
            <a:rPr lang="ko-KR" altLang="en-US" b="1" dirty="0"/>
            <a:t>사업지원부</a:t>
          </a:r>
        </a:p>
      </dgm:t>
    </dgm:pt>
    <dgm:pt modelId="{21931ED7-AD88-4C16-91FA-FD91A79CB81B}" type="parTrans" cxnId="{65244865-1381-442D-8E96-5D8718E7735A}">
      <dgm:prSet/>
      <dgm:spPr/>
      <dgm:t>
        <a:bodyPr/>
        <a:lstStyle/>
        <a:p>
          <a:pPr latinLnBrk="1"/>
          <a:endParaRPr lang="ko-KR" altLang="en-US" b="1"/>
        </a:p>
      </dgm:t>
    </dgm:pt>
    <dgm:pt modelId="{A442EBCC-9198-41C3-B3C0-ED5C1619FE63}" type="sibTrans" cxnId="{65244865-1381-442D-8E96-5D8718E7735A}">
      <dgm:prSet/>
      <dgm:spPr/>
      <dgm:t>
        <a:bodyPr/>
        <a:lstStyle/>
        <a:p>
          <a:pPr latinLnBrk="1"/>
          <a:endParaRPr lang="ko-KR" altLang="en-US" b="1"/>
        </a:p>
      </dgm:t>
    </dgm:pt>
    <dgm:pt modelId="{922BB256-717E-4666-844E-08CAF2B217C4}">
      <dgm:prSet/>
      <dgm:spPr/>
      <dgm:t>
        <a:bodyPr/>
        <a:lstStyle/>
        <a:p>
          <a:pPr latinLnBrk="1"/>
          <a:r>
            <a:rPr lang="ko-KR" altLang="en-US" b="1" dirty="0"/>
            <a:t>국제사업부</a:t>
          </a:r>
        </a:p>
      </dgm:t>
    </dgm:pt>
    <dgm:pt modelId="{04359B4E-AF3C-4A03-90C7-8BD6B66F0E66}" type="parTrans" cxnId="{12696A8D-059B-40F8-957D-1A80D06E9032}">
      <dgm:prSet/>
      <dgm:spPr/>
      <dgm:t>
        <a:bodyPr/>
        <a:lstStyle/>
        <a:p>
          <a:pPr latinLnBrk="1"/>
          <a:endParaRPr lang="ko-KR" altLang="en-US" b="1"/>
        </a:p>
      </dgm:t>
    </dgm:pt>
    <dgm:pt modelId="{0AC2D709-F865-49FF-BA0D-AF5A1A3302FA}" type="sibTrans" cxnId="{12696A8D-059B-40F8-957D-1A80D06E9032}">
      <dgm:prSet/>
      <dgm:spPr/>
      <dgm:t>
        <a:bodyPr/>
        <a:lstStyle/>
        <a:p>
          <a:pPr latinLnBrk="1"/>
          <a:endParaRPr lang="ko-KR" altLang="en-US" b="1"/>
        </a:p>
      </dgm:t>
    </dgm:pt>
    <dgm:pt modelId="{6ED9E313-FF31-4746-9CFC-667F1D6EE890}">
      <dgm:prSet/>
      <dgm:spPr/>
      <dgm:t>
        <a:bodyPr/>
        <a:lstStyle/>
        <a:p>
          <a:pPr latinLnBrk="1"/>
          <a:r>
            <a:rPr lang="ko-KR" altLang="en-US" b="1" dirty="0"/>
            <a:t>국제사업기획팀</a:t>
          </a:r>
        </a:p>
      </dgm:t>
    </dgm:pt>
    <dgm:pt modelId="{7E640902-B7E0-47D6-AD35-048BEC456602}" type="parTrans" cxnId="{75C0F84E-C7C4-4EC2-976E-C491B1D0679C}">
      <dgm:prSet/>
      <dgm:spPr/>
      <dgm:t>
        <a:bodyPr/>
        <a:lstStyle/>
        <a:p>
          <a:pPr latinLnBrk="1"/>
          <a:endParaRPr lang="ko-KR" altLang="en-US" b="1"/>
        </a:p>
      </dgm:t>
    </dgm:pt>
    <dgm:pt modelId="{C63BE558-82C9-4109-A652-4C151B8029F8}" type="sibTrans" cxnId="{75C0F84E-C7C4-4EC2-976E-C491B1D0679C}">
      <dgm:prSet/>
      <dgm:spPr/>
      <dgm:t>
        <a:bodyPr/>
        <a:lstStyle/>
        <a:p>
          <a:pPr latinLnBrk="1"/>
          <a:endParaRPr lang="ko-KR" altLang="en-US" b="1"/>
        </a:p>
      </dgm:t>
    </dgm:pt>
    <dgm:pt modelId="{44CE9776-2874-4AD1-8956-41EC267B133C}">
      <dgm:prSet/>
      <dgm:spPr/>
      <dgm:t>
        <a:bodyPr/>
        <a:lstStyle/>
        <a:p>
          <a:pPr latinLnBrk="1"/>
          <a:r>
            <a:rPr lang="ko-KR" altLang="en-US" b="1" dirty="0" err="1"/>
            <a:t>마케팅팀</a:t>
          </a:r>
          <a:endParaRPr lang="ko-KR" altLang="en-US" b="1" dirty="0"/>
        </a:p>
      </dgm:t>
    </dgm:pt>
    <dgm:pt modelId="{C8379257-E1C8-42C8-9E54-3D9AD6F1CE39}" type="parTrans" cxnId="{30CB04F8-A4DF-4396-9E7E-4B2744C0067E}">
      <dgm:prSet/>
      <dgm:spPr/>
      <dgm:t>
        <a:bodyPr/>
        <a:lstStyle/>
        <a:p>
          <a:pPr latinLnBrk="1"/>
          <a:endParaRPr lang="ko-KR" altLang="en-US" b="1"/>
        </a:p>
      </dgm:t>
    </dgm:pt>
    <dgm:pt modelId="{548C9D7D-CC69-4541-8D70-59CE89DF6697}" type="sibTrans" cxnId="{30CB04F8-A4DF-4396-9E7E-4B2744C0067E}">
      <dgm:prSet/>
      <dgm:spPr/>
      <dgm:t>
        <a:bodyPr/>
        <a:lstStyle/>
        <a:p>
          <a:pPr latinLnBrk="1"/>
          <a:endParaRPr lang="ko-KR" altLang="en-US" b="1"/>
        </a:p>
      </dgm:t>
    </dgm:pt>
    <dgm:pt modelId="{A32C1D27-533E-4BE5-B948-7E127579D9E9}">
      <dgm:prSet/>
      <dgm:spPr/>
      <dgm:t>
        <a:bodyPr/>
        <a:lstStyle/>
        <a:p>
          <a:pPr latinLnBrk="1"/>
          <a:r>
            <a:rPr lang="ko-KR" altLang="en-US" b="1" dirty="0" err="1"/>
            <a:t>유저관리팀</a:t>
          </a:r>
          <a:endParaRPr lang="ko-KR" altLang="en-US" b="1" dirty="0"/>
        </a:p>
      </dgm:t>
    </dgm:pt>
    <dgm:pt modelId="{66560969-BC25-4344-BE9F-D4F3E23273B7}" type="parTrans" cxnId="{8D94CB90-7C0D-4EC2-8A8A-D5C33D6AFA0B}">
      <dgm:prSet/>
      <dgm:spPr/>
      <dgm:t>
        <a:bodyPr/>
        <a:lstStyle/>
        <a:p>
          <a:pPr latinLnBrk="1"/>
          <a:endParaRPr lang="ko-KR" altLang="en-US" b="1"/>
        </a:p>
      </dgm:t>
    </dgm:pt>
    <dgm:pt modelId="{143507A4-B841-4663-AAB0-C60334008555}" type="sibTrans" cxnId="{8D94CB90-7C0D-4EC2-8A8A-D5C33D6AFA0B}">
      <dgm:prSet/>
      <dgm:spPr/>
      <dgm:t>
        <a:bodyPr/>
        <a:lstStyle/>
        <a:p>
          <a:pPr latinLnBrk="1"/>
          <a:endParaRPr lang="ko-KR" altLang="en-US" b="1"/>
        </a:p>
      </dgm:t>
    </dgm:pt>
    <dgm:pt modelId="{A86102D2-C3EF-47E2-B5C6-A5ECA8644A7E}">
      <dgm:prSet/>
      <dgm:spPr/>
      <dgm:t>
        <a:bodyPr/>
        <a:lstStyle/>
        <a:p>
          <a:pPr latinLnBrk="1"/>
          <a:r>
            <a:rPr lang="ko-KR" altLang="en-US" b="1" dirty="0"/>
            <a:t>게임기획팀</a:t>
          </a:r>
        </a:p>
      </dgm:t>
    </dgm:pt>
    <dgm:pt modelId="{E7783E95-3389-49F1-A6D0-AE3A10ADFA58}" type="parTrans" cxnId="{A8F78052-C233-43CA-B9F3-ECB121179868}">
      <dgm:prSet/>
      <dgm:spPr/>
      <dgm:t>
        <a:bodyPr/>
        <a:lstStyle/>
        <a:p>
          <a:pPr latinLnBrk="1"/>
          <a:endParaRPr lang="ko-KR" altLang="en-US" b="1"/>
        </a:p>
      </dgm:t>
    </dgm:pt>
    <dgm:pt modelId="{86DE6FED-6AB5-45FC-9D57-C2C550F81AC4}" type="sibTrans" cxnId="{A8F78052-C233-43CA-B9F3-ECB121179868}">
      <dgm:prSet/>
      <dgm:spPr/>
      <dgm:t>
        <a:bodyPr/>
        <a:lstStyle/>
        <a:p>
          <a:pPr latinLnBrk="1"/>
          <a:endParaRPr lang="ko-KR" altLang="en-US" b="1"/>
        </a:p>
      </dgm:t>
    </dgm:pt>
    <dgm:pt modelId="{1186AAE0-65F6-45CD-8268-F762104C3128}">
      <dgm:prSet/>
      <dgm:spPr/>
      <dgm:t>
        <a:bodyPr/>
        <a:lstStyle/>
        <a:p>
          <a:pPr latinLnBrk="1"/>
          <a:r>
            <a:rPr lang="ko-KR" altLang="en-US" b="1" dirty="0"/>
            <a:t>경영기획팀</a:t>
          </a:r>
        </a:p>
      </dgm:t>
    </dgm:pt>
    <dgm:pt modelId="{FBB35C2F-CCB2-4434-AE65-F01C39D4A060}" type="parTrans" cxnId="{A448BD8A-A296-4942-BACA-CED3004CA85E}">
      <dgm:prSet/>
      <dgm:spPr/>
      <dgm:t>
        <a:bodyPr/>
        <a:lstStyle/>
        <a:p>
          <a:pPr latinLnBrk="1"/>
          <a:endParaRPr lang="ko-KR" altLang="en-US" b="1"/>
        </a:p>
      </dgm:t>
    </dgm:pt>
    <dgm:pt modelId="{449131D3-8ECF-42C0-AEC3-9B590924BF70}" type="sibTrans" cxnId="{A448BD8A-A296-4942-BACA-CED3004CA85E}">
      <dgm:prSet/>
      <dgm:spPr/>
      <dgm:t>
        <a:bodyPr/>
        <a:lstStyle/>
        <a:p>
          <a:pPr latinLnBrk="1"/>
          <a:endParaRPr lang="ko-KR" altLang="en-US" b="1"/>
        </a:p>
      </dgm:t>
    </dgm:pt>
    <dgm:pt modelId="{D5872304-C2E3-419E-B551-3EE8189A49CE}">
      <dgm:prSet/>
      <dgm:spPr/>
      <dgm:t>
        <a:bodyPr/>
        <a:lstStyle/>
        <a:p>
          <a:pPr latinLnBrk="1"/>
          <a:r>
            <a:rPr lang="ko-KR" altLang="en-US" b="1" dirty="0" err="1"/>
            <a:t>회계팀</a:t>
          </a:r>
          <a:endParaRPr lang="ko-KR" altLang="en-US" b="1" dirty="0"/>
        </a:p>
      </dgm:t>
    </dgm:pt>
    <dgm:pt modelId="{07610205-8589-4107-B428-2F669D5E9520}" type="parTrans" cxnId="{D58BF29D-A09B-442D-BF54-B63D2FDCF0B2}">
      <dgm:prSet/>
      <dgm:spPr/>
      <dgm:t>
        <a:bodyPr/>
        <a:lstStyle/>
        <a:p>
          <a:pPr latinLnBrk="1"/>
          <a:endParaRPr lang="ko-KR" altLang="en-US" b="1"/>
        </a:p>
      </dgm:t>
    </dgm:pt>
    <dgm:pt modelId="{F1FC4921-9084-48E4-9C4A-205CF164DB14}" type="sibTrans" cxnId="{D58BF29D-A09B-442D-BF54-B63D2FDCF0B2}">
      <dgm:prSet/>
      <dgm:spPr/>
      <dgm:t>
        <a:bodyPr/>
        <a:lstStyle/>
        <a:p>
          <a:pPr latinLnBrk="1"/>
          <a:endParaRPr lang="ko-KR" altLang="en-US" b="1"/>
        </a:p>
      </dgm:t>
    </dgm:pt>
    <dgm:pt modelId="{C798D39D-4B21-4D54-8D64-66EE143A2B47}">
      <dgm:prSet/>
      <dgm:spPr/>
      <dgm:t>
        <a:bodyPr/>
        <a:lstStyle/>
        <a:p>
          <a:pPr latinLnBrk="1"/>
          <a:r>
            <a:rPr lang="ko-KR" altLang="en-US" b="1" dirty="0"/>
            <a:t>게임개발팀</a:t>
          </a:r>
        </a:p>
      </dgm:t>
    </dgm:pt>
    <dgm:pt modelId="{81593E25-129B-4521-A266-C37333A9AA67}" type="parTrans" cxnId="{F4AEA2D3-1088-4EAB-80CC-78CA96529B42}">
      <dgm:prSet/>
      <dgm:spPr/>
      <dgm:t>
        <a:bodyPr/>
        <a:lstStyle/>
        <a:p>
          <a:pPr latinLnBrk="1"/>
          <a:endParaRPr lang="ko-KR" altLang="en-US" b="1"/>
        </a:p>
      </dgm:t>
    </dgm:pt>
    <dgm:pt modelId="{F2319BEA-5463-4ED9-9FBE-27A9B72AEDE6}" type="sibTrans" cxnId="{F4AEA2D3-1088-4EAB-80CC-78CA96529B42}">
      <dgm:prSet/>
      <dgm:spPr/>
      <dgm:t>
        <a:bodyPr/>
        <a:lstStyle/>
        <a:p>
          <a:pPr latinLnBrk="1"/>
          <a:endParaRPr lang="ko-KR" altLang="en-US" b="1"/>
        </a:p>
      </dgm:t>
    </dgm:pt>
    <dgm:pt modelId="{66EC15BB-BF4A-40D1-9AB5-821B76B67B02}">
      <dgm:prSet/>
      <dgm:spPr/>
      <dgm:t>
        <a:bodyPr/>
        <a:lstStyle/>
        <a:p>
          <a:pPr latinLnBrk="1"/>
          <a:r>
            <a:rPr lang="ko-KR" altLang="en-US" b="1" dirty="0" err="1"/>
            <a:t>게임관리팀</a:t>
          </a:r>
          <a:endParaRPr lang="ko-KR" altLang="en-US" b="1" dirty="0"/>
        </a:p>
      </dgm:t>
    </dgm:pt>
    <dgm:pt modelId="{574389B7-DB12-45E0-83C3-5180DC35E753}" type="parTrans" cxnId="{BC579E5C-E6BD-4AE2-8334-1D58ED873FDA}">
      <dgm:prSet/>
      <dgm:spPr/>
      <dgm:t>
        <a:bodyPr/>
        <a:lstStyle/>
        <a:p>
          <a:pPr latinLnBrk="1"/>
          <a:endParaRPr lang="ko-KR" altLang="en-US" b="1"/>
        </a:p>
      </dgm:t>
    </dgm:pt>
    <dgm:pt modelId="{6B11A579-E978-4F18-B30B-AD50EA74E968}" type="sibTrans" cxnId="{BC579E5C-E6BD-4AE2-8334-1D58ED873FDA}">
      <dgm:prSet/>
      <dgm:spPr/>
      <dgm:t>
        <a:bodyPr/>
        <a:lstStyle/>
        <a:p>
          <a:pPr latinLnBrk="1"/>
          <a:endParaRPr lang="ko-KR" altLang="en-US" b="1"/>
        </a:p>
      </dgm:t>
    </dgm:pt>
    <dgm:pt modelId="{C6FEFCDD-281A-4B93-9F20-6B4919731109}">
      <dgm:prSet/>
      <dgm:spPr/>
      <dgm:t>
        <a:bodyPr/>
        <a:lstStyle/>
        <a:p>
          <a:pPr latinLnBrk="1"/>
          <a:r>
            <a:rPr lang="ko-KR" altLang="en-US" b="1" dirty="0" err="1"/>
            <a:t>사업지원팀</a:t>
          </a:r>
          <a:endParaRPr lang="ko-KR" altLang="en-US" b="1" dirty="0"/>
        </a:p>
      </dgm:t>
    </dgm:pt>
    <dgm:pt modelId="{E0EB6C24-871D-4C91-971A-32DEA4744105}" type="parTrans" cxnId="{D0125F18-A349-43D6-BD1C-299FBC7CE647}">
      <dgm:prSet/>
      <dgm:spPr/>
      <dgm:t>
        <a:bodyPr/>
        <a:lstStyle/>
        <a:p>
          <a:pPr latinLnBrk="1"/>
          <a:endParaRPr lang="ko-KR" altLang="en-US" b="1"/>
        </a:p>
      </dgm:t>
    </dgm:pt>
    <dgm:pt modelId="{1CE06F3E-9A9E-4FD3-821C-B146115E01A1}" type="sibTrans" cxnId="{D0125F18-A349-43D6-BD1C-299FBC7CE647}">
      <dgm:prSet/>
      <dgm:spPr/>
      <dgm:t>
        <a:bodyPr/>
        <a:lstStyle/>
        <a:p>
          <a:pPr latinLnBrk="1"/>
          <a:endParaRPr lang="ko-KR" altLang="en-US" b="1"/>
        </a:p>
      </dgm:t>
    </dgm:pt>
    <dgm:pt modelId="{4A6590A6-1FEA-4D57-BC10-A045948EB6BB}">
      <dgm:prSet/>
      <dgm:spPr/>
      <dgm:t>
        <a:bodyPr/>
        <a:lstStyle/>
        <a:p>
          <a:pPr latinLnBrk="1"/>
          <a:r>
            <a:rPr lang="ko-KR" altLang="en-US" b="1" dirty="0" err="1"/>
            <a:t>국제사업운영팀</a:t>
          </a:r>
          <a:endParaRPr lang="ko-KR" altLang="en-US" b="1" dirty="0"/>
        </a:p>
      </dgm:t>
    </dgm:pt>
    <dgm:pt modelId="{B17019FD-6285-42C0-BD9A-4523C10A2596}" type="parTrans" cxnId="{6520A067-6D8B-447C-BE1E-C909813B0735}">
      <dgm:prSet/>
      <dgm:spPr/>
      <dgm:t>
        <a:bodyPr/>
        <a:lstStyle/>
        <a:p>
          <a:pPr latinLnBrk="1"/>
          <a:endParaRPr lang="ko-KR" altLang="en-US" b="1"/>
        </a:p>
      </dgm:t>
    </dgm:pt>
    <dgm:pt modelId="{E1775935-EABE-4701-A39C-6A1F8C8C221C}" type="sibTrans" cxnId="{6520A067-6D8B-447C-BE1E-C909813B0735}">
      <dgm:prSet/>
      <dgm:spPr/>
      <dgm:t>
        <a:bodyPr/>
        <a:lstStyle/>
        <a:p>
          <a:pPr latinLnBrk="1"/>
          <a:endParaRPr lang="ko-KR" altLang="en-US" b="1"/>
        </a:p>
      </dgm:t>
    </dgm:pt>
    <dgm:pt modelId="{C371C46C-0EF7-4470-9A98-21ABF4A28233}" type="pres">
      <dgm:prSet presAssocID="{7AC39423-66C0-48F8-9997-E10AFAAC0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54BA32-F7DF-4AF7-AB4E-0F19AF1B35A4}" type="pres">
      <dgm:prSet presAssocID="{E1A7A9B7-9F2D-41B9-9A07-5CE56511670F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03C83B-D0FA-491D-8D27-E5450EA1605D}" type="pres">
      <dgm:prSet presAssocID="{E1A7A9B7-9F2D-41B9-9A07-5CE56511670F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2202D4FD-3181-4F72-8705-B21933AC2935}" type="pres">
      <dgm:prSet presAssocID="{E1A7A9B7-9F2D-41B9-9A07-5CE5651167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CE3B93-6047-485C-817B-DDD1957B332D}" type="pres">
      <dgm:prSet presAssocID="{E1A7A9B7-9F2D-41B9-9A07-5CE56511670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DE4E92C-CDC4-4F1D-90DE-401E1A19868F}" type="pres">
      <dgm:prSet presAssocID="{E1A7A9B7-9F2D-41B9-9A07-5CE56511670F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93A70EDA-B495-4DB2-B729-C242226D3E95}" type="pres">
      <dgm:prSet presAssocID="{92CC0500-A6AF-40F9-B41A-26200A7C10CE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4CA7C92-40C3-4DB9-AFD7-932FA021873A}" type="pres">
      <dgm:prSet presAssocID="{CFDD13D3-6001-4F49-8A36-5BE0F146D0C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46812-398B-4B6F-8EBE-14D7AA5444C1}" type="pres">
      <dgm:prSet presAssocID="{CFDD13D3-6001-4F49-8A36-5BE0F146D0C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E667E15-781D-43AE-8BE0-3399CFB9B417}" type="pres">
      <dgm:prSet presAssocID="{CFDD13D3-6001-4F49-8A36-5BE0F146D0C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4933C-BC8C-427D-BF84-774480C868A6}" type="pres">
      <dgm:prSet presAssocID="{CFDD13D3-6001-4F49-8A36-5BE0F146D0C5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BAF4E2A-1FA8-4C89-B830-E89D1F34768F}" type="pres">
      <dgm:prSet presAssocID="{CFDD13D3-6001-4F49-8A36-5BE0F146D0C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9565D60-1055-4152-AE97-0A7DD1A08053}" type="pres">
      <dgm:prSet presAssocID="{FBB35C2F-CCB2-4434-AE65-F01C39D4A060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E1126C02-F915-43CC-99BC-2F51ADA3B341}" type="pres">
      <dgm:prSet presAssocID="{1186AAE0-65F6-45CD-8268-F762104C312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650C67-0A24-4C86-8C03-AAB69FE491AD}" type="pres">
      <dgm:prSet presAssocID="{1186AAE0-65F6-45CD-8268-F762104C312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D10F239-8CD6-4316-9A5D-C8257A071127}" type="pres">
      <dgm:prSet presAssocID="{1186AAE0-65F6-45CD-8268-F762104C3128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DA39B0-4C4E-4C6A-ABF2-06667CA56ED3}" type="pres">
      <dgm:prSet presAssocID="{1186AAE0-65F6-45CD-8268-F762104C3128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9D0CF7C-59B8-48FB-885C-79C04BF03734}" type="pres">
      <dgm:prSet presAssocID="{1186AAE0-65F6-45CD-8268-F762104C312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D0AAF21-8661-4386-919B-B0CA012B6723}" type="pres">
      <dgm:prSet presAssocID="{1186AAE0-65F6-45CD-8268-F762104C312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4BF5A0D-462C-4094-B4F1-20A6BB848BF5}" type="pres">
      <dgm:prSet presAssocID="{07610205-8589-4107-B428-2F669D5E9520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25EC48BD-6DA4-4DB7-A78B-7468FB70DAE5}" type="pres">
      <dgm:prSet presAssocID="{D5872304-C2E3-419E-B551-3EE8189A49C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B94410-C363-4BC3-AEDF-E6D8C3A0AC0F}" type="pres">
      <dgm:prSet presAssocID="{D5872304-C2E3-419E-B551-3EE8189A49C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A29F0EC-EEDB-4845-88D8-D468E6BBE970}" type="pres">
      <dgm:prSet presAssocID="{D5872304-C2E3-419E-B551-3EE8189A49CE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921364-E455-4DB9-B111-55B980AAE6BC}" type="pres">
      <dgm:prSet presAssocID="{D5872304-C2E3-419E-B551-3EE8189A49CE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6519D5C7-8812-4981-8DF2-F61B7F38615C}" type="pres">
      <dgm:prSet presAssocID="{D5872304-C2E3-419E-B551-3EE8189A49C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907DCB0-DE5D-47E1-B530-55824590BA53}" type="pres">
      <dgm:prSet presAssocID="{D5872304-C2E3-419E-B551-3EE8189A49C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A5E5999-4444-4A3B-B273-BC743E6E2666}" type="pres">
      <dgm:prSet presAssocID="{CFDD13D3-6001-4F49-8A36-5BE0F146D0C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A15C3B-6193-478D-AF46-23A4EA4CE2C6}" type="pres">
      <dgm:prSet presAssocID="{FDF0099B-506B-439E-9FEC-FD6907C89EF3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8E94456-4279-4331-8316-B13D86CC00CA}" type="pres">
      <dgm:prSet presAssocID="{52D4EA74-38A7-4213-8577-31A509B1B95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1000F5-C718-44B1-99CA-B378CB63B94C}" type="pres">
      <dgm:prSet presAssocID="{52D4EA74-38A7-4213-8577-31A509B1B95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C79A1E5-021A-407E-B1B5-9973BBF8C849}" type="pres">
      <dgm:prSet presAssocID="{52D4EA74-38A7-4213-8577-31A509B1B95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26D9E-282F-4C39-BCA3-DC612CC542AB}" type="pres">
      <dgm:prSet presAssocID="{52D4EA74-38A7-4213-8577-31A509B1B95C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B3E7E08-3D69-4658-8CC4-25FE05A9B95D}" type="pres">
      <dgm:prSet presAssocID="{52D4EA74-38A7-4213-8577-31A509B1B95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B8D5479-B660-4886-B1E2-A3C16FFB82B9}" type="pres">
      <dgm:prSet presAssocID="{E7783E95-3389-49F1-A6D0-AE3A10ADFA58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6D6EF3C1-0CA0-431D-981F-2DF7F9A24877}" type="pres">
      <dgm:prSet presAssocID="{A86102D2-C3EF-47E2-B5C6-A5ECA8644A7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32DB71-9D09-4EE3-BE7D-82FCF2ACD6AA}" type="pres">
      <dgm:prSet presAssocID="{A86102D2-C3EF-47E2-B5C6-A5ECA8644A7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4925489-038C-4704-998E-6C3A51CB9656}" type="pres">
      <dgm:prSet presAssocID="{A86102D2-C3EF-47E2-B5C6-A5ECA8644A7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50B1C2-1135-484B-ABCA-DF5CA70D2FE9}" type="pres">
      <dgm:prSet presAssocID="{A86102D2-C3EF-47E2-B5C6-A5ECA8644A7E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D0AF2314-5193-44F3-ACFA-608A36635797}" type="pres">
      <dgm:prSet presAssocID="{A86102D2-C3EF-47E2-B5C6-A5ECA8644A7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572B4B0-FC78-42CB-984A-DD30E9C24330}" type="pres">
      <dgm:prSet presAssocID="{A86102D2-C3EF-47E2-B5C6-A5ECA8644A7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CED9863-E116-46B7-BCC8-EEF9ADA95479}" type="pres">
      <dgm:prSet presAssocID="{81593E25-129B-4521-A266-C37333A9AA67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C0FCA292-8D3C-4D25-89E8-34B1243798C2}" type="pres">
      <dgm:prSet presAssocID="{C798D39D-4B21-4D54-8D64-66EE143A2B47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D19F32-E283-4DF8-94CA-5CC2592F5C39}" type="pres">
      <dgm:prSet presAssocID="{C798D39D-4B21-4D54-8D64-66EE143A2B47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7EE25D6-163F-4666-8890-55DA405755F2}" type="pres">
      <dgm:prSet presAssocID="{C798D39D-4B21-4D54-8D64-66EE143A2B47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9E2EAB-DAC7-4FCB-AA3D-64BDF36F27BE}" type="pres">
      <dgm:prSet presAssocID="{C798D39D-4B21-4D54-8D64-66EE143A2B47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6FCE2A1D-D255-4779-8621-DEB506260669}" type="pres">
      <dgm:prSet presAssocID="{C798D39D-4B21-4D54-8D64-66EE143A2B47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2108F81-062F-400C-92EE-77977C9F0914}" type="pres">
      <dgm:prSet presAssocID="{C798D39D-4B21-4D54-8D64-66EE143A2B47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7B51AF0-F5DE-4C99-B09D-C5D296192EF5}" type="pres">
      <dgm:prSet presAssocID="{52D4EA74-38A7-4213-8577-31A509B1B95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4C5D330-735E-4949-8298-F942BEDD2D59}" type="pres">
      <dgm:prSet presAssocID="{61793927-EF3A-43AE-A6F3-7BE745145C4A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804F05B-F69E-4DF2-9739-666F4AF40339}" type="pres">
      <dgm:prSet presAssocID="{FD16812C-7DA5-44EA-9131-783F3D45254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5AB5EC-8D29-4D4D-A9FF-85D33C141567}" type="pres">
      <dgm:prSet presAssocID="{FD16812C-7DA5-44EA-9131-783F3D45254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C94C5FF-7DE2-4010-8807-215AFA78D0C8}" type="pres">
      <dgm:prSet presAssocID="{FD16812C-7DA5-44EA-9131-783F3D45254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447009-369A-493F-9898-CDB05B988EE8}" type="pres">
      <dgm:prSet presAssocID="{FD16812C-7DA5-44EA-9131-783F3D452544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4016626-8C43-48EC-A9AD-E2E88C59AA18}" type="pres">
      <dgm:prSet presAssocID="{FD16812C-7DA5-44EA-9131-783F3D45254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DDAD3BA-1E30-4670-A5BA-7104CAC52384}" type="pres">
      <dgm:prSet presAssocID="{66560969-BC25-4344-BE9F-D4F3E23273B7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5E892874-D415-4B05-AEE7-0A5880C14370}" type="pres">
      <dgm:prSet presAssocID="{A32C1D27-533E-4BE5-B948-7E127579D9E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B8B5B-5BCD-4A06-A3BA-6D52DFEC54D3}" type="pres">
      <dgm:prSet presAssocID="{A32C1D27-533E-4BE5-B948-7E127579D9E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E363457-0EC4-4533-B7EC-AD092046D020}" type="pres">
      <dgm:prSet presAssocID="{A32C1D27-533E-4BE5-B948-7E127579D9E9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C6620B-93FE-4E62-9062-5BEB5286B880}" type="pres">
      <dgm:prSet presAssocID="{A32C1D27-533E-4BE5-B948-7E127579D9E9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D0898E13-C726-4CB6-A223-284B41062A4E}" type="pres">
      <dgm:prSet presAssocID="{A32C1D27-533E-4BE5-B948-7E127579D9E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B2F7A85-664E-4DA0-A0B1-002621D815A3}" type="pres">
      <dgm:prSet presAssocID="{A32C1D27-533E-4BE5-B948-7E127579D9E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33DBAAE-B7A1-40B2-9D61-8B9779E3F915}" type="pres">
      <dgm:prSet presAssocID="{574389B7-DB12-45E0-83C3-5180DC35E753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8D46521E-8D1F-4DAC-BA7C-B32984544D02}" type="pres">
      <dgm:prSet presAssocID="{66EC15BB-BF4A-40D1-9AB5-821B76B67B0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F0429-8C6C-4F17-806F-A6FB7FEBF68E}" type="pres">
      <dgm:prSet presAssocID="{66EC15BB-BF4A-40D1-9AB5-821B76B67B0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02CFEAA-D648-46AA-B736-C55F9C27382D}" type="pres">
      <dgm:prSet presAssocID="{66EC15BB-BF4A-40D1-9AB5-821B76B67B02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C8CCEE-2FE4-4992-B019-B842D9EDD7A0}" type="pres">
      <dgm:prSet presAssocID="{66EC15BB-BF4A-40D1-9AB5-821B76B67B02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266A1D5-5B07-49B8-923D-3FE026E75499}" type="pres">
      <dgm:prSet presAssocID="{66EC15BB-BF4A-40D1-9AB5-821B76B67B0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67459E4-C980-4DD0-93A0-6876AF7C0097}" type="pres">
      <dgm:prSet presAssocID="{66EC15BB-BF4A-40D1-9AB5-821B76B67B0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E1FE4A9-4B3D-4BDA-AFF9-4EF22390FA0D}" type="pres">
      <dgm:prSet presAssocID="{FD16812C-7DA5-44EA-9131-783F3D45254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B279552-0AD2-4A53-B287-1E36638A9347}" type="pres">
      <dgm:prSet presAssocID="{21931ED7-AD88-4C16-91FA-FD91A79CB81B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D0B1B1D-D1AC-444C-8FE3-D8DAED52B16B}" type="pres">
      <dgm:prSet presAssocID="{A82A6390-19EA-4EBE-8705-86802A3C521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53AD3-AAEE-4458-8E0F-A78AD554FD07}" type="pres">
      <dgm:prSet presAssocID="{A82A6390-19EA-4EBE-8705-86802A3C521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44BE29F-4111-47C3-9617-7CCB7A0713A5}" type="pres">
      <dgm:prSet presAssocID="{A82A6390-19EA-4EBE-8705-86802A3C521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6D8DA7-3D34-44DA-9437-B705C9013871}" type="pres">
      <dgm:prSet presAssocID="{A82A6390-19EA-4EBE-8705-86802A3C5216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F53983C-5E10-4C1D-B56E-F0842877F179}" type="pres">
      <dgm:prSet presAssocID="{A82A6390-19EA-4EBE-8705-86802A3C521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35681B2-EF47-4262-89E6-59CB4C7B81D9}" type="pres">
      <dgm:prSet presAssocID="{C8379257-E1C8-42C8-9E54-3D9AD6F1CE39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770495CA-95AD-4516-BFDE-5C1083359949}" type="pres">
      <dgm:prSet presAssocID="{44CE9776-2874-4AD1-8956-41EC267B133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DFB762-E4E4-4B44-AEBD-DF42BF4D2D57}" type="pres">
      <dgm:prSet presAssocID="{44CE9776-2874-4AD1-8956-41EC267B133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243F640-A6AE-45B6-A1CB-941D0E30BE9C}" type="pres">
      <dgm:prSet presAssocID="{44CE9776-2874-4AD1-8956-41EC267B133C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9AC156-DAA8-4903-A06E-3C49F8644BFA}" type="pres">
      <dgm:prSet presAssocID="{44CE9776-2874-4AD1-8956-41EC267B133C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FDAEC207-5913-4614-80E6-68A37EECAC2A}" type="pres">
      <dgm:prSet presAssocID="{44CE9776-2874-4AD1-8956-41EC267B133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79CFC35-DF0B-4C7D-86FC-F8B0BBE3BF5F}" type="pres">
      <dgm:prSet presAssocID="{44CE9776-2874-4AD1-8956-41EC267B133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619AFBF-9795-45C9-8161-93479F63CF79}" type="pres">
      <dgm:prSet presAssocID="{E0EB6C24-871D-4C91-971A-32DEA4744105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4B97F47F-2A58-4B3E-A2F9-63B6B2749126}" type="pres">
      <dgm:prSet presAssocID="{C6FEFCDD-281A-4B93-9F20-6B491973110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D9CBAB-700B-41FD-BEDF-7B6E3CA62214}" type="pres">
      <dgm:prSet presAssocID="{C6FEFCDD-281A-4B93-9F20-6B491973110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9CDBC5E-907E-4FED-80C7-073031FCB394}" type="pres">
      <dgm:prSet presAssocID="{C6FEFCDD-281A-4B93-9F20-6B4919731109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133A4-A637-4E92-AD79-B68C4A747766}" type="pres">
      <dgm:prSet presAssocID="{C6FEFCDD-281A-4B93-9F20-6B4919731109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D2B3C66E-0635-442B-8587-7CCD4E8C680D}" type="pres">
      <dgm:prSet presAssocID="{C6FEFCDD-281A-4B93-9F20-6B491973110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7BAAF60-4F51-42BC-9070-30336B4166FD}" type="pres">
      <dgm:prSet presAssocID="{C6FEFCDD-281A-4B93-9F20-6B491973110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E866534-E487-485D-B5F3-11DA0697527D}" type="pres">
      <dgm:prSet presAssocID="{A82A6390-19EA-4EBE-8705-86802A3C521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AECB814-4426-47A3-9647-6C2933ED568C}" type="pres">
      <dgm:prSet presAssocID="{04359B4E-AF3C-4A03-90C7-8BD6B66F0E66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07A3F6F-8800-49B6-9B81-4F8436219E41}" type="pres">
      <dgm:prSet presAssocID="{922BB256-717E-4666-844E-08CAF2B217C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AABE2-8F55-4049-AB64-DD2CCF595B3C}" type="pres">
      <dgm:prSet presAssocID="{922BB256-717E-4666-844E-08CAF2B217C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1986415-892F-4E9A-B737-2C404E1B5318}" type="pres">
      <dgm:prSet presAssocID="{922BB256-717E-4666-844E-08CAF2B217C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D0D066-092A-4B25-B68D-3CB3B2DA6645}" type="pres">
      <dgm:prSet presAssocID="{922BB256-717E-4666-844E-08CAF2B217C4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A43AAB-3EB0-4CD9-B26E-5010D859D76C}" type="pres">
      <dgm:prSet presAssocID="{922BB256-717E-4666-844E-08CAF2B217C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A0917D5-1E95-416D-A17F-4CE7D6A8B04C}" type="pres">
      <dgm:prSet presAssocID="{7E640902-B7E0-47D6-AD35-048BEC456602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71A395DC-A51B-44F3-9DCC-AACCFD3FEDE4}" type="pres">
      <dgm:prSet presAssocID="{6ED9E313-FF31-4746-9CFC-667F1D6EE89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47C548-065F-42A2-8B90-DF61AC21C1B9}" type="pres">
      <dgm:prSet presAssocID="{6ED9E313-FF31-4746-9CFC-667F1D6EE89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4F64DE7-4DAC-40DA-B02C-BC11BBEC0C84}" type="pres">
      <dgm:prSet presAssocID="{6ED9E313-FF31-4746-9CFC-667F1D6EE890}" presName="rootText" presStyleLbl="node3" presStyleIdx="8" presStyleCnt="10" custScaleX="1310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BFE03A-6861-4901-AD10-10AB7C76DD84}" type="pres">
      <dgm:prSet presAssocID="{6ED9E313-FF31-4746-9CFC-667F1D6EE890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E0C67AB5-B9BA-44FA-96AB-F0D98CB721A2}" type="pres">
      <dgm:prSet presAssocID="{6ED9E313-FF31-4746-9CFC-667F1D6EE89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EFBAD12-173A-42C0-82A3-35ADB6C68D23}" type="pres">
      <dgm:prSet presAssocID="{6ED9E313-FF31-4746-9CFC-667F1D6EE89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AD46BDB-6A9A-422D-864B-0CC6F081DC2D}" type="pres">
      <dgm:prSet presAssocID="{B17019FD-6285-42C0-BD9A-4523C10A2596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B49B5A24-8B8E-4DEF-BDAC-4F0CFB5F95F8}" type="pres">
      <dgm:prSet presAssocID="{4A6590A6-1FEA-4D57-BC10-A045948EB6B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0ACFE3-B58B-4DF0-9CFC-5847B17CF970}" type="pres">
      <dgm:prSet presAssocID="{4A6590A6-1FEA-4D57-BC10-A045948EB6B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A6B6A07-D695-4F3F-900D-AD5D77D4DBD4}" type="pres">
      <dgm:prSet presAssocID="{4A6590A6-1FEA-4D57-BC10-A045948EB6BB}" presName="rootText" presStyleLbl="node3" presStyleIdx="9" presStyleCnt="10" custScaleX="134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9DEAB7-3FC7-45AC-A9C6-EFAAD2E87A01}" type="pres">
      <dgm:prSet presAssocID="{4A6590A6-1FEA-4D57-BC10-A045948EB6BB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27EF9FB4-4FE6-4ACC-A6C4-19E8180110AD}" type="pres">
      <dgm:prSet presAssocID="{4A6590A6-1FEA-4D57-BC10-A045948EB6B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93F279F-E658-4436-A8ED-2D5009833FCB}" type="pres">
      <dgm:prSet presAssocID="{4A6590A6-1FEA-4D57-BC10-A045948EB6B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C8CAE19-BD8D-444A-B34F-D05468F9C084}" type="pres">
      <dgm:prSet presAssocID="{922BB256-717E-4666-844E-08CAF2B217C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1F9DCFD-8344-406E-B95A-9717F52AA4AA}" type="pres">
      <dgm:prSet presAssocID="{E1A7A9B7-9F2D-41B9-9A07-5CE56511670F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32B82E09-EAC0-4BEC-AFF9-CAEAB7CBCF84}" type="presOf" srcId="{66EC15BB-BF4A-40D1-9AB5-821B76B67B02}" destId="{75C8CCEE-2FE4-4992-B019-B842D9EDD7A0}" srcOrd="1" destOrd="0" presId="urn:microsoft.com/office/officeart/2005/8/layout/orgChart1"/>
    <dgm:cxn modelId="{6B3FC948-AFC1-4516-AD66-1CA64CA6A6E4}" type="presOf" srcId="{1186AAE0-65F6-45CD-8268-F762104C3128}" destId="{5D10F239-8CD6-4316-9A5D-C8257A071127}" srcOrd="0" destOrd="0" presId="urn:microsoft.com/office/officeart/2005/8/layout/orgChart1"/>
    <dgm:cxn modelId="{C43DD152-ED89-4039-8DAA-F1853014E8AA}" type="presOf" srcId="{A82A6390-19EA-4EBE-8705-86802A3C5216}" destId="{544BE29F-4111-47C3-9617-7CCB7A0713A5}" srcOrd="0" destOrd="0" presId="urn:microsoft.com/office/officeart/2005/8/layout/orgChart1"/>
    <dgm:cxn modelId="{2DE81364-9B58-4EA6-92AB-ACCDC7714140}" type="presOf" srcId="{44CE9776-2874-4AD1-8956-41EC267B133C}" destId="{2B9AC156-DAA8-4903-A06E-3C49F8644BFA}" srcOrd="1" destOrd="0" presId="urn:microsoft.com/office/officeart/2005/8/layout/orgChart1"/>
    <dgm:cxn modelId="{8F7DFC7C-3D08-4D0F-8516-28C3DF4B61D4}" type="presOf" srcId="{D5872304-C2E3-419E-B551-3EE8189A49CE}" destId="{2A29F0EC-EEDB-4845-88D8-D468E6BBE970}" srcOrd="0" destOrd="0" presId="urn:microsoft.com/office/officeart/2005/8/layout/orgChart1"/>
    <dgm:cxn modelId="{068FDDFF-73E2-49E5-B13C-547BF19ED7F5}" type="presOf" srcId="{52D4EA74-38A7-4213-8577-31A509B1B95C}" destId="{1C79A1E5-021A-407E-B1B5-9973BBF8C849}" srcOrd="0" destOrd="0" presId="urn:microsoft.com/office/officeart/2005/8/layout/orgChart1"/>
    <dgm:cxn modelId="{3B947E9F-8739-4E1D-8223-0FCDA07DDCDC}" type="presOf" srcId="{66EC15BB-BF4A-40D1-9AB5-821B76B67B02}" destId="{C02CFEAA-D648-46AA-B736-C55F9C27382D}" srcOrd="0" destOrd="0" presId="urn:microsoft.com/office/officeart/2005/8/layout/orgChart1"/>
    <dgm:cxn modelId="{AC3DEC12-2D5A-4400-A064-C2126A99A9DC}" type="presOf" srcId="{C798D39D-4B21-4D54-8D64-66EE143A2B47}" destId="{37EE25D6-163F-4666-8890-55DA405755F2}" srcOrd="0" destOrd="0" presId="urn:microsoft.com/office/officeart/2005/8/layout/orgChart1"/>
    <dgm:cxn modelId="{A8F78052-C233-43CA-B9F3-ECB121179868}" srcId="{52D4EA74-38A7-4213-8577-31A509B1B95C}" destId="{A86102D2-C3EF-47E2-B5C6-A5ECA8644A7E}" srcOrd="0" destOrd="0" parTransId="{E7783E95-3389-49F1-A6D0-AE3A10ADFA58}" sibTransId="{86DE6FED-6AB5-45FC-9D57-C2C550F81AC4}"/>
    <dgm:cxn modelId="{CF219472-6B65-482B-9F68-194487BB4793}" type="presOf" srcId="{7AC39423-66C0-48F8-9997-E10AFAAC0CA8}" destId="{C371C46C-0EF7-4470-9A98-21ABF4A28233}" srcOrd="0" destOrd="0" presId="urn:microsoft.com/office/officeart/2005/8/layout/orgChart1"/>
    <dgm:cxn modelId="{C9C3BD37-84D3-48F5-8890-D5CD043E0515}" type="presOf" srcId="{FDF0099B-506B-439E-9FEC-FD6907C89EF3}" destId="{0FA15C3B-6193-478D-AF46-23A4EA4CE2C6}" srcOrd="0" destOrd="0" presId="urn:microsoft.com/office/officeart/2005/8/layout/orgChart1"/>
    <dgm:cxn modelId="{79E5D166-DE45-4551-AB8D-82C88B83E6AB}" type="presOf" srcId="{21931ED7-AD88-4C16-91FA-FD91A79CB81B}" destId="{6B279552-0AD2-4A53-B287-1E36638A9347}" srcOrd="0" destOrd="0" presId="urn:microsoft.com/office/officeart/2005/8/layout/orgChart1"/>
    <dgm:cxn modelId="{66D45680-51F1-4177-88AB-F6661CA8CD88}" type="presOf" srcId="{B17019FD-6285-42C0-BD9A-4523C10A2596}" destId="{AAD46BDB-6A9A-422D-864B-0CC6F081DC2D}" srcOrd="0" destOrd="0" presId="urn:microsoft.com/office/officeart/2005/8/layout/orgChart1"/>
    <dgm:cxn modelId="{1E36D9AE-107F-4F6E-BE8F-47B8CA06A404}" type="presOf" srcId="{C798D39D-4B21-4D54-8D64-66EE143A2B47}" destId="{3B9E2EAB-DAC7-4FCB-AA3D-64BDF36F27BE}" srcOrd="1" destOrd="0" presId="urn:microsoft.com/office/officeart/2005/8/layout/orgChart1"/>
    <dgm:cxn modelId="{A448BD8A-A296-4942-BACA-CED3004CA85E}" srcId="{CFDD13D3-6001-4F49-8A36-5BE0F146D0C5}" destId="{1186AAE0-65F6-45CD-8268-F762104C3128}" srcOrd="0" destOrd="0" parTransId="{FBB35C2F-CCB2-4434-AE65-F01C39D4A060}" sibTransId="{449131D3-8ECF-42C0-AEC3-9B590924BF70}"/>
    <dgm:cxn modelId="{12A53BD6-12CD-48B3-8400-206A63A1648D}" type="presOf" srcId="{FD16812C-7DA5-44EA-9131-783F3D452544}" destId="{18447009-369A-493F-9898-CDB05B988EE8}" srcOrd="1" destOrd="0" presId="urn:microsoft.com/office/officeart/2005/8/layout/orgChart1"/>
    <dgm:cxn modelId="{E2C5104C-4622-496B-B115-30EBE3E614E2}" type="presOf" srcId="{66560969-BC25-4344-BE9F-D4F3E23273B7}" destId="{BDDAD3BA-1E30-4670-A5BA-7104CAC52384}" srcOrd="0" destOrd="0" presId="urn:microsoft.com/office/officeart/2005/8/layout/orgChart1"/>
    <dgm:cxn modelId="{5CBB1F5A-8E10-437D-941F-97095E0E3BC3}" type="presOf" srcId="{A82A6390-19EA-4EBE-8705-86802A3C5216}" destId="{656D8DA7-3D34-44DA-9437-B705C9013871}" srcOrd="1" destOrd="0" presId="urn:microsoft.com/office/officeart/2005/8/layout/orgChart1"/>
    <dgm:cxn modelId="{556A448C-34A7-4E86-8369-FEE0C1ECDA28}" type="presOf" srcId="{4A6590A6-1FEA-4D57-BC10-A045948EB6BB}" destId="{1E9DEAB7-3FC7-45AC-A9C6-EFAAD2E87A01}" srcOrd="1" destOrd="0" presId="urn:microsoft.com/office/officeart/2005/8/layout/orgChart1"/>
    <dgm:cxn modelId="{65244865-1381-442D-8E96-5D8718E7735A}" srcId="{E1A7A9B7-9F2D-41B9-9A07-5CE56511670F}" destId="{A82A6390-19EA-4EBE-8705-86802A3C5216}" srcOrd="3" destOrd="0" parTransId="{21931ED7-AD88-4C16-91FA-FD91A79CB81B}" sibTransId="{A442EBCC-9198-41C3-B3C0-ED5C1619FE63}"/>
    <dgm:cxn modelId="{9359ED2D-CB1B-423D-B853-C4D9D4B0E057}" type="presOf" srcId="{E1A7A9B7-9F2D-41B9-9A07-5CE56511670F}" destId="{2202D4FD-3181-4F72-8705-B21933AC2935}" srcOrd="0" destOrd="0" presId="urn:microsoft.com/office/officeart/2005/8/layout/orgChart1"/>
    <dgm:cxn modelId="{BC579E5C-E6BD-4AE2-8334-1D58ED873FDA}" srcId="{FD16812C-7DA5-44EA-9131-783F3D452544}" destId="{66EC15BB-BF4A-40D1-9AB5-821B76B67B02}" srcOrd="1" destOrd="0" parTransId="{574389B7-DB12-45E0-83C3-5180DC35E753}" sibTransId="{6B11A579-E978-4F18-B30B-AD50EA74E968}"/>
    <dgm:cxn modelId="{6FF7A153-8BA8-47BC-A178-0A5B84B8AAB3}" type="presOf" srcId="{1186AAE0-65F6-45CD-8268-F762104C3128}" destId="{80DA39B0-4C4E-4C6A-ABF2-06667CA56ED3}" srcOrd="1" destOrd="0" presId="urn:microsoft.com/office/officeart/2005/8/layout/orgChart1"/>
    <dgm:cxn modelId="{47B5682F-A486-4AA0-BDF1-7E15BD053C79}" type="presOf" srcId="{6ED9E313-FF31-4746-9CFC-667F1D6EE890}" destId="{4FBFE03A-6861-4901-AD10-10AB7C76DD84}" srcOrd="1" destOrd="0" presId="urn:microsoft.com/office/officeart/2005/8/layout/orgChart1"/>
    <dgm:cxn modelId="{3471B68E-3012-4619-A256-FEB21B419878}" type="presOf" srcId="{E7783E95-3389-49F1-A6D0-AE3A10ADFA58}" destId="{5B8D5479-B660-4886-B1E2-A3C16FFB82B9}" srcOrd="0" destOrd="0" presId="urn:microsoft.com/office/officeart/2005/8/layout/orgChart1"/>
    <dgm:cxn modelId="{099F2507-31C1-4A8E-974B-67BED517571E}" srcId="{E1A7A9B7-9F2D-41B9-9A07-5CE56511670F}" destId="{CFDD13D3-6001-4F49-8A36-5BE0F146D0C5}" srcOrd="0" destOrd="0" parTransId="{92CC0500-A6AF-40F9-B41A-26200A7C10CE}" sibTransId="{D2200EFF-2A00-4354-81CB-802A2E72A557}"/>
    <dgm:cxn modelId="{8FC54D1B-13DF-4896-8047-3BDEAA8FE214}" srcId="{E1A7A9B7-9F2D-41B9-9A07-5CE56511670F}" destId="{FD16812C-7DA5-44EA-9131-783F3D452544}" srcOrd="2" destOrd="0" parTransId="{61793927-EF3A-43AE-A6F3-7BE745145C4A}" sibTransId="{8C46EDFF-604D-4411-81EA-91E591B3D38E}"/>
    <dgm:cxn modelId="{30CB04F8-A4DF-4396-9E7E-4B2744C0067E}" srcId="{A82A6390-19EA-4EBE-8705-86802A3C5216}" destId="{44CE9776-2874-4AD1-8956-41EC267B133C}" srcOrd="0" destOrd="0" parTransId="{C8379257-E1C8-42C8-9E54-3D9AD6F1CE39}" sibTransId="{548C9D7D-CC69-4541-8D70-59CE89DF6697}"/>
    <dgm:cxn modelId="{6992DF55-0BA6-4CC9-9634-72B19B5A7921}" type="presOf" srcId="{574389B7-DB12-45E0-83C3-5180DC35E753}" destId="{433DBAAE-B7A1-40B2-9D61-8B9779E3F915}" srcOrd="0" destOrd="0" presId="urn:microsoft.com/office/officeart/2005/8/layout/orgChart1"/>
    <dgm:cxn modelId="{AA1BA28F-3F67-4018-BB3C-744877BF7AD8}" type="presOf" srcId="{E0EB6C24-871D-4C91-971A-32DEA4744105}" destId="{2619AFBF-9795-45C9-8161-93479F63CF79}" srcOrd="0" destOrd="0" presId="urn:microsoft.com/office/officeart/2005/8/layout/orgChart1"/>
    <dgm:cxn modelId="{0D3154B2-B496-4372-9DC8-04A0E6F6C7E3}" srcId="{E1A7A9B7-9F2D-41B9-9A07-5CE56511670F}" destId="{52D4EA74-38A7-4213-8577-31A509B1B95C}" srcOrd="1" destOrd="0" parTransId="{FDF0099B-506B-439E-9FEC-FD6907C89EF3}" sibTransId="{2AD45B3B-2A81-48CF-BA60-C2164935D618}"/>
    <dgm:cxn modelId="{6B78EFB4-2FA1-4731-9163-945CCB32971D}" type="presOf" srcId="{61793927-EF3A-43AE-A6F3-7BE745145C4A}" destId="{F4C5D330-735E-4949-8298-F942BEDD2D59}" srcOrd="0" destOrd="0" presId="urn:microsoft.com/office/officeart/2005/8/layout/orgChart1"/>
    <dgm:cxn modelId="{75C0F84E-C7C4-4EC2-976E-C491B1D0679C}" srcId="{922BB256-717E-4666-844E-08CAF2B217C4}" destId="{6ED9E313-FF31-4746-9CFC-667F1D6EE890}" srcOrd="0" destOrd="0" parTransId="{7E640902-B7E0-47D6-AD35-048BEC456602}" sibTransId="{C63BE558-82C9-4109-A652-4C151B8029F8}"/>
    <dgm:cxn modelId="{1B7EF85C-C9C2-4F93-859F-CBF543E9523B}" type="presOf" srcId="{07610205-8589-4107-B428-2F669D5E9520}" destId="{94BF5A0D-462C-4094-B4F1-20A6BB848BF5}" srcOrd="0" destOrd="0" presId="urn:microsoft.com/office/officeart/2005/8/layout/orgChart1"/>
    <dgm:cxn modelId="{FEBE36DE-47ED-4452-8032-575507923D27}" type="presOf" srcId="{81593E25-129B-4521-A266-C37333A9AA67}" destId="{2CED9863-E116-46B7-BCC8-EEF9ADA95479}" srcOrd="0" destOrd="0" presId="urn:microsoft.com/office/officeart/2005/8/layout/orgChart1"/>
    <dgm:cxn modelId="{83CFCC7E-8F01-4844-8ED9-AB17A1A19A63}" type="presOf" srcId="{C6FEFCDD-281A-4B93-9F20-6B4919731109}" destId="{783133A4-A637-4E92-AD79-B68C4A747766}" srcOrd="1" destOrd="0" presId="urn:microsoft.com/office/officeart/2005/8/layout/orgChart1"/>
    <dgm:cxn modelId="{B64A42A0-604D-47DD-8BC6-6DF8E13F2D39}" type="presOf" srcId="{92CC0500-A6AF-40F9-B41A-26200A7C10CE}" destId="{93A70EDA-B495-4DB2-B729-C242226D3E95}" srcOrd="0" destOrd="0" presId="urn:microsoft.com/office/officeart/2005/8/layout/orgChart1"/>
    <dgm:cxn modelId="{9AD7708E-D8EA-4DC5-ADF0-2FC48602EB96}" type="presOf" srcId="{A32C1D27-533E-4BE5-B948-7E127579D9E9}" destId="{2E363457-0EC4-4533-B7EC-AD092046D020}" srcOrd="0" destOrd="0" presId="urn:microsoft.com/office/officeart/2005/8/layout/orgChart1"/>
    <dgm:cxn modelId="{1CB0176D-0AD0-44D9-A13B-B2BDF11861AA}" type="presOf" srcId="{922BB256-717E-4666-844E-08CAF2B217C4}" destId="{6DD0D066-092A-4B25-B68D-3CB3B2DA6645}" srcOrd="1" destOrd="0" presId="urn:microsoft.com/office/officeart/2005/8/layout/orgChart1"/>
    <dgm:cxn modelId="{C320D897-9DFE-4118-9B40-7A51415F6F8D}" type="presOf" srcId="{7E640902-B7E0-47D6-AD35-048BEC456602}" destId="{0A0917D5-1E95-416D-A17F-4CE7D6A8B04C}" srcOrd="0" destOrd="0" presId="urn:microsoft.com/office/officeart/2005/8/layout/orgChart1"/>
    <dgm:cxn modelId="{9C291AB6-F30E-473E-8DA2-5E0C96AFC37D}" type="presOf" srcId="{FBB35C2F-CCB2-4434-AE65-F01C39D4A060}" destId="{09565D60-1055-4152-AE97-0A7DD1A08053}" srcOrd="0" destOrd="0" presId="urn:microsoft.com/office/officeart/2005/8/layout/orgChart1"/>
    <dgm:cxn modelId="{00938FA2-0711-4F6E-A0B5-98F26E6942F6}" type="presOf" srcId="{6ED9E313-FF31-4746-9CFC-667F1D6EE890}" destId="{E4F64DE7-4DAC-40DA-B02C-BC11BBEC0C84}" srcOrd="0" destOrd="0" presId="urn:microsoft.com/office/officeart/2005/8/layout/orgChart1"/>
    <dgm:cxn modelId="{80B7D191-6E2B-4365-B3B4-5FA92A41D30E}" type="presOf" srcId="{FD16812C-7DA5-44EA-9131-783F3D452544}" destId="{3C94C5FF-7DE2-4010-8807-215AFA78D0C8}" srcOrd="0" destOrd="0" presId="urn:microsoft.com/office/officeart/2005/8/layout/orgChart1"/>
    <dgm:cxn modelId="{657407BE-7709-49E9-BA37-F71F7F89C98A}" srcId="{7AC39423-66C0-48F8-9997-E10AFAAC0CA8}" destId="{E1A7A9B7-9F2D-41B9-9A07-5CE56511670F}" srcOrd="0" destOrd="0" parTransId="{31697814-D4DC-4022-80A1-E63D339C3024}" sibTransId="{E5D16C72-15C4-4C48-82DB-1CC935970A75}"/>
    <dgm:cxn modelId="{94120B97-A73C-438E-8F67-5BBBECC6D28B}" type="presOf" srcId="{C8379257-E1C8-42C8-9E54-3D9AD6F1CE39}" destId="{435681B2-EF47-4262-89E6-59CB4C7B81D9}" srcOrd="0" destOrd="0" presId="urn:microsoft.com/office/officeart/2005/8/layout/orgChart1"/>
    <dgm:cxn modelId="{94A2B389-0AB4-4AB7-9C41-23EDC14ABAE0}" type="presOf" srcId="{D5872304-C2E3-419E-B551-3EE8189A49CE}" destId="{26921364-E455-4DB9-B111-55B980AAE6BC}" srcOrd="1" destOrd="0" presId="urn:microsoft.com/office/officeart/2005/8/layout/orgChart1"/>
    <dgm:cxn modelId="{2C672C7F-B2DC-49B2-9C68-2C30EEB4041D}" type="presOf" srcId="{A86102D2-C3EF-47E2-B5C6-A5ECA8644A7E}" destId="{94925489-038C-4704-998E-6C3A51CB9656}" srcOrd="0" destOrd="0" presId="urn:microsoft.com/office/officeart/2005/8/layout/orgChart1"/>
    <dgm:cxn modelId="{D0125F18-A349-43D6-BD1C-299FBC7CE647}" srcId="{A82A6390-19EA-4EBE-8705-86802A3C5216}" destId="{C6FEFCDD-281A-4B93-9F20-6B4919731109}" srcOrd="1" destOrd="0" parTransId="{E0EB6C24-871D-4C91-971A-32DEA4744105}" sibTransId="{1CE06F3E-9A9E-4FD3-821C-B146115E01A1}"/>
    <dgm:cxn modelId="{D58BF29D-A09B-442D-BF54-B63D2FDCF0B2}" srcId="{CFDD13D3-6001-4F49-8A36-5BE0F146D0C5}" destId="{D5872304-C2E3-419E-B551-3EE8189A49CE}" srcOrd="1" destOrd="0" parTransId="{07610205-8589-4107-B428-2F669D5E9520}" sibTransId="{F1FC4921-9084-48E4-9C4A-205CF164DB14}"/>
    <dgm:cxn modelId="{6520A067-6D8B-447C-BE1E-C909813B0735}" srcId="{922BB256-717E-4666-844E-08CAF2B217C4}" destId="{4A6590A6-1FEA-4D57-BC10-A045948EB6BB}" srcOrd="1" destOrd="0" parTransId="{B17019FD-6285-42C0-BD9A-4523C10A2596}" sibTransId="{E1775935-EABE-4701-A39C-6A1F8C8C221C}"/>
    <dgm:cxn modelId="{12696A8D-059B-40F8-957D-1A80D06E9032}" srcId="{E1A7A9B7-9F2D-41B9-9A07-5CE56511670F}" destId="{922BB256-717E-4666-844E-08CAF2B217C4}" srcOrd="4" destOrd="0" parTransId="{04359B4E-AF3C-4A03-90C7-8BD6B66F0E66}" sibTransId="{0AC2D709-F865-49FF-BA0D-AF5A1A3302FA}"/>
    <dgm:cxn modelId="{F4AEA2D3-1088-4EAB-80CC-78CA96529B42}" srcId="{52D4EA74-38A7-4213-8577-31A509B1B95C}" destId="{C798D39D-4B21-4D54-8D64-66EE143A2B47}" srcOrd="1" destOrd="0" parTransId="{81593E25-129B-4521-A266-C37333A9AA67}" sibTransId="{F2319BEA-5463-4ED9-9FBE-27A9B72AEDE6}"/>
    <dgm:cxn modelId="{A218D1E2-24E4-485D-B168-5F5EBF91CFC7}" type="presOf" srcId="{E1A7A9B7-9F2D-41B9-9A07-5CE56511670F}" destId="{C2CE3B93-6047-485C-817B-DDD1957B332D}" srcOrd="1" destOrd="0" presId="urn:microsoft.com/office/officeart/2005/8/layout/orgChart1"/>
    <dgm:cxn modelId="{1816A54C-8A99-4DE3-A41D-57F9719F23FB}" type="presOf" srcId="{A86102D2-C3EF-47E2-B5C6-A5ECA8644A7E}" destId="{F450B1C2-1135-484B-ABCA-DF5CA70D2FE9}" srcOrd="1" destOrd="0" presId="urn:microsoft.com/office/officeart/2005/8/layout/orgChart1"/>
    <dgm:cxn modelId="{8E243122-6881-4389-9385-FF376C164051}" type="presOf" srcId="{C6FEFCDD-281A-4B93-9F20-6B4919731109}" destId="{E9CDBC5E-907E-4FED-80C7-073031FCB394}" srcOrd="0" destOrd="0" presId="urn:microsoft.com/office/officeart/2005/8/layout/orgChart1"/>
    <dgm:cxn modelId="{BA508B39-47AA-4FC6-9CD7-229CF0A99770}" type="presOf" srcId="{922BB256-717E-4666-844E-08CAF2B217C4}" destId="{51986415-892F-4E9A-B737-2C404E1B5318}" srcOrd="0" destOrd="0" presId="urn:microsoft.com/office/officeart/2005/8/layout/orgChart1"/>
    <dgm:cxn modelId="{5E490A81-3335-4357-B278-DE8092728E5B}" type="presOf" srcId="{A32C1D27-533E-4BE5-B948-7E127579D9E9}" destId="{14C6620B-93FE-4E62-9062-5BEB5286B880}" srcOrd="1" destOrd="0" presId="urn:microsoft.com/office/officeart/2005/8/layout/orgChart1"/>
    <dgm:cxn modelId="{B36B1418-6166-4871-97E4-5CC12409AC4D}" type="presOf" srcId="{CFDD13D3-6001-4F49-8A36-5BE0F146D0C5}" destId="{D9D4933C-BC8C-427D-BF84-774480C868A6}" srcOrd="1" destOrd="0" presId="urn:microsoft.com/office/officeart/2005/8/layout/orgChart1"/>
    <dgm:cxn modelId="{67C60E32-188A-4F3C-98DE-AAB9ABFF07BE}" type="presOf" srcId="{52D4EA74-38A7-4213-8577-31A509B1B95C}" destId="{D8726D9E-282F-4C39-BCA3-DC612CC542AB}" srcOrd="1" destOrd="0" presId="urn:microsoft.com/office/officeart/2005/8/layout/orgChart1"/>
    <dgm:cxn modelId="{8D94CB90-7C0D-4EC2-8A8A-D5C33D6AFA0B}" srcId="{FD16812C-7DA5-44EA-9131-783F3D452544}" destId="{A32C1D27-533E-4BE5-B948-7E127579D9E9}" srcOrd="0" destOrd="0" parTransId="{66560969-BC25-4344-BE9F-D4F3E23273B7}" sibTransId="{143507A4-B841-4663-AAB0-C60334008555}"/>
    <dgm:cxn modelId="{E924E302-58A2-4945-8DA2-DE36A59258C7}" type="presOf" srcId="{4A6590A6-1FEA-4D57-BC10-A045948EB6BB}" destId="{3A6B6A07-D695-4F3F-900D-AD5D77D4DBD4}" srcOrd="0" destOrd="0" presId="urn:microsoft.com/office/officeart/2005/8/layout/orgChart1"/>
    <dgm:cxn modelId="{D018C5C2-4321-4128-AD60-6FC59E19887A}" type="presOf" srcId="{04359B4E-AF3C-4A03-90C7-8BD6B66F0E66}" destId="{1AECB814-4426-47A3-9647-6C2933ED568C}" srcOrd="0" destOrd="0" presId="urn:microsoft.com/office/officeart/2005/8/layout/orgChart1"/>
    <dgm:cxn modelId="{8230A703-2A81-423B-83F6-9E17EF1665EF}" type="presOf" srcId="{CFDD13D3-6001-4F49-8A36-5BE0F146D0C5}" destId="{9E667E15-781D-43AE-8BE0-3399CFB9B417}" srcOrd="0" destOrd="0" presId="urn:microsoft.com/office/officeart/2005/8/layout/orgChart1"/>
    <dgm:cxn modelId="{3DBA568E-276D-4006-8555-25A38FDA8C72}" type="presOf" srcId="{44CE9776-2874-4AD1-8956-41EC267B133C}" destId="{8243F640-A6AE-45B6-A1CB-941D0E30BE9C}" srcOrd="0" destOrd="0" presId="urn:microsoft.com/office/officeart/2005/8/layout/orgChart1"/>
    <dgm:cxn modelId="{615B8024-105F-4A88-A8E5-8FEA5DD3C31B}" type="presParOf" srcId="{C371C46C-0EF7-4470-9A98-21ABF4A28233}" destId="{4654BA32-F7DF-4AF7-AB4E-0F19AF1B35A4}" srcOrd="0" destOrd="0" presId="urn:microsoft.com/office/officeart/2005/8/layout/orgChart1"/>
    <dgm:cxn modelId="{7E16A050-96A6-44B8-B160-5473A1268544}" type="presParOf" srcId="{4654BA32-F7DF-4AF7-AB4E-0F19AF1B35A4}" destId="{3703C83B-D0FA-491D-8D27-E5450EA1605D}" srcOrd="0" destOrd="0" presId="urn:microsoft.com/office/officeart/2005/8/layout/orgChart1"/>
    <dgm:cxn modelId="{AF2C7F79-B0CB-4F13-8B99-1BF47CC7BE8F}" type="presParOf" srcId="{3703C83B-D0FA-491D-8D27-E5450EA1605D}" destId="{2202D4FD-3181-4F72-8705-B21933AC2935}" srcOrd="0" destOrd="0" presId="urn:microsoft.com/office/officeart/2005/8/layout/orgChart1"/>
    <dgm:cxn modelId="{4FD4EABC-5BAB-417E-82CD-0DA69BB19990}" type="presParOf" srcId="{3703C83B-D0FA-491D-8D27-E5450EA1605D}" destId="{C2CE3B93-6047-485C-817B-DDD1957B332D}" srcOrd="1" destOrd="0" presId="urn:microsoft.com/office/officeart/2005/8/layout/orgChart1"/>
    <dgm:cxn modelId="{FB559050-9841-4458-84F0-A48D350CCBC1}" type="presParOf" srcId="{4654BA32-F7DF-4AF7-AB4E-0F19AF1B35A4}" destId="{FDE4E92C-CDC4-4F1D-90DE-401E1A19868F}" srcOrd="1" destOrd="0" presId="urn:microsoft.com/office/officeart/2005/8/layout/orgChart1"/>
    <dgm:cxn modelId="{DBA85F6F-2C4D-43AE-B99D-2ABC264B4C0B}" type="presParOf" srcId="{FDE4E92C-CDC4-4F1D-90DE-401E1A19868F}" destId="{93A70EDA-B495-4DB2-B729-C242226D3E95}" srcOrd="0" destOrd="0" presId="urn:microsoft.com/office/officeart/2005/8/layout/orgChart1"/>
    <dgm:cxn modelId="{590523C0-2BC5-485A-A9F4-3D908CB5DB7B}" type="presParOf" srcId="{FDE4E92C-CDC4-4F1D-90DE-401E1A19868F}" destId="{54CA7C92-40C3-4DB9-AFD7-932FA021873A}" srcOrd="1" destOrd="0" presId="urn:microsoft.com/office/officeart/2005/8/layout/orgChart1"/>
    <dgm:cxn modelId="{42065475-255E-451C-B75B-3876BEA10DA9}" type="presParOf" srcId="{54CA7C92-40C3-4DB9-AFD7-932FA021873A}" destId="{F0946812-398B-4B6F-8EBE-14D7AA5444C1}" srcOrd="0" destOrd="0" presId="urn:microsoft.com/office/officeart/2005/8/layout/orgChart1"/>
    <dgm:cxn modelId="{627DBEB0-216B-4525-9F3C-FA4FC348CB55}" type="presParOf" srcId="{F0946812-398B-4B6F-8EBE-14D7AA5444C1}" destId="{9E667E15-781D-43AE-8BE0-3399CFB9B417}" srcOrd="0" destOrd="0" presId="urn:microsoft.com/office/officeart/2005/8/layout/orgChart1"/>
    <dgm:cxn modelId="{92EA6DCB-EF42-46AE-856C-B3328DBFC291}" type="presParOf" srcId="{F0946812-398B-4B6F-8EBE-14D7AA5444C1}" destId="{D9D4933C-BC8C-427D-BF84-774480C868A6}" srcOrd="1" destOrd="0" presId="urn:microsoft.com/office/officeart/2005/8/layout/orgChart1"/>
    <dgm:cxn modelId="{1AFCF097-149F-4FBA-A778-2DBE78B11DDD}" type="presParOf" srcId="{54CA7C92-40C3-4DB9-AFD7-932FA021873A}" destId="{0BAF4E2A-1FA8-4C89-B830-E89D1F34768F}" srcOrd="1" destOrd="0" presId="urn:microsoft.com/office/officeart/2005/8/layout/orgChart1"/>
    <dgm:cxn modelId="{AE77B2DE-3943-40E5-AD34-38578A2A303D}" type="presParOf" srcId="{0BAF4E2A-1FA8-4C89-B830-E89D1F34768F}" destId="{09565D60-1055-4152-AE97-0A7DD1A08053}" srcOrd="0" destOrd="0" presId="urn:microsoft.com/office/officeart/2005/8/layout/orgChart1"/>
    <dgm:cxn modelId="{1056BFB8-F609-4605-9976-1284C9C275A2}" type="presParOf" srcId="{0BAF4E2A-1FA8-4C89-B830-E89D1F34768F}" destId="{E1126C02-F915-43CC-99BC-2F51ADA3B341}" srcOrd="1" destOrd="0" presId="urn:microsoft.com/office/officeart/2005/8/layout/orgChart1"/>
    <dgm:cxn modelId="{70C40BAC-ADF8-4499-95E1-9F7945A4F632}" type="presParOf" srcId="{E1126C02-F915-43CC-99BC-2F51ADA3B341}" destId="{34650C67-0A24-4C86-8C03-AAB69FE491AD}" srcOrd="0" destOrd="0" presId="urn:microsoft.com/office/officeart/2005/8/layout/orgChart1"/>
    <dgm:cxn modelId="{980D82D7-2776-4A67-A663-DB3F68365ABE}" type="presParOf" srcId="{34650C67-0A24-4C86-8C03-AAB69FE491AD}" destId="{5D10F239-8CD6-4316-9A5D-C8257A071127}" srcOrd="0" destOrd="0" presId="urn:microsoft.com/office/officeart/2005/8/layout/orgChart1"/>
    <dgm:cxn modelId="{E208B541-D047-4BAC-BA61-AD949B8BD8FC}" type="presParOf" srcId="{34650C67-0A24-4C86-8C03-AAB69FE491AD}" destId="{80DA39B0-4C4E-4C6A-ABF2-06667CA56ED3}" srcOrd="1" destOrd="0" presId="urn:microsoft.com/office/officeart/2005/8/layout/orgChart1"/>
    <dgm:cxn modelId="{775853B9-5C94-4CF4-BE95-A6E0B750F3D8}" type="presParOf" srcId="{E1126C02-F915-43CC-99BC-2F51ADA3B341}" destId="{39D0CF7C-59B8-48FB-885C-79C04BF03734}" srcOrd="1" destOrd="0" presId="urn:microsoft.com/office/officeart/2005/8/layout/orgChart1"/>
    <dgm:cxn modelId="{B5EEC87B-8F12-459B-869C-788FA524AE48}" type="presParOf" srcId="{E1126C02-F915-43CC-99BC-2F51ADA3B341}" destId="{DD0AAF21-8661-4386-919B-B0CA012B6723}" srcOrd="2" destOrd="0" presId="urn:microsoft.com/office/officeart/2005/8/layout/orgChart1"/>
    <dgm:cxn modelId="{83350FC4-C682-438E-8C20-C69F7DA61FBE}" type="presParOf" srcId="{0BAF4E2A-1FA8-4C89-B830-E89D1F34768F}" destId="{94BF5A0D-462C-4094-B4F1-20A6BB848BF5}" srcOrd="2" destOrd="0" presId="urn:microsoft.com/office/officeart/2005/8/layout/orgChart1"/>
    <dgm:cxn modelId="{FC258AB5-97F7-445F-8331-40FF5DBCAF40}" type="presParOf" srcId="{0BAF4E2A-1FA8-4C89-B830-E89D1F34768F}" destId="{25EC48BD-6DA4-4DB7-A78B-7468FB70DAE5}" srcOrd="3" destOrd="0" presId="urn:microsoft.com/office/officeart/2005/8/layout/orgChart1"/>
    <dgm:cxn modelId="{91BD8020-949F-4E14-81C9-ADF0013DF6A6}" type="presParOf" srcId="{25EC48BD-6DA4-4DB7-A78B-7468FB70DAE5}" destId="{9BB94410-C363-4BC3-AEDF-E6D8C3A0AC0F}" srcOrd="0" destOrd="0" presId="urn:microsoft.com/office/officeart/2005/8/layout/orgChart1"/>
    <dgm:cxn modelId="{4A19BD23-E5DD-4C2D-977A-98DF62384E4A}" type="presParOf" srcId="{9BB94410-C363-4BC3-AEDF-E6D8C3A0AC0F}" destId="{2A29F0EC-EEDB-4845-88D8-D468E6BBE970}" srcOrd="0" destOrd="0" presId="urn:microsoft.com/office/officeart/2005/8/layout/orgChart1"/>
    <dgm:cxn modelId="{36AEE923-B491-4D94-83B5-B2E29CFF05B4}" type="presParOf" srcId="{9BB94410-C363-4BC3-AEDF-E6D8C3A0AC0F}" destId="{26921364-E455-4DB9-B111-55B980AAE6BC}" srcOrd="1" destOrd="0" presId="urn:microsoft.com/office/officeart/2005/8/layout/orgChart1"/>
    <dgm:cxn modelId="{B274FE21-842F-4D54-842B-1978BD7A5957}" type="presParOf" srcId="{25EC48BD-6DA4-4DB7-A78B-7468FB70DAE5}" destId="{6519D5C7-8812-4981-8DF2-F61B7F38615C}" srcOrd="1" destOrd="0" presId="urn:microsoft.com/office/officeart/2005/8/layout/orgChart1"/>
    <dgm:cxn modelId="{F2B2F8C5-2A24-4AAB-9C50-E85BD0CE45E5}" type="presParOf" srcId="{25EC48BD-6DA4-4DB7-A78B-7468FB70DAE5}" destId="{5907DCB0-DE5D-47E1-B530-55824590BA53}" srcOrd="2" destOrd="0" presId="urn:microsoft.com/office/officeart/2005/8/layout/orgChart1"/>
    <dgm:cxn modelId="{B7017461-7C34-4D9E-813C-8EEC2972D911}" type="presParOf" srcId="{54CA7C92-40C3-4DB9-AFD7-932FA021873A}" destId="{1A5E5999-4444-4A3B-B273-BC743E6E2666}" srcOrd="2" destOrd="0" presId="urn:microsoft.com/office/officeart/2005/8/layout/orgChart1"/>
    <dgm:cxn modelId="{A9974EEF-9DE9-4D50-9BBE-2A267C36E4CA}" type="presParOf" srcId="{FDE4E92C-CDC4-4F1D-90DE-401E1A19868F}" destId="{0FA15C3B-6193-478D-AF46-23A4EA4CE2C6}" srcOrd="2" destOrd="0" presId="urn:microsoft.com/office/officeart/2005/8/layout/orgChart1"/>
    <dgm:cxn modelId="{CA276467-317C-4EFA-A16B-083EF918A708}" type="presParOf" srcId="{FDE4E92C-CDC4-4F1D-90DE-401E1A19868F}" destId="{D8E94456-4279-4331-8316-B13D86CC00CA}" srcOrd="3" destOrd="0" presId="urn:microsoft.com/office/officeart/2005/8/layout/orgChart1"/>
    <dgm:cxn modelId="{F9ACE02F-7F44-40C3-AA3B-821C18A5E77C}" type="presParOf" srcId="{D8E94456-4279-4331-8316-B13D86CC00CA}" destId="{DB1000F5-C718-44B1-99CA-B378CB63B94C}" srcOrd="0" destOrd="0" presId="urn:microsoft.com/office/officeart/2005/8/layout/orgChart1"/>
    <dgm:cxn modelId="{601A92AC-C85B-44CB-ACAD-2CD303856942}" type="presParOf" srcId="{DB1000F5-C718-44B1-99CA-B378CB63B94C}" destId="{1C79A1E5-021A-407E-B1B5-9973BBF8C849}" srcOrd="0" destOrd="0" presId="urn:microsoft.com/office/officeart/2005/8/layout/orgChart1"/>
    <dgm:cxn modelId="{7DEC58CE-E5C1-4EA5-BDA8-23C3F79FD10A}" type="presParOf" srcId="{DB1000F5-C718-44B1-99CA-B378CB63B94C}" destId="{D8726D9E-282F-4C39-BCA3-DC612CC542AB}" srcOrd="1" destOrd="0" presId="urn:microsoft.com/office/officeart/2005/8/layout/orgChart1"/>
    <dgm:cxn modelId="{E846C288-156D-428C-8A15-482C2B7810ED}" type="presParOf" srcId="{D8E94456-4279-4331-8316-B13D86CC00CA}" destId="{AB3E7E08-3D69-4658-8CC4-25FE05A9B95D}" srcOrd="1" destOrd="0" presId="urn:microsoft.com/office/officeart/2005/8/layout/orgChart1"/>
    <dgm:cxn modelId="{DAFEA1E7-B68D-4202-B456-76FFE4BF60BA}" type="presParOf" srcId="{AB3E7E08-3D69-4658-8CC4-25FE05A9B95D}" destId="{5B8D5479-B660-4886-B1E2-A3C16FFB82B9}" srcOrd="0" destOrd="0" presId="urn:microsoft.com/office/officeart/2005/8/layout/orgChart1"/>
    <dgm:cxn modelId="{D78B4555-B0BE-4076-A4E1-C70BB2134AAE}" type="presParOf" srcId="{AB3E7E08-3D69-4658-8CC4-25FE05A9B95D}" destId="{6D6EF3C1-0CA0-431D-981F-2DF7F9A24877}" srcOrd="1" destOrd="0" presId="urn:microsoft.com/office/officeart/2005/8/layout/orgChart1"/>
    <dgm:cxn modelId="{E2B2EA92-3CBE-4B22-B9A1-BD0E87A7EDC0}" type="presParOf" srcId="{6D6EF3C1-0CA0-431D-981F-2DF7F9A24877}" destId="{4B32DB71-9D09-4EE3-BE7D-82FCF2ACD6AA}" srcOrd="0" destOrd="0" presId="urn:microsoft.com/office/officeart/2005/8/layout/orgChart1"/>
    <dgm:cxn modelId="{96BAA379-7758-4F1E-8514-A0564020C317}" type="presParOf" srcId="{4B32DB71-9D09-4EE3-BE7D-82FCF2ACD6AA}" destId="{94925489-038C-4704-998E-6C3A51CB9656}" srcOrd="0" destOrd="0" presId="urn:microsoft.com/office/officeart/2005/8/layout/orgChart1"/>
    <dgm:cxn modelId="{285AB0D9-3939-48BB-A655-E1E6D9A53291}" type="presParOf" srcId="{4B32DB71-9D09-4EE3-BE7D-82FCF2ACD6AA}" destId="{F450B1C2-1135-484B-ABCA-DF5CA70D2FE9}" srcOrd="1" destOrd="0" presId="urn:microsoft.com/office/officeart/2005/8/layout/orgChart1"/>
    <dgm:cxn modelId="{A6C4036D-8305-45E7-AE72-571A57987566}" type="presParOf" srcId="{6D6EF3C1-0CA0-431D-981F-2DF7F9A24877}" destId="{D0AF2314-5193-44F3-ACFA-608A36635797}" srcOrd="1" destOrd="0" presId="urn:microsoft.com/office/officeart/2005/8/layout/orgChart1"/>
    <dgm:cxn modelId="{531EE311-471A-493B-9783-E363131B0CD9}" type="presParOf" srcId="{6D6EF3C1-0CA0-431D-981F-2DF7F9A24877}" destId="{6572B4B0-FC78-42CB-984A-DD30E9C24330}" srcOrd="2" destOrd="0" presId="urn:microsoft.com/office/officeart/2005/8/layout/orgChart1"/>
    <dgm:cxn modelId="{F8B852D3-32F3-41F7-91BF-7F3E5683536E}" type="presParOf" srcId="{AB3E7E08-3D69-4658-8CC4-25FE05A9B95D}" destId="{2CED9863-E116-46B7-BCC8-EEF9ADA95479}" srcOrd="2" destOrd="0" presId="urn:microsoft.com/office/officeart/2005/8/layout/orgChart1"/>
    <dgm:cxn modelId="{F70FFB27-FAB9-4EE2-B0EE-885773012D92}" type="presParOf" srcId="{AB3E7E08-3D69-4658-8CC4-25FE05A9B95D}" destId="{C0FCA292-8D3C-4D25-89E8-34B1243798C2}" srcOrd="3" destOrd="0" presId="urn:microsoft.com/office/officeart/2005/8/layout/orgChart1"/>
    <dgm:cxn modelId="{A8E5B22F-AACC-43EC-8D95-24E36A90A5FB}" type="presParOf" srcId="{C0FCA292-8D3C-4D25-89E8-34B1243798C2}" destId="{03D19F32-E283-4DF8-94CA-5CC2592F5C39}" srcOrd="0" destOrd="0" presId="urn:microsoft.com/office/officeart/2005/8/layout/orgChart1"/>
    <dgm:cxn modelId="{C0185D9E-D304-49F8-ACCA-DB0623B08A7D}" type="presParOf" srcId="{03D19F32-E283-4DF8-94CA-5CC2592F5C39}" destId="{37EE25D6-163F-4666-8890-55DA405755F2}" srcOrd="0" destOrd="0" presId="urn:microsoft.com/office/officeart/2005/8/layout/orgChart1"/>
    <dgm:cxn modelId="{3F420695-0833-4AD4-A5A6-46F2C04F5E45}" type="presParOf" srcId="{03D19F32-E283-4DF8-94CA-5CC2592F5C39}" destId="{3B9E2EAB-DAC7-4FCB-AA3D-64BDF36F27BE}" srcOrd="1" destOrd="0" presId="urn:microsoft.com/office/officeart/2005/8/layout/orgChart1"/>
    <dgm:cxn modelId="{DFD2CCF7-B7C8-4A42-A7AB-9AB5C06725FF}" type="presParOf" srcId="{C0FCA292-8D3C-4D25-89E8-34B1243798C2}" destId="{6FCE2A1D-D255-4779-8621-DEB506260669}" srcOrd="1" destOrd="0" presId="urn:microsoft.com/office/officeart/2005/8/layout/orgChart1"/>
    <dgm:cxn modelId="{5F3E5A25-3C2A-4692-B368-B491BD92A24D}" type="presParOf" srcId="{C0FCA292-8D3C-4D25-89E8-34B1243798C2}" destId="{B2108F81-062F-400C-92EE-77977C9F0914}" srcOrd="2" destOrd="0" presId="urn:microsoft.com/office/officeart/2005/8/layout/orgChart1"/>
    <dgm:cxn modelId="{CD937E42-77BB-4A30-A02E-15D431289F6D}" type="presParOf" srcId="{D8E94456-4279-4331-8316-B13D86CC00CA}" destId="{67B51AF0-F5DE-4C99-B09D-C5D296192EF5}" srcOrd="2" destOrd="0" presId="urn:microsoft.com/office/officeart/2005/8/layout/orgChart1"/>
    <dgm:cxn modelId="{B86CD60A-7D13-410E-923C-BA46726360A1}" type="presParOf" srcId="{FDE4E92C-CDC4-4F1D-90DE-401E1A19868F}" destId="{F4C5D330-735E-4949-8298-F942BEDD2D59}" srcOrd="4" destOrd="0" presId="urn:microsoft.com/office/officeart/2005/8/layout/orgChart1"/>
    <dgm:cxn modelId="{A7A80B69-0CA3-49F5-8B08-BBE0420E5DC7}" type="presParOf" srcId="{FDE4E92C-CDC4-4F1D-90DE-401E1A19868F}" destId="{2804F05B-F69E-4DF2-9739-666F4AF40339}" srcOrd="5" destOrd="0" presId="urn:microsoft.com/office/officeart/2005/8/layout/orgChart1"/>
    <dgm:cxn modelId="{379DF7B5-E2D5-4224-81CD-840B1FB9AFBF}" type="presParOf" srcId="{2804F05B-F69E-4DF2-9739-666F4AF40339}" destId="{475AB5EC-8D29-4D4D-A9FF-85D33C141567}" srcOrd="0" destOrd="0" presId="urn:microsoft.com/office/officeart/2005/8/layout/orgChart1"/>
    <dgm:cxn modelId="{43C3BC5A-38A1-41C6-B439-1D68FAE87DE5}" type="presParOf" srcId="{475AB5EC-8D29-4D4D-A9FF-85D33C141567}" destId="{3C94C5FF-7DE2-4010-8807-215AFA78D0C8}" srcOrd="0" destOrd="0" presId="urn:microsoft.com/office/officeart/2005/8/layout/orgChart1"/>
    <dgm:cxn modelId="{9F4B101B-FECB-4967-90DB-CC5773698514}" type="presParOf" srcId="{475AB5EC-8D29-4D4D-A9FF-85D33C141567}" destId="{18447009-369A-493F-9898-CDB05B988EE8}" srcOrd="1" destOrd="0" presId="urn:microsoft.com/office/officeart/2005/8/layout/orgChart1"/>
    <dgm:cxn modelId="{3DD575BE-228D-4BE2-AEA6-D64226ACA853}" type="presParOf" srcId="{2804F05B-F69E-4DF2-9739-666F4AF40339}" destId="{A4016626-8C43-48EC-A9AD-E2E88C59AA18}" srcOrd="1" destOrd="0" presId="urn:microsoft.com/office/officeart/2005/8/layout/orgChart1"/>
    <dgm:cxn modelId="{5DF5DDC2-6401-4330-8806-C0A447A66825}" type="presParOf" srcId="{A4016626-8C43-48EC-A9AD-E2E88C59AA18}" destId="{BDDAD3BA-1E30-4670-A5BA-7104CAC52384}" srcOrd="0" destOrd="0" presId="urn:microsoft.com/office/officeart/2005/8/layout/orgChart1"/>
    <dgm:cxn modelId="{13A4AAD4-05D0-407A-8F5C-F66D22AFE0C6}" type="presParOf" srcId="{A4016626-8C43-48EC-A9AD-E2E88C59AA18}" destId="{5E892874-D415-4B05-AEE7-0A5880C14370}" srcOrd="1" destOrd="0" presId="urn:microsoft.com/office/officeart/2005/8/layout/orgChart1"/>
    <dgm:cxn modelId="{BAE539E8-B652-49F8-8DB5-6584321F4039}" type="presParOf" srcId="{5E892874-D415-4B05-AEE7-0A5880C14370}" destId="{AD1B8B5B-5BCD-4A06-A3BA-6D52DFEC54D3}" srcOrd="0" destOrd="0" presId="urn:microsoft.com/office/officeart/2005/8/layout/orgChart1"/>
    <dgm:cxn modelId="{7BDE1895-D8C6-4853-A51E-5856B4366F4D}" type="presParOf" srcId="{AD1B8B5B-5BCD-4A06-A3BA-6D52DFEC54D3}" destId="{2E363457-0EC4-4533-B7EC-AD092046D020}" srcOrd="0" destOrd="0" presId="urn:microsoft.com/office/officeart/2005/8/layout/orgChart1"/>
    <dgm:cxn modelId="{7A3F4FD0-B2CE-480B-ADB5-0D54DCB09F91}" type="presParOf" srcId="{AD1B8B5B-5BCD-4A06-A3BA-6D52DFEC54D3}" destId="{14C6620B-93FE-4E62-9062-5BEB5286B880}" srcOrd="1" destOrd="0" presId="urn:microsoft.com/office/officeart/2005/8/layout/orgChart1"/>
    <dgm:cxn modelId="{7268E21E-169A-4CE8-B03C-25C7896FA070}" type="presParOf" srcId="{5E892874-D415-4B05-AEE7-0A5880C14370}" destId="{D0898E13-C726-4CB6-A223-284B41062A4E}" srcOrd="1" destOrd="0" presId="urn:microsoft.com/office/officeart/2005/8/layout/orgChart1"/>
    <dgm:cxn modelId="{DEE93F2C-2AC3-405F-AEA5-7B8FB58ACB82}" type="presParOf" srcId="{5E892874-D415-4B05-AEE7-0A5880C14370}" destId="{9B2F7A85-664E-4DA0-A0B1-002621D815A3}" srcOrd="2" destOrd="0" presId="urn:microsoft.com/office/officeart/2005/8/layout/orgChart1"/>
    <dgm:cxn modelId="{C8CE8205-073E-42A8-9105-F9A8D5B4D13D}" type="presParOf" srcId="{A4016626-8C43-48EC-A9AD-E2E88C59AA18}" destId="{433DBAAE-B7A1-40B2-9D61-8B9779E3F915}" srcOrd="2" destOrd="0" presId="urn:microsoft.com/office/officeart/2005/8/layout/orgChart1"/>
    <dgm:cxn modelId="{5DAD3700-C807-4734-A7D5-1E76D255DDC1}" type="presParOf" srcId="{A4016626-8C43-48EC-A9AD-E2E88C59AA18}" destId="{8D46521E-8D1F-4DAC-BA7C-B32984544D02}" srcOrd="3" destOrd="0" presId="urn:microsoft.com/office/officeart/2005/8/layout/orgChart1"/>
    <dgm:cxn modelId="{95E9BCFB-3415-4F7C-B61A-D1C817008E22}" type="presParOf" srcId="{8D46521E-8D1F-4DAC-BA7C-B32984544D02}" destId="{1ADF0429-8C6C-4F17-806F-A6FB7FEBF68E}" srcOrd="0" destOrd="0" presId="urn:microsoft.com/office/officeart/2005/8/layout/orgChart1"/>
    <dgm:cxn modelId="{51029B72-F1BE-48E7-993F-1BEECF26C261}" type="presParOf" srcId="{1ADF0429-8C6C-4F17-806F-A6FB7FEBF68E}" destId="{C02CFEAA-D648-46AA-B736-C55F9C27382D}" srcOrd="0" destOrd="0" presId="urn:microsoft.com/office/officeart/2005/8/layout/orgChart1"/>
    <dgm:cxn modelId="{19127072-F72E-4FB0-9AEF-BD0DE39E7A0F}" type="presParOf" srcId="{1ADF0429-8C6C-4F17-806F-A6FB7FEBF68E}" destId="{75C8CCEE-2FE4-4992-B019-B842D9EDD7A0}" srcOrd="1" destOrd="0" presId="urn:microsoft.com/office/officeart/2005/8/layout/orgChart1"/>
    <dgm:cxn modelId="{8C5851AB-527B-407F-B820-36FCA1826023}" type="presParOf" srcId="{8D46521E-8D1F-4DAC-BA7C-B32984544D02}" destId="{D266A1D5-5B07-49B8-923D-3FE026E75499}" srcOrd="1" destOrd="0" presId="urn:microsoft.com/office/officeart/2005/8/layout/orgChart1"/>
    <dgm:cxn modelId="{CD24C0FB-3DF7-44B7-8A72-8DF3E825F132}" type="presParOf" srcId="{8D46521E-8D1F-4DAC-BA7C-B32984544D02}" destId="{D67459E4-C980-4DD0-93A0-6876AF7C0097}" srcOrd="2" destOrd="0" presId="urn:microsoft.com/office/officeart/2005/8/layout/orgChart1"/>
    <dgm:cxn modelId="{53866212-E95D-4D1F-B2EA-FE8AF8144C99}" type="presParOf" srcId="{2804F05B-F69E-4DF2-9739-666F4AF40339}" destId="{6E1FE4A9-4B3D-4BDA-AFF9-4EF22390FA0D}" srcOrd="2" destOrd="0" presId="urn:microsoft.com/office/officeart/2005/8/layout/orgChart1"/>
    <dgm:cxn modelId="{351E0DBD-EFBC-4A3E-AA68-20B766A39058}" type="presParOf" srcId="{FDE4E92C-CDC4-4F1D-90DE-401E1A19868F}" destId="{6B279552-0AD2-4A53-B287-1E36638A9347}" srcOrd="6" destOrd="0" presId="urn:microsoft.com/office/officeart/2005/8/layout/orgChart1"/>
    <dgm:cxn modelId="{1C956B77-E1F0-44E8-BF6F-00DCEDEFC8AB}" type="presParOf" srcId="{FDE4E92C-CDC4-4F1D-90DE-401E1A19868F}" destId="{5D0B1B1D-D1AC-444C-8FE3-D8DAED52B16B}" srcOrd="7" destOrd="0" presId="urn:microsoft.com/office/officeart/2005/8/layout/orgChart1"/>
    <dgm:cxn modelId="{767CA56C-4207-48E3-B24E-98BC3F7A611B}" type="presParOf" srcId="{5D0B1B1D-D1AC-444C-8FE3-D8DAED52B16B}" destId="{B5253AD3-AAEE-4458-8E0F-A78AD554FD07}" srcOrd="0" destOrd="0" presId="urn:microsoft.com/office/officeart/2005/8/layout/orgChart1"/>
    <dgm:cxn modelId="{F81CDA59-F141-4A89-8166-DA6B1B04A37D}" type="presParOf" srcId="{B5253AD3-AAEE-4458-8E0F-A78AD554FD07}" destId="{544BE29F-4111-47C3-9617-7CCB7A0713A5}" srcOrd="0" destOrd="0" presId="urn:microsoft.com/office/officeart/2005/8/layout/orgChart1"/>
    <dgm:cxn modelId="{66ED7159-7339-4B55-AF8D-04B8FBC2A9B5}" type="presParOf" srcId="{B5253AD3-AAEE-4458-8E0F-A78AD554FD07}" destId="{656D8DA7-3D34-44DA-9437-B705C9013871}" srcOrd="1" destOrd="0" presId="urn:microsoft.com/office/officeart/2005/8/layout/orgChart1"/>
    <dgm:cxn modelId="{EDEAF0B4-AEA4-40A7-B3CD-D19ED94F957D}" type="presParOf" srcId="{5D0B1B1D-D1AC-444C-8FE3-D8DAED52B16B}" destId="{2F53983C-5E10-4C1D-B56E-F0842877F179}" srcOrd="1" destOrd="0" presId="urn:microsoft.com/office/officeart/2005/8/layout/orgChart1"/>
    <dgm:cxn modelId="{CE6AE63F-BA4C-4971-A398-213FCB788B16}" type="presParOf" srcId="{2F53983C-5E10-4C1D-B56E-F0842877F179}" destId="{435681B2-EF47-4262-89E6-59CB4C7B81D9}" srcOrd="0" destOrd="0" presId="urn:microsoft.com/office/officeart/2005/8/layout/orgChart1"/>
    <dgm:cxn modelId="{B182367C-03B4-4F7D-BFE7-2D15A7F07681}" type="presParOf" srcId="{2F53983C-5E10-4C1D-B56E-F0842877F179}" destId="{770495CA-95AD-4516-BFDE-5C1083359949}" srcOrd="1" destOrd="0" presId="urn:microsoft.com/office/officeart/2005/8/layout/orgChart1"/>
    <dgm:cxn modelId="{82438463-2477-4322-8A54-2A84B5897C55}" type="presParOf" srcId="{770495CA-95AD-4516-BFDE-5C1083359949}" destId="{9FDFB762-E4E4-4B44-AEBD-DF42BF4D2D57}" srcOrd="0" destOrd="0" presId="urn:microsoft.com/office/officeart/2005/8/layout/orgChart1"/>
    <dgm:cxn modelId="{2867C247-8B7A-4478-83DB-441AD5FE6EB3}" type="presParOf" srcId="{9FDFB762-E4E4-4B44-AEBD-DF42BF4D2D57}" destId="{8243F640-A6AE-45B6-A1CB-941D0E30BE9C}" srcOrd="0" destOrd="0" presId="urn:microsoft.com/office/officeart/2005/8/layout/orgChart1"/>
    <dgm:cxn modelId="{963459D0-FA3D-4038-A3F5-FF8693389329}" type="presParOf" srcId="{9FDFB762-E4E4-4B44-AEBD-DF42BF4D2D57}" destId="{2B9AC156-DAA8-4903-A06E-3C49F8644BFA}" srcOrd="1" destOrd="0" presId="urn:microsoft.com/office/officeart/2005/8/layout/orgChart1"/>
    <dgm:cxn modelId="{99810262-4831-44B8-A59F-7E1DE5523F52}" type="presParOf" srcId="{770495CA-95AD-4516-BFDE-5C1083359949}" destId="{FDAEC207-5913-4614-80E6-68A37EECAC2A}" srcOrd="1" destOrd="0" presId="urn:microsoft.com/office/officeart/2005/8/layout/orgChart1"/>
    <dgm:cxn modelId="{9021C270-A62C-465D-9C88-DC1EE2587ACC}" type="presParOf" srcId="{770495CA-95AD-4516-BFDE-5C1083359949}" destId="{579CFC35-DF0B-4C7D-86FC-F8B0BBE3BF5F}" srcOrd="2" destOrd="0" presId="urn:microsoft.com/office/officeart/2005/8/layout/orgChart1"/>
    <dgm:cxn modelId="{A4F8D5A3-5F34-4DCC-951E-A919362A3F0E}" type="presParOf" srcId="{2F53983C-5E10-4C1D-B56E-F0842877F179}" destId="{2619AFBF-9795-45C9-8161-93479F63CF79}" srcOrd="2" destOrd="0" presId="urn:microsoft.com/office/officeart/2005/8/layout/orgChart1"/>
    <dgm:cxn modelId="{436F745F-2048-4D82-AE06-4F4F4E816700}" type="presParOf" srcId="{2F53983C-5E10-4C1D-B56E-F0842877F179}" destId="{4B97F47F-2A58-4B3E-A2F9-63B6B2749126}" srcOrd="3" destOrd="0" presId="urn:microsoft.com/office/officeart/2005/8/layout/orgChart1"/>
    <dgm:cxn modelId="{9C42A181-969F-46AB-8054-D22E9CD08BC5}" type="presParOf" srcId="{4B97F47F-2A58-4B3E-A2F9-63B6B2749126}" destId="{08D9CBAB-700B-41FD-BEDF-7B6E3CA62214}" srcOrd="0" destOrd="0" presId="urn:microsoft.com/office/officeart/2005/8/layout/orgChart1"/>
    <dgm:cxn modelId="{C9281E77-4C17-4610-8E75-952DD72C5EB3}" type="presParOf" srcId="{08D9CBAB-700B-41FD-BEDF-7B6E3CA62214}" destId="{E9CDBC5E-907E-4FED-80C7-073031FCB394}" srcOrd="0" destOrd="0" presId="urn:microsoft.com/office/officeart/2005/8/layout/orgChart1"/>
    <dgm:cxn modelId="{3EDD8CBF-7EAC-4351-A7DC-C06F13255526}" type="presParOf" srcId="{08D9CBAB-700B-41FD-BEDF-7B6E3CA62214}" destId="{783133A4-A637-4E92-AD79-B68C4A747766}" srcOrd="1" destOrd="0" presId="urn:microsoft.com/office/officeart/2005/8/layout/orgChart1"/>
    <dgm:cxn modelId="{F0AD8A59-E4FD-427F-AFC5-D4298B7FF7D6}" type="presParOf" srcId="{4B97F47F-2A58-4B3E-A2F9-63B6B2749126}" destId="{D2B3C66E-0635-442B-8587-7CCD4E8C680D}" srcOrd="1" destOrd="0" presId="urn:microsoft.com/office/officeart/2005/8/layout/orgChart1"/>
    <dgm:cxn modelId="{68E13D43-32E5-427B-B4CE-48AFBD61A784}" type="presParOf" srcId="{4B97F47F-2A58-4B3E-A2F9-63B6B2749126}" destId="{17BAAF60-4F51-42BC-9070-30336B4166FD}" srcOrd="2" destOrd="0" presId="urn:microsoft.com/office/officeart/2005/8/layout/orgChart1"/>
    <dgm:cxn modelId="{5DBA8E19-5D72-4876-9048-ED4B65DA622A}" type="presParOf" srcId="{5D0B1B1D-D1AC-444C-8FE3-D8DAED52B16B}" destId="{4E866534-E487-485D-B5F3-11DA0697527D}" srcOrd="2" destOrd="0" presId="urn:microsoft.com/office/officeart/2005/8/layout/orgChart1"/>
    <dgm:cxn modelId="{F7AA2D06-1472-40F4-B311-0BFE1C39745F}" type="presParOf" srcId="{FDE4E92C-CDC4-4F1D-90DE-401E1A19868F}" destId="{1AECB814-4426-47A3-9647-6C2933ED568C}" srcOrd="8" destOrd="0" presId="urn:microsoft.com/office/officeart/2005/8/layout/orgChart1"/>
    <dgm:cxn modelId="{02A332AF-5648-4645-BD75-20977310EA8D}" type="presParOf" srcId="{FDE4E92C-CDC4-4F1D-90DE-401E1A19868F}" destId="{007A3F6F-8800-49B6-9B81-4F8436219E41}" srcOrd="9" destOrd="0" presId="urn:microsoft.com/office/officeart/2005/8/layout/orgChart1"/>
    <dgm:cxn modelId="{F054D50F-BF1C-4571-AF9A-3F4C7DB4CD98}" type="presParOf" srcId="{007A3F6F-8800-49B6-9B81-4F8436219E41}" destId="{0B3AABE2-8F55-4049-AB64-DD2CCF595B3C}" srcOrd="0" destOrd="0" presId="urn:microsoft.com/office/officeart/2005/8/layout/orgChart1"/>
    <dgm:cxn modelId="{47ABE0D7-5F41-4870-AB82-196FDD3EB165}" type="presParOf" srcId="{0B3AABE2-8F55-4049-AB64-DD2CCF595B3C}" destId="{51986415-892F-4E9A-B737-2C404E1B5318}" srcOrd="0" destOrd="0" presId="urn:microsoft.com/office/officeart/2005/8/layout/orgChart1"/>
    <dgm:cxn modelId="{969C56B2-F119-4BE3-B376-DD374E51A12D}" type="presParOf" srcId="{0B3AABE2-8F55-4049-AB64-DD2CCF595B3C}" destId="{6DD0D066-092A-4B25-B68D-3CB3B2DA6645}" srcOrd="1" destOrd="0" presId="urn:microsoft.com/office/officeart/2005/8/layout/orgChart1"/>
    <dgm:cxn modelId="{72FE1855-BE7C-4422-91E5-B16379D04132}" type="presParOf" srcId="{007A3F6F-8800-49B6-9B81-4F8436219E41}" destId="{42A43AAB-3EB0-4CD9-B26E-5010D859D76C}" srcOrd="1" destOrd="0" presId="urn:microsoft.com/office/officeart/2005/8/layout/orgChart1"/>
    <dgm:cxn modelId="{E0F0F02A-2E4D-40B8-999B-429A0CA13BC6}" type="presParOf" srcId="{42A43AAB-3EB0-4CD9-B26E-5010D859D76C}" destId="{0A0917D5-1E95-416D-A17F-4CE7D6A8B04C}" srcOrd="0" destOrd="0" presId="urn:microsoft.com/office/officeart/2005/8/layout/orgChart1"/>
    <dgm:cxn modelId="{900CCC83-AFD3-43E2-A7D6-DE2B717A75DB}" type="presParOf" srcId="{42A43AAB-3EB0-4CD9-B26E-5010D859D76C}" destId="{71A395DC-A51B-44F3-9DCC-AACCFD3FEDE4}" srcOrd="1" destOrd="0" presId="urn:microsoft.com/office/officeart/2005/8/layout/orgChart1"/>
    <dgm:cxn modelId="{9DD0F196-6442-4C25-A3D9-781D4FC94F94}" type="presParOf" srcId="{71A395DC-A51B-44F3-9DCC-AACCFD3FEDE4}" destId="{0047C548-065F-42A2-8B90-DF61AC21C1B9}" srcOrd="0" destOrd="0" presId="urn:microsoft.com/office/officeart/2005/8/layout/orgChart1"/>
    <dgm:cxn modelId="{365C9954-E144-409A-9B74-CD6EFBB91F96}" type="presParOf" srcId="{0047C548-065F-42A2-8B90-DF61AC21C1B9}" destId="{E4F64DE7-4DAC-40DA-B02C-BC11BBEC0C84}" srcOrd="0" destOrd="0" presId="urn:microsoft.com/office/officeart/2005/8/layout/orgChart1"/>
    <dgm:cxn modelId="{B817D248-6D9F-420E-A423-AD19BF565659}" type="presParOf" srcId="{0047C548-065F-42A2-8B90-DF61AC21C1B9}" destId="{4FBFE03A-6861-4901-AD10-10AB7C76DD84}" srcOrd="1" destOrd="0" presId="urn:microsoft.com/office/officeart/2005/8/layout/orgChart1"/>
    <dgm:cxn modelId="{DF34DCE8-A0E2-4CE6-BCB6-16D6781FA7EA}" type="presParOf" srcId="{71A395DC-A51B-44F3-9DCC-AACCFD3FEDE4}" destId="{E0C67AB5-B9BA-44FA-96AB-F0D98CB721A2}" srcOrd="1" destOrd="0" presId="urn:microsoft.com/office/officeart/2005/8/layout/orgChart1"/>
    <dgm:cxn modelId="{16F704C3-3448-4863-8F95-D44215478B09}" type="presParOf" srcId="{71A395DC-A51B-44F3-9DCC-AACCFD3FEDE4}" destId="{FEFBAD12-173A-42C0-82A3-35ADB6C68D23}" srcOrd="2" destOrd="0" presId="urn:microsoft.com/office/officeart/2005/8/layout/orgChart1"/>
    <dgm:cxn modelId="{71D2B250-3FA1-46D9-A8EE-0FB6E2AFCE23}" type="presParOf" srcId="{42A43AAB-3EB0-4CD9-B26E-5010D859D76C}" destId="{AAD46BDB-6A9A-422D-864B-0CC6F081DC2D}" srcOrd="2" destOrd="0" presId="urn:microsoft.com/office/officeart/2005/8/layout/orgChart1"/>
    <dgm:cxn modelId="{03742325-0CB9-44A9-BED7-53C2EBBBC6AA}" type="presParOf" srcId="{42A43AAB-3EB0-4CD9-B26E-5010D859D76C}" destId="{B49B5A24-8B8E-4DEF-BDAC-4F0CFB5F95F8}" srcOrd="3" destOrd="0" presId="urn:microsoft.com/office/officeart/2005/8/layout/orgChart1"/>
    <dgm:cxn modelId="{DFB812CA-082F-44F1-A426-A71824CD537D}" type="presParOf" srcId="{B49B5A24-8B8E-4DEF-BDAC-4F0CFB5F95F8}" destId="{F30ACFE3-B58B-4DF0-9CFC-5847B17CF970}" srcOrd="0" destOrd="0" presId="urn:microsoft.com/office/officeart/2005/8/layout/orgChart1"/>
    <dgm:cxn modelId="{EF740E07-261B-4665-8C6D-C8BA822D727D}" type="presParOf" srcId="{F30ACFE3-B58B-4DF0-9CFC-5847B17CF970}" destId="{3A6B6A07-D695-4F3F-900D-AD5D77D4DBD4}" srcOrd="0" destOrd="0" presId="urn:microsoft.com/office/officeart/2005/8/layout/orgChart1"/>
    <dgm:cxn modelId="{429F2590-41B7-463A-829D-69BF8C239DF0}" type="presParOf" srcId="{F30ACFE3-B58B-4DF0-9CFC-5847B17CF970}" destId="{1E9DEAB7-3FC7-45AC-A9C6-EFAAD2E87A01}" srcOrd="1" destOrd="0" presId="urn:microsoft.com/office/officeart/2005/8/layout/orgChart1"/>
    <dgm:cxn modelId="{36C8FD6C-B0CA-4684-9A99-FF62E58A0292}" type="presParOf" srcId="{B49B5A24-8B8E-4DEF-BDAC-4F0CFB5F95F8}" destId="{27EF9FB4-4FE6-4ACC-A6C4-19E8180110AD}" srcOrd="1" destOrd="0" presId="urn:microsoft.com/office/officeart/2005/8/layout/orgChart1"/>
    <dgm:cxn modelId="{DFBF0631-8A6E-43FB-BDF6-DAD066D859D0}" type="presParOf" srcId="{B49B5A24-8B8E-4DEF-BDAC-4F0CFB5F95F8}" destId="{393F279F-E658-4436-A8ED-2D5009833FCB}" srcOrd="2" destOrd="0" presId="urn:microsoft.com/office/officeart/2005/8/layout/orgChart1"/>
    <dgm:cxn modelId="{1D9B5665-300D-4035-B6D4-137702A08148}" type="presParOf" srcId="{007A3F6F-8800-49B6-9B81-4F8436219E41}" destId="{2C8CAE19-BD8D-444A-B34F-D05468F9C084}" srcOrd="2" destOrd="0" presId="urn:microsoft.com/office/officeart/2005/8/layout/orgChart1"/>
    <dgm:cxn modelId="{F1FC41AA-1A05-42C1-903B-E1CE034DADBF}" type="presParOf" srcId="{4654BA32-F7DF-4AF7-AB4E-0F19AF1B35A4}" destId="{E1F9DCFD-8344-406E-B95A-9717F52AA4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46BDB-6A9A-422D-864B-0CC6F081DC2D}">
      <dsp:nvSpPr>
        <dsp:cNvPr id="0" name=""/>
        <dsp:cNvSpPr/>
      </dsp:nvSpPr>
      <dsp:spPr>
        <a:xfrm>
          <a:off x="6718967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17D5-1E95-416D-A17F-4CE7D6A8B04C}">
      <dsp:nvSpPr>
        <dsp:cNvPr id="0" name=""/>
        <dsp:cNvSpPr/>
      </dsp:nvSpPr>
      <dsp:spPr>
        <a:xfrm>
          <a:off x="6718967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CB814-4426-47A3-9647-6C2933ED568C}">
      <dsp:nvSpPr>
        <dsp:cNvPr id="0" name=""/>
        <dsp:cNvSpPr/>
      </dsp:nvSpPr>
      <dsp:spPr>
        <a:xfrm>
          <a:off x="3972256" y="1312356"/>
          <a:ext cx="3290615" cy="28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4"/>
              </a:lnTo>
              <a:lnTo>
                <a:pt x="3290615" y="142774"/>
              </a:lnTo>
              <a:lnTo>
                <a:pt x="3290615" y="28554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9AFBF-9795-45C9-8161-93479F63CF79}">
      <dsp:nvSpPr>
        <dsp:cNvPr id="0" name=""/>
        <dsp:cNvSpPr/>
      </dsp:nvSpPr>
      <dsp:spPr>
        <a:xfrm>
          <a:off x="5073660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681B2-EF47-4262-89E6-59CB4C7B81D9}">
      <dsp:nvSpPr>
        <dsp:cNvPr id="0" name=""/>
        <dsp:cNvSpPr/>
      </dsp:nvSpPr>
      <dsp:spPr>
        <a:xfrm>
          <a:off x="5073660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79552-0AD2-4A53-B287-1E36638A9347}">
      <dsp:nvSpPr>
        <dsp:cNvPr id="0" name=""/>
        <dsp:cNvSpPr/>
      </dsp:nvSpPr>
      <dsp:spPr>
        <a:xfrm>
          <a:off x="3972256" y="1312356"/>
          <a:ext cx="1645307" cy="28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4"/>
              </a:lnTo>
              <a:lnTo>
                <a:pt x="1645307" y="142774"/>
              </a:lnTo>
              <a:lnTo>
                <a:pt x="1645307" y="28554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DBAAE-B7A1-40B2-9D61-8B9779E3F915}">
      <dsp:nvSpPr>
        <dsp:cNvPr id="0" name=""/>
        <dsp:cNvSpPr/>
      </dsp:nvSpPr>
      <dsp:spPr>
        <a:xfrm>
          <a:off x="3428352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AD3BA-1E30-4670-A5BA-7104CAC52384}">
      <dsp:nvSpPr>
        <dsp:cNvPr id="0" name=""/>
        <dsp:cNvSpPr/>
      </dsp:nvSpPr>
      <dsp:spPr>
        <a:xfrm>
          <a:off x="3428352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5D330-735E-4949-8298-F942BEDD2D59}">
      <dsp:nvSpPr>
        <dsp:cNvPr id="0" name=""/>
        <dsp:cNvSpPr/>
      </dsp:nvSpPr>
      <dsp:spPr>
        <a:xfrm>
          <a:off x="3926536" y="1312356"/>
          <a:ext cx="91440" cy="285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54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D9863-E116-46B7-BCC8-EEF9ADA95479}">
      <dsp:nvSpPr>
        <dsp:cNvPr id="0" name=""/>
        <dsp:cNvSpPr/>
      </dsp:nvSpPr>
      <dsp:spPr>
        <a:xfrm>
          <a:off x="1783045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5479-B660-4886-B1E2-A3C16FFB82B9}">
      <dsp:nvSpPr>
        <dsp:cNvPr id="0" name=""/>
        <dsp:cNvSpPr/>
      </dsp:nvSpPr>
      <dsp:spPr>
        <a:xfrm>
          <a:off x="1783045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15C3B-6193-478D-AF46-23A4EA4CE2C6}">
      <dsp:nvSpPr>
        <dsp:cNvPr id="0" name=""/>
        <dsp:cNvSpPr/>
      </dsp:nvSpPr>
      <dsp:spPr>
        <a:xfrm>
          <a:off x="2326948" y="1312356"/>
          <a:ext cx="1645307" cy="285549"/>
        </a:xfrm>
        <a:custGeom>
          <a:avLst/>
          <a:gdLst/>
          <a:ahLst/>
          <a:cxnLst/>
          <a:rect l="0" t="0" r="0" b="0"/>
          <a:pathLst>
            <a:path>
              <a:moveTo>
                <a:pt x="1645307" y="0"/>
              </a:moveTo>
              <a:lnTo>
                <a:pt x="1645307" y="142774"/>
              </a:lnTo>
              <a:lnTo>
                <a:pt x="0" y="142774"/>
              </a:lnTo>
              <a:lnTo>
                <a:pt x="0" y="28554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F5A0D-462C-4094-B4F1-20A6BB848BF5}">
      <dsp:nvSpPr>
        <dsp:cNvPr id="0" name=""/>
        <dsp:cNvSpPr/>
      </dsp:nvSpPr>
      <dsp:spPr>
        <a:xfrm>
          <a:off x="137737" y="2277784"/>
          <a:ext cx="203963" cy="159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917"/>
              </a:lnTo>
              <a:lnTo>
                <a:pt x="203963" y="1590917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5D60-1055-4152-AE97-0A7DD1A08053}">
      <dsp:nvSpPr>
        <dsp:cNvPr id="0" name=""/>
        <dsp:cNvSpPr/>
      </dsp:nvSpPr>
      <dsp:spPr>
        <a:xfrm>
          <a:off x="137737" y="2277784"/>
          <a:ext cx="203963" cy="62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88"/>
              </a:lnTo>
              <a:lnTo>
                <a:pt x="203963" y="6254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70EDA-B495-4DB2-B729-C242226D3E95}">
      <dsp:nvSpPr>
        <dsp:cNvPr id="0" name=""/>
        <dsp:cNvSpPr/>
      </dsp:nvSpPr>
      <dsp:spPr>
        <a:xfrm>
          <a:off x="681640" y="1312356"/>
          <a:ext cx="3290615" cy="285549"/>
        </a:xfrm>
        <a:custGeom>
          <a:avLst/>
          <a:gdLst/>
          <a:ahLst/>
          <a:cxnLst/>
          <a:rect l="0" t="0" r="0" b="0"/>
          <a:pathLst>
            <a:path>
              <a:moveTo>
                <a:pt x="3290615" y="0"/>
              </a:moveTo>
              <a:lnTo>
                <a:pt x="3290615" y="142774"/>
              </a:lnTo>
              <a:lnTo>
                <a:pt x="0" y="142774"/>
              </a:lnTo>
              <a:lnTo>
                <a:pt x="0" y="28554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2D4FD-3181-4F72-8705-B21933AC2935}">
      <dsp:nvSpPr>
        <dsp:cNvPr id="0" name=""/>
        <dsp:cNvSpPr/>
      </dsp:nvSpPr>
      <dsp:spPr>
        <a:xfrm>
          <a:off x="3292376" y="632477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대표 이사</a:t>
          </a:r>
        </a:p>
      </dsp:txBody>
      <dsp:txXfrm>
        <a:off x="3292376" y="632477"/>
        <a:ext cx="1359758" cy="679879"/>
      </dsp:txXfrm>
    </dsp:sp>
    <dsp:sp modelId="{9E667E15-781D-43AE-8BE0-3399CFB9B417}">
      <dsp:nvSpPr>
        <dsp:cNvPr id="0" name=""/>
        <dsp:cNvSpPr/>
      </dsp:nvSpPr>
      <dsp:spPr>
        <a:xfrm>
          <a:off x="1761" y="1597905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경영기획부</a:t>
          </a:r>
        </a:p>
      </dsp:txBody>
      <dsp:txXfrm>
        <a:off x="1761" y="1597905"/>
        <a:ext cx="1359758" cy="679879"/>
      </dsp:txXfrm>
    </dsp:sp>
    <dsp:sp modelId="{5D10F239-8CD6-4316-9A5D-C8257A071127}">
      <dsp:nvSpPr>
        <dsp:cNvPr id="0" name=""/>
        <dsp:cNvSpPr/>
      </dsp:nvSpPr>
      <dsp:spPr>
        <a:xfrm>
          <a:off x="341701" y="2563334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경영기획팀</a:t>
          </a:r>
        </a:p>
      </dsp:txBody>
      <dsp:txXfrm>
        <a:off x="341701" y="2563334"/>
        <a:ext cx="1359758" cy="679879"/>
      </dsp:txXfrm>
    </dsp:sp>
    <dsp:sp modelId="{2A29F0EC-EEDB-4845-88D8-D468E6BBE970}">
      <dsp:nvSpPr>
        <dsp:cNvPr id="0" name=""/>
        <dsp:cNvSpPr/>
      </dsp:nvSpPr>
      <dsp:spPr>
        <a:xfrm>
          <a:off x="341701" y="3528762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err="1"/>
            <a:t>회계팀</a:t>
          </a:r>
          <a:endParaRPr lang="ko-KR" altLang="en-US" sz="1900" b="1" kern="1200" dirty="0"/>
        </a:p>
      </dsp:txBody>
      <dsp:txXfrm>
        <a:off x="341701" y="3528762"/>
        <a:ext cx="1359758" cy="679879"/>
      </dsp:txXfrm>
    </dsp:sp>
    <dsp:sp modelId="{1C79A1E5-021A-407E-B1B5-9973BBF8C849}">
      <dsp:nvSpPr>
        <dsp:cNvPr id="0" name=""/>
        <dsp:cNvSpPr/>
      </dsp:nvSpPr>
      <dsp:spPr>
        <a:xfrm>
          <a:off x="1647069" y="1597905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개발관리부</a:t>
          </a:r>
        </a:p>
      </dsp:txBody>
      <dsp:txXfrm>
        <a:off x="1647069" y="1597905"/>
        <a:ext cx="1359758" cy="679879"/>
      </dsp:txXfrm>
    </dsp:sp>
    <dsp:sp modelId="{94925489-038C-4704-998E-6C3A51CB9656}">
      <dsp:nvSpPr>
        <dsp:cNvPr id="0" name=""/>
        <dsp:cNvSpPr/>
      </dsp:nvSpPr>
      <dsp:spPr>
        <a:xfrm>
          <a:off x="1987008" y="2563334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게임기획팀</a:t>
          </a:r>
        </a:p>
      </dsp:txBody>
      <dsp:txXfrm>
        <a:off x="1987008" y="2563334"/>
        <a:ext cx="1359758" cy="679879"/>
      </dsp:txXfrm>
    </dsp:sp>
    <dsp:sp modelId="{37EE25D6-163F-4666-8890-55DA405755F2}">
      <dsp:nvSpPr>
        <dsp:cNvPr id="0" name=""/>
        <dsp:cNvSpPr/>
      </dsp:nvSpPr>
      <dsp:spPr>
        <a:xfrm>
          <a:off x="1987008" y="3528762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게임개발팀</a:t>
          </a:r>
        </a:p>
      </dsp:txBody>
      <dsp:txXfrm>
        <a:off x="1987008" y="3528762"/>
        <a:ext cx="1359758" cy="679879"/>
      </dsp:txXfrm>
    </dsp:sp>
    <dsp:sp modelId="{3C94C5FF-7DE2-4010-8807-215AFA78D0C8}">
      <dsp:nvSpPr>
        <dsp:cNvPr id="0" name=""/>
        <dsp:cNvSpPr/>
      </dsp:nvSpPr>
      <dsp:spPr>
        <a:xfrm>
          <a:off x="3292376" y="1597905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운영관리부</a:t>
          </a:r>
        </a:p>
      </dsp:txBody>
      <dsp:txXfrm>
        <a:off x="3292376" y="1597905"/>
        <a:ext cx="1359758" cy="679879"/>
      </dsp:txXfrm>
    </dsp:sp>
    <dsp:sp modelId="{2E363457-0EC4-4533-B7EC-AD092046D020}">
      <dsp:nvSpPr>
        <dsp:cNvPr id="0" name=""/>
        <dsp:cNvSpPr/>
      </dsp:nvSpPr>
      <dsp:spPr>
        <a:xfrm>
          <a:off x="3632316" y="2563334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err="1"/>
            <a:t>유저관리팀</a:t>
          </a:r>
          <a:endParaRPr lang="ko-KR" altLang="en-US" sz="1900" b="1" kern="1200" dirty="0"/>
        </a:p>
      </dsp:txBody>
      <dsp:txXfrm>
        <a:off x="3632316" y="2563334"/>
        <a:ext cx="1359758" cy="679879"/>
      </dsp:txXfrm>
    </dsp:sp>
    <dsp:sp modelId="{C02CFEAA-D648-46AA-B736-C55F9C27382D}">
      <dsp:nvSpPr>
        <dsp:cNvPr id="0" name=""/>
        <dsp:cNvSpPr/>
      </dsp:nvSpPr>
      <dsp:spPr>
        <a:xfrm>
          <a:off x="3632316" y="3528762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err="1"/>
            <a:t>게임관리팀</a:t>
          </a:r>
          <a:endParaRPr lang="ko-KR" altLang="en-US" sz="1900" b="1" kern="1200" dirty="0"/>
        </a:p>
      </dsp:txBody>
      <dsp:txXfrm>
        <a:off x="3632316" y="3528762"/>
        <a:ext cx="1359758" cy="679879"/>
      </dsp:txXfrm>
    </dsp:sp>
    <dsp:sp modelId="{544BE29F-4111-47C3-9617-7CCB7A0713A5}">
      <dsp:nvSpPr>
        <dsp:cNvPr id="0" name=""/>
        <dsp:cNvSpPr/>
      </dsp:nvSpPr>
      <dsp:spPr>
        <a:xfrm>
          <a:off x="4937684" y="1597905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사업지원부</a:t>
          </a:r>
        </a:p>
      </dsp:txBody>
      <dsp:txXfrm>
        <a:off x="4937684" y="1597905"/>
        <a:ext cx="1359758" cy="679879"/>
      </dsp:txXfrm>
    </dsp:sp>
    <dsp:sp modelId="{8243F640-A6AE-45B6-A1CB-941D0E30BE9C}">
      <dsp:nvSpPr>
        <dsp:cNvPr id="0" name=""/>
        <dsp:cNvSpPr/>
      </dsp:nvSpPr>
      <dsp:spPr>
        <a:xfrm>
          <a:off x="5277624" y="2563334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err="1"/>
            <a:t>마케팅팀</a:t>
          </a:r>
          <a:endParaRPr lang="ko-KR" altLang="en-US" sz="1900" b="1" kern="1200" dirty="0"/>
        </a:p>
      </dsp:txBody>
      <dsp:txXfrm>
        <a:off x="5277624" y="2563334"/>
        <a:ext cx="1359758" cy="679879"/>
      </dsp:txXfrm>
    </dsp:sp>
    <dsp:sp modelId="{E9CDBC5E-907E-4FED-80C7-073031FCB394}">
      <dsp:nvSpPr>
        <dsp:cNvPr id="0" name=""/>
        <dsp:cNvSpPr/>
      </dsp:nvSpPr>
      <dsp:spPr>
        <a:xfrm>
          <a:off x="5277624" y="3528762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err="1"/>
            <a:t>사업지원팀</a:t>
          </a:r>
          <a:endParaRPr lang="ko-KR" altLang="en-US" sz="1900" b="1" kern="1200" dirty="0"/>
        </a:p>
      </dsp:txBody>
      <dsp:txXfrm>
        <a:off x="5277624" y="3528762"/>
        <a:ext cx="1359758" cy="679879"/>
      </dsp:txXfrm>
    </dsp:sp>
    <dsp:sp modelId="{51986415-892F-4E9A-B737-2C404E1B5318}">
      <dsp:nvSpPr>
        <dsp:cNvPr id="0" name=""/>
        <dsp:cNvSpPr/>
      </dsp:nvSpPr>
      <dsp:spPr>
        <a:xfrm>
          <a:off x="6582992" y="1597905"/>
          <a:ext cx="1359758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국제사업부</a:t>
          </a:r>
        </a:p>
      </dsp:txBody>
      <dsp:txXfrm>
        <a:off x="6582992" y="1597905"/>
        <a:ext cx="1359758" cy="679879"/>
      </dsp:txXfrm>
    </dsp:sp>
    <dsp:sp modelId="{E4F64DE7-4DAC-40DA-B02C-BC11BBEC0C84}">
      <dsp:nvSpPr>
        <dsp:cNvPr id="0" name=""/>
        <dsp:cNvSpPr/>
      </dsp:nvSpPr>
      <dsp:spPr>
        <a:xfrm>
          <a:off x="6922931" y="2563334"/>
          <a:ext cx="1781446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/>
            <a:t>국제사업기획팀</a:t>
          </a:r>
        </a:p>
      </dsp:txBody>
      <dsp:txXfrm>
        <a:off x="6922931" y="2563334"/>
        <a:ext cx="1781446" cy="679879"/>
      </dsp:txXfrm>
    </dsp:sp>
    <dsp:sp modelId="{3A6B6A07-D695-4F3F-900D-AD5D77D4DBD4}">
      <dsp:nvSpPr>
        <dsp:cNvPr id="0" name=""/>
        <dsp:cNvSpPr/>
      </dsp:nvSpPr>
      <dsp:spPr>
        <a:xfrm>
          <a:off x="6922931" y="3528762"/>
          <a:ext cx="1829051" cy="679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err="1"/>
            <a:t>국제사업운영팀</a:t>
          </a:r>
          <a:endParaRPr lang="ko-KR" altLang="en-US" sz="1900" b="1" kern="1200" dirty="0"/>
        </a:p>
      </dsp:txBody>
      <dsp:txXfrm>
        <a:off x="6922931" y="3528762"/>
        <a:ext cx="1829051" cy="67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자주색, 꽃, 분홍색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1C8C12E-1D50-437A-BEAD-20476CF7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t="9091" r="28705" b="-2"/>
          <a:stretch/>
        </p:blipFill>
        <p:spPr>
          <a:xfrm>
            <a:off x="3811103" y="642938"/>
            <a:ext cx="5811078" cy="5572124"/>
          </a:xfrm>
          <a:prstGeom prst="rect">
            <a:avLst/>
          </a:prstGeom>
        </p:spPr>
      </p:pic>
      <p:sp>
        <p:nvSpPr>
          <p:cNvPr id="48" name="Freeform 8">
            <a:extLst>
              <a:ext uri="{FF2B5EF4-FFF2-40B4-BE49-F238E27FC236}">
                <a16:creationId xmlns:a16="http://schemas.microsoft.com/office/drawing/2014/main" xmlns="" id="{9225B0D8-E56E-4ACC-A464-81F406276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691" y="642549"/>
            <a:ext cx="7693320" cy="557251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xmlns="" id="{8F5D1B28-3976-4367-807C-CAD629CDD8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692" y="642549"/>
            <a:ext cx="6563417" cy="5572513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227" y="2714024"/>
            <a:ext cx="5316151" cy="269829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500" dirty="0">
                <a:solidFill>
                  <a:schemeClr val="bg1"/>
                </a:solidFill>
                <a:latin typeface="+mn-ea"/>
                <a:ea typeface="+mn-ea"/>
              </a:rPr>
              <a:t>가상 회사 보안</a:t>
            </a: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+mn-ea"/>
                <a:ea typeface="+mn-ea"/>
              </a:rPr>
              <a:t>컨설팅</a:t>
            </a: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en-US" altLang="ko-KR" sz="3500" dirty="0" err="1">
                <a:solidFill>
                  <a:schemeClr val="bg1"/>
                </a:solidFill>
                <a:latin typeface="+mn-ea"/>
                <a:ea typeface="+mn-ea"/>
              </a:rPr>
              <a:t>SmileGate</a:t>
            </a: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>  Entertainment</a:t>
            </a:r>
            <a:endParaRPr lang="ko-KR" altLang="en-US" sz="3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226" y="2274846"/>
            <a:ext cx="3385993" cy="358105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3500" dirty="0">
                <a:solidFill>
                  <a:schemeClr val="bg1"/>
                </a:solidFill>
              </a:rPr>
              <a:t>3</a:t>
            </a:r>
            <a:r>
              <a:rPr lang="ko-KR" altLang="en-US" sz="3500" dirty="0">
                <a:solidFill>
                  <a:schemeClr val="bg1"/>
                </a:solidFill>
              </a:rPr>
              <a:t>조 </a:t>
            </a:r>
          </a:p>
        </p:txBody>
      </p:sp>
    </p:spTree>
    <p:extLst>
      <p:ext uri="{BB962C8B-B14F-4D97-AF65-F5344CB8AC3E}">
        <p14:creationId xmlns:p14="http://schemas.microsoft.com/office/powerpoint/2010/main" val="1035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66110" y="988753"/>
            <a:ext cx="2499358" cy="352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07273" y="1022990"/>
            <a:ext cx="24225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항목</a:t>
            </a:r>
            <a:endParaRPr lang="en-US" altLang="ko-KR" sz="13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9491" y="310929"/>
            <a:ext cx="308389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5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66110" y="988753"/>
            <a:ext cx="2499358" cy="352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07273" y="1022990"/>
            <a:ext cx="24225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항목</a:t>
            </a:r>
            <a:endParaRPr lang="en-US" altLang="ko-KR" sz="13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9491" y="310929"/>
            <a:ext cx="308389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0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66110" y="988753"/>
            <a:ext cx="2499358" cy="352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07273" y="1022990"/>
            <a:ext cx="24225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항목</a:t>
            </a:r>
            <a:endParaRPr lang="en-US" altLang="ko-KR" sz="13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9491" y="310929"/>
            <a:ext cx="308389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9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66110" y="988753"/>
            <a:ext cx="2499358" cy="352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07273" y="1022990"/>
            <a:ext cx="24225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항목</a:t>
            </a:r>
            <a:endParaRPr lang="en-US" altLang="ko-KR" sz="13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9491" y="310929"/>
            <a:ext cx="308389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9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68844" y="1021622"/>
            <a:ext cx="2499358" cy="352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07273" y="1022990"/>
            <a:ext cx="24225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일정</a:t>
            </a:r>
            <a:endParaRPr lang="en-US" altLang="ko-KR" sz="13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9491" y="310929"/>
            <a:ext cx="308389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5" y="2870809"/>
            <a:ext cx="902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25704" y="125351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8" y="1020705"/>
            <a:ext cx="6388317" cy="5348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9188" y="1700722"/>
            <a:ext cx="460957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(1) </a:t>
            </a:r>
            <a:r>
              <a:rPr lang="ko-KR" altLang="en-US" sz="2500" dirty="0"/>
              <a:t>계정정책 </a:t>
            </a:r>
            <a:r>
              <a:rPr lang="en-US" altLang="ko-KR" sz="2500" dirty="0"/>
              <a:t>[</a:t>
            </a:r>
            <a:r>
              <a:rPr lang="ko-KR" altLang="en-US" sz="2500" dirty="0"/>
              <a:t>암호 정책 및 계정 잠금 정책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(2) </a:t>
            </a:r>
            <a:r>
              <a:rPr lang="ko-KR" altLang="en-US" sz="2500" dirty="0"/>
              <a:t>계정정책 </a:t>
            </a:r>
            <a:r>
              <a:rPr lang="en-US" altLang="ko-KR" sz="2500" dirty="0"/>
              <a:t>[</a:t>
            </a:r>
            <a:r>
              <a:rPr lang="ko-KR" altLang="en-US" sz="2500" dirty="0"/>
              <a:t>계정설정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(3) </a:t>
            </a:r>
            <a:r>
              <a:rPr lang="ko-KR" altLang="en-US" sz="2500" dirty="0"/>
              <a:t>감사정책 </a:t>
            </a:r>
            <a:r>
              <a:rPr lang="en-US" altLang="ko-KR" sz="2500" dirty="0"/>
              <a:t>[</a:t>
            </a:r>
            <a:r>
              <a:rPr lang="ko-KR" altLang="en-US" sz="2500" dirty="0"/>
              <a:t>개체 액세스 및 이벤트 감사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(4) </a:t>
            </a:r>
            <a:r>
              <a:rPr lang="ko-KR" altLang="en-US" sz="2500" dirty="0"/>
              <a:t>백업 일정 </a:t>
            </a:r>
            <a:r>
              <a:rPr lang="ko-KR" altLang="en-US" sz="2500" dirty="0" err="1"/>
              <a:t>설멍</a:t>
            </a:r>
            <a:r>
              <a:rPr lang="ko-KR" altLang="en-US" sz="2500" dirty="0"/>
              <a:t> 및 확인</a:t>
            </a:r>
          </a:p>
          <a:p>
            <a:r>
              <a:rPr lang="en-US" altLang="ko-KR" sz="2500" dirty="0"/>
              <a:t>(5) </a:t>
            </a:r>
            <a:r>
              <a:rPr lang="ko-KR" altLang="en-US" sz="2500" dirty="0"/>
              <a:t>웹 서버 </a:t>
            </a:r>
            <a:r>
              <a:rPr lang="en-US" altLang="ko-KR" sz="2500" dirty="0"/>
              <a:t>SSL </a:t>
            </a:r>
            <a:r>
              <a:rPr lang="ko-KR" altLang="en-US" sz="2500" dirty="0"/>
              <a:t>설정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1752" y="1003203"/>
            <a:ext cx="91618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500" dirty="0" smtClean="0"/>
              <a:t>계정정책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[</a:t>
            </a:r>
            <a:r>
              <a:rPr lang="ko-KR" altLang="en-US" sz="2500" dirty="0"/>
              <a:t>암호 정책 및 계정 잠금 정책</a:t>
            </a:r>
            <a:r>
              <a:rPr lang="en-US" altLang="ko-KR" sz="2500" dirty="0"/>
              <a:t>]</a:t>
            </a:r>
          </a:p>
          <a:p>
            <a:endParaRPr lang="ko-KR" altLang="en-US" dirty="0"/>
          </a:p>
        </p:txBody>
      </p:sp>
      <p:pic>
        <p:nvPicPr>
          <p:cNvPr id="2052" name="그림 2" descr="https://lh6.googleusercontent.com/I7hapM_E5_x7j1vWZRfhrGhRDnqhZJoRBkTKPwplH_8wR0wlevKc5U87M6D437pXUitaRybJNLuUwQ8BFoiKBX9HhqHIyN2q68i-yFOU8L_UQE7n2V2JZCBOP_hRy-3SFOBVY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5" y="2008720"/>
            <a:ext cx="3961305" cy="14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3" descr="https://lh4.googleusercontent.com/Hg6vLIepMSQFn5U_oh0fXB7s6WVjiA67on_aEuehjXGwE5ZWOWa-PrqMTAYctEJrQO0e89lWlDaXM8r54UimntdPn6d7o5TG_xT6I3OKOjeNG1kazZYGZc-rcjmSDbEUZBmB5R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06" y="2409168"/>
            <a:ext cx="4516138" cy="95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90602" y="329434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90602" y="437384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90602" y="58533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45980" y="4440486"/>
            <a:ext cx="4953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윈도우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OS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서버의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경우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복잡성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정책만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최근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기억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없음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사용기간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42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최소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길이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제한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없음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최소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기간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제한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없음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잠금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기간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임계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020035" y="6374152"/>
            <a:ext cx="1739981" cy="3250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0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(1) </a:t>
            </a:r>
            <a:r>
              <a:rPr lang="ko-KR" altLang="en-US" sz="2500" dirty="0"/>
              <a:t>계정정책 </a:t>
            </a:r>
            <a:r>
              <a:rPr lang="en-US" altLang="ko-KR" sz="2500" dirty="0"/>
              <a:t>[</a:t>
            </a:r>
            <a:r>
              <a:rPr lang="ko-KR" altLang="en-US" sz="2500" dirty="0"/>
              <a:t>암호 정책 및 계정 잠금 정책</a:t>
            </a:r>
            <a:r>
              <a:rPr lang="en-US" altLang="ko-KR" sz="2500" dirty="0"/>
              <a:t>]</a:t>
            </a:r>
          </a:p>
          <a:p>
            <a:endParaRPr lang="ko-KR" altLang="en-US" dirty="0"/>
          </a:p>
        </p:txBody>
      </p:sp>
      <p:pic>
        <p:nvPicPr>
          <p:cNvPr id="2049" name="그림 5" descr="https://lh4.googleusercontent.com/XbFNQZ_b76P-_J2DAfulAMqb7dFZ_mW01yUYfXVN2dpfE6cdy2aWA1p3Btkno5CvU2B8QGlJ6vq5CDSu1xSc0tOifGcaC_w3dyFKHjLMG9F2hjq-SjO0heK7GPlaTGnk-pGMHK5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2" y="1908682"/>
            <a:ext cx="3965609" cy="22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그림 4" descr="https://lh4.googleusercontent.com/r7BD5MSKDSJwkOl0fhbrJFzFmtAomL5VTvJF3TW-dZ0xkrZ_SiU2ca6F0dMHFIJMdJ2cNQdiU3CGijSrFoUtOHT2DbXdHB-fTsnTOgTZwVCI7WI7Ca3tEiYaWT3E3KMcjWORmX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73" y="2388343"/>
            <a:ext cx="4173313" cy="154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90602" y="329434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90602" y="437384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90602" y="58533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10509" y="621052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80160" y="4373846"/>
            <a:ext cx="5787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CentOS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서버의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/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pam.d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/system-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auth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복잡도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없이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재시도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가능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횟수만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최소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길이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설정은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기본값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만료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경고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일은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7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암호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최소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길이는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/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/default/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useradd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확인결과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INACTIVE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값이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-1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잠금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설정이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되어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있지</a:t>
            </a:r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6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(2) </a:t>
            </a:r>
            <a:r>
              <a:rPr lang="ko-KR" altLang="en-US" sz="2500" dirty="0"/>
              <a:t>계정정책 </a:t>
            </a:r>
            <a:r>
              <a:rPr lang="en-US" altLang="ko-KR" sz="2500" dirty="0" smtClean="0"/>
              <a:t>[</a:t>
            </a:r>
            <a:r>
              <a:rPr lang="ko-KR" altLang="en-US" sz="2500" dirty="0" smtClean="0"/>
              <a:t>계정 설정</a:t>
            </a:r>
            <a:r>
              <a:rPr lang="en-US" altLang="ko-KR" sz="2500" dirty="0" smtClean="0"/>
              <a:t>]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90602" y="329434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90602" y="58533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10509" y="621052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pic>
        <p:nvPicPr>
          <p:cNvPr id="5122" name="그림 6" descr="https://lh6.googleusercontent.com/awAcytYQNoT0R8ekGYMduPnCus7yGL3l-Hw-W8rIduOq9qpkLUMZzGLxatGkE8hDzqaW5118APTU_-5jZs4fZU736DOXqNRK4eUSrtpxHVB-PKtUafLOiZ93Zium-ilKygscYW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9" y="2460135"/>
            <a:ext cx="2438400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그림 7" descr="https://lh6.googleusercontent.com/n6AbGRr0IC773o7Mvcx-e9Yx8QUo5SrePfiFpt3Nxn5E8pKHF6VXkOxMj9oOYqPXpIdRn0yo_v2eHN1MvdliTIsvt1-VvDgSCpGLEmWp0hU1lNgeswF6VjdFDVGHf2Iarl2uI2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51" y="1938146"/>
            <a:ext cx="22034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08000" y="15938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5987" y="4113582"/>
            <a:ext cx="4953000" cy="22694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윈도우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서버는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관리자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Guest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그대로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Guest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계정은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상태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원격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접속에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필요한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별도의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계정을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사용하지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않음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CentOS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/</a:t>
            </a:r>
            <a:r>
              <a:rPr lang="en-US" altLang="ko-KR" kern="1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root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이외에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user1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계정만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존재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사용자에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구분이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보이지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않음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(3) </a:t>
            </a:r>
            <a:r>
              <a:rPr lang="ko-KR" altLang="en-US" sz="2500" dirty="0" smtClean="0"/>
              <a:t>감사정책 </a:t>
            </a:r>
            <a:r>
              <a:rPr lang="en-US" altLang="ko-KR" sz="2500" dirty="0" smtClean="0"/>
              <a:t>[</a:t>
            </a:r>
            <a:r>
              <a:rPr lang="ko-KR" altLang="en-US" sz="2500" dirty="0" smtClean="0"/>
              <a:t>개체 액세스 및 이벤트 감사</a:t>
            </a:r>
            <a:r>
              <a:rPr lang="en-US" altLang="ko-KR" sz="2500" dirty="0" smtClean="0"/>
              <a:t>]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090602" y="329434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90602" y="437384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90602" y="47865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90602" y="585339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10509" y="621052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pic>
        <p:nvPicPr>
          <p:cNvPr id="4098" name="그림 8" descr="https://lh5.googleusercontent.com/SJKVfxx8wI1GqqWDblwTd6BaaEM_x65pmY-rO2ddJT8ujgB1PsTscuSDwremBNCE1KF7cGJJas01Zrxd7wgyvHPGzhXIITgmQQdGi3ehA5ef-Z7_qsRYPliAMCRkkl9nQa5QYo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20" y="2241062"/>
            <a:ext cx="2343150" cy="17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그림 10" descr="https://lh4.googleusercontent.com/cfcOCFIEl78VJXhiWNO5QPR6uLHwQljBvcaJlAlS01Cn3NdM3DHICTpfYI-JbVYihdwApzJDkTUaQ_OMld8MSMP04qE025bCmO2IGpo6g_WAhPviiuMpnAk5xdxoSxHbfNwNUF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00" y="2355583"/>
            <a:ext cx="25781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9188" y="1487009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27188" y="5430359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27046" y="4931830"/>
            <a:ext cx="4953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설정된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정책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없음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Linux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경로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94431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목차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93365" y="2989262"/>
            <a:ext cx="153550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회사소개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08200" y="2027777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1" name="직사각형 10"/>
          <p:cNvSpPr/>
          <p:nvPr/>
        </p:nvSpPr>
        <p:spPr>
          <a:xfrm>
            <a:off x="3118165" y="3009856"/>
            <a:ext cx="153550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조직현황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80882" y="2890028"/>
            <a:ext cx="1535502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점검현황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3986" y="3177286"/>
            <a:ext cx="1817011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34291" y="2027777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6" name="타원 15"/>
          <p:cNvSpPr/>
          <p:nvPr/>
        </p:nvSpPr>
        <p:spPr>
          <a:xfrm>
            <a:off x="4397008" y="2097018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7" name="타원 16"/>
          <p:cNvSpPr/>
          <p:nvPr/>
        </p:nvSpPr>
        <p:spPr>
          <a:xfrm>
            <a:off x="6616384" y="2107171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2190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(4) </a:t>
            </a:r>
            <a:r>
              <a:rPr lang="ko-KR" altLang="en-US" sz="2500" dirty="0" smtClean="0"/>
              <a:t>백업 일정 설정 및 확인 </a:t>
            </a:r>
            <a:endParaRPr lang="en-US" altLang="ko-KR" sz="2500" dirty="0"/>
          </a:p>
          <a:p>
            <a:endParaRPr lang="ko-KR" altLang="en-US" dirty="0"/>
          </a:p>
        </p:txBody>
      </p:sp>
      <p:pic>
        <p:nvPicPr>
          <p:cNvPr id="3074" name="그림 11" descr="https://lh5.googleusercontent.com/uf20lk31lki7oCiDR42FA8KYldk6Cy_sT7MUB80iNg296FqAygoBAaAfTfwm7wNP9ezibTQhILPPR9Q1M6Y8i2eCxEQ318YeXRRkPDhL8Nz0e0E2RjHi-SZb7OIU8835e8DCko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5" y="2252604"/>
            <a:ext cx="3696102" cy="24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그림 12" descr="https://lh6.googleusercontent.com/gXJ2qi3tm_hzl_aPIB97ZlyKxMYA9tgGlzSQVp1GYEJNy4brjSAVz4JK9j7i-fvbNQnVVyycXtTkx5hXcKpoECCL2EvbieQUpcw-mP6rICVOCHY5vfAVbkF6cCuxbYB6Evguk2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7" y="2252604"/>
            <a:ext cx="3667225" cy="23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752" y="5450250"/>
            <a:ext cx="11174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설정된 백업 일정 없음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(5) </a:t>
            </a:r>
            <a:r>
              <a:rPr lang="ko-KR" altLang="en-US" sz="2500" dirty="0" smtClean="0"/>
              <a:t>웹 서버 </a:t>
            </a:r>
            <a:r>
              <a:rPr lang="en-US" altLang="ko-KR" sz="2500" dirty="0" smtClean="0"/>
              <a:t>SSL </a:t>
            </a:r>
            <a:r>
              <a:rPr lang="ko-KR" altLang="en-US" sz="2500" dirty="0" smtClean="0"/>
              <a:t>설정  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그림 13" descr="https://lh5.googleusercontent.com/UCz5heXs74pSstoDy-eeCC5gNcDI5FMo9J8TuqorFjEmFCZGBBCezTf5lhYxjrANm1y-t6qS2mVErkzNGiITl1NC5FglLyW3OYhpd3rK17-RZtgszvf9FVVwF6tHErSqIemLSq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75" y="3217830"/>
            <a:ext cx="4346650" cy="107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그림 14" descr="https://lh5.googleusercontent.com/eEA9y8qdxaYrg5ovbWBqNjzJWhraOCGfSYK4pW4bGI1WSyh1g4ehaKEd-O77nZylRPLmqtnx99yT97nG5UtY7lyelT8FUx4I_a0QhPoGGDcHCCtbZqrR83KuAz8J-RChHti7T8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17" y="2195857"/>
            <a:ext cx="4200358" cy="2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6518" y="21764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4518" y="321783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0602" y="5591470"/>
            <a:ext cx="4953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https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접속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http-&gt;https Redirect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8" y="1020705"/>
            <a:ext cx="6388317" cy="5348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9188" y="1700722"/>
            <a:ext cx="4609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Host Scanning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Port Scanning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Null Session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5704" y="2090931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(1) Host Scanning</a:t>
            </a:r>
            <a:r>
              <a:rPr lang="ko-KR" altLang="en-US" sz="2500" dirty="0" smtClean="0"/>
              <a:t> 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6518" y="21764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4518" y="321783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그림 15" descr="https://lh4.googleusercontent.com/6wr4S9oUms0rhtOjN0gNR5hWUCtCOd2cjKWKtavvN0K1x47JyhRBNRSDLzShddvgVNsenyTI5tB8Xs3k7HHykfbeUVqIJHOChrxbuapojT6AgrjVD5RtC9LLBQUt7xCkw-zWC7y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176429"/>
            <a:ext cx="3798521" cy="27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그림 16" descr="https://lh4.googleusercontent.com/SiWKJSpNy2KOpvSn7GsIdsb3vPn3zdXz1O9B4c6r8L_dyURdtJ7qfIx33GmJbEo3JRxq_hsxVuNCrnNLBrNSkvkFXufi2hppXxZ4Rj1lc7sv2HdpoajkNJRbZz_fKRb6DoH9bpd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97" y="2153108"/>
            <a:ext cx="3849303" cy="26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7860" y="5296898"/>
            <a:ext cx="95981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Web, DNS[Primary], DHCP[Primary], DB, Game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있는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10.10.100.0/24 </a:t>
            </a:r>
            <a:r>
              <a:rPr kumimoji="0" lang="ko-KR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대역대와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DNS[Secondary], DHCP[Secondary], VPN, CA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있는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10.10.200.0/24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대역대의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Host Scanning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19071" y="6274712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7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(2) Port Scanning</a:t>
            </a:r>
            <a:r>
              <a:rPr lang="ko-KR" altLang="en-US" sz="2500" dirty="0" smtClean="0"/>
              <a:t> 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6518" y="21764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4518" y="321783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19071" y="6274712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pic>
        <p:nvPicPr>
          <p:cNvPr id="14" name="그림 13" descr="https://lh5.googleusercontent.com/Gmrylfdu7XQfB3bW0_4bKUAMei-MOFbhcgBQA_USosI8gTIfweeEBFOWvUWos5HJ_UV9skiFv24TMgldSf8pcZOqSIHBVTLWRLK9yMllpi1J--ujsUKCdbQvtUzbaVRT17EyIhjl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35" y="1815293"/>
            <a:ext cx="5112351" cy="25423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090602" y="5029651"/>
            <a:ext cx="4953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웹 서버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[Linux, 10.10.100.10]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대상으로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Fin Scanning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시도했을 때의 결과</a:t>
            </a:r>
          </a:p>
        </p:txBody>
      </p:sp>
    </p:spTree>
    <p:extLst>
      <p:ext uri="{BB962C8B-B14F-4D97-AF65-F5344CB8AC3E}">
        <p14:creationId xmlns:p14="http://schemas.microsoft.com/office/powerpoint/2010/main" val="10072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(2) Port Scanning</a:t>
            </a:r>
            <a:r>
              <a:rPr lang="ko-KR" altLang="en-US" sz="2500" dirty="0" smtClean="0"/>
              <a:t> 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6518" y="21764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4518" y="321783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19071" y="6274712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pic>
        <p:nvPicPr>
          <p:cNvPr id="13314" name="그림 18" descr="https://lh3.googleusercontent.com/qE59ydD5Vt1t1sSDuL7uoFlcxPmkWjtk7k-OgQhXi4pNw1JAICBliMv5LFZH0Y-JjduBPCQe90yOJG_auSlhoxAm8TK59dfoEMuvmPh2NaD9KD5pr4bgTI7tq5gJde5N3SQm_D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2" y="1975594"/>
            <a:ext cx="4621931" cy="26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그림 19" descr="https://lh5.googleusercontent.com/cnlAjUZ11amCchfYQdjUwIUazkvNvRBXA29wPMhOYl2KUfy8cLxngrgYFPUIjyUvKIp2qfaHaFhVEus8S3k6StBRPv7eh-YzM0nB8r9-9R2hIfkRTuaTxJhnzRG_MvNTz7jVis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69" y="1923367"/>
            <a:ext cx="4445000" cy="260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1175" y="32258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98984" y="4873091"/>
            <a:ext cx="4953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VPN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[Window 2008 R2, 10.10.200.50]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대상으로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Fin Scanning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시도했을 때 방화벽이 있다면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Port Scanning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되지 않고 방화벽이 없다면 열려 있는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Port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들을 확인할 수 있다는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3021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(3) Null session</a:t>
            </a:r>
            <a:r>
              <a:rPr lang="ko-KR" altLang="en-US" sz="2500" dirty="0" smtClean="0"/>
              <a:t> 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6518" y="21764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4518" y="321783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19071" y="6274712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pic>
        <p:nvPicPr>
          <p:cNvPr id="14338" name="그림 20" descr="https://lh6.googleusercontent.com/EbmPaF_s-MRVuRaDyHTxnvsMBTxENeC_ynmafuRF7i2QPAa6Fc3X-5SpyBZfYxy05IHjAGefojiRPv1wweBNaYzOcdeP5ArZskcQ6H-4T1j6t256Za508KMOj2LbjhaSp3nC_DY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3" y="1785046"/>
            <a:ext cx="4347878" cy="29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그림 21" descr="https://lh5.googleusercontent.com/xBXmoc4-XkLvobW97MO7Wru8nLAvi3BCKYZrZpTLRixdz70EQ1zu3ZoNPqccGuRc1DI4bnCq6NYhJlpH1vS2pYdErKWVtm35vjQkm1vW01QFBvwIUcIsMNJPfuti9EIicgHMp3u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52645"/>
            <a:ext cx="4336445" cy="311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09474" y="57403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117474" y="2675881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527" y="4934448"/>
            <a:ext cx="8362548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Window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사용하는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서버에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Null Session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연결이 되지만 연결된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Null Session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으로는 서버의 접근할 수 없음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아래 링크에서 확인 가능 </a:t>
            </a:r>
          </a:p>
          <a:p>
            <a:pPr marL="73914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[https://social.technet.microsoft.com/Forums/windowsserver/en-US/841523db-8c4b-43a0-9f28-be7270f92e2b/disable-server-2008-null-sessions?forum=winservergen]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8" y="1020705"/>
            <a:ext cx="6388317" cy="534861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72867" y="3059383"/>
            <a:ext cx="1664898" cy="3450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/>
              <a:t>웹보안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19188" y="1800750"/>
            <a:ext cx="4953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(1) PUT,Delete Method 확인</a:t>
            </a:r>
          </a:p>
          <a:p>
            <a:r>
              <a:rPr lang="ko-KR" altLang="en-US" dirty="0"/>
              <a:t>(2) Banner Grabbing</a:t>
            </a:r>
          </a:p>
          <a:p>
            <a:r>
              <a:rPr lang="ko-KR" altLang="en-US" dirty="0"/>
              <a:t>(3) Deirctory LIsting</a:t>
            </a:r>
          </a:p>
          <a:p>
            <a:r>
              <a:rPr lang="ko-KR" altLang="en-US" dirty="0"/>
              <a:t>(4) Sniffing 을 통한 Session Hijacking</a:t>
            </a:r>
          </a:p>
          <a:p>
            <a:r>
              <a:rPr lang="ko-KR" altLang="en-US" dirty="0"/>
              <a:t>(5) IP/ Password Brute Forcing</a:t>
            </a:r>
          </a:p>
          <a:p>
            <a:r>
              <a:rPr lang="ko-KR" altLang="en-US" dirty="0"/>
              <a:t>(6) XSS[Cross Site Script] 공격</a:t>
            </a:r>
          </a:p>
          <a:p>
            <a:r>
              <a:rPr lang="ko-KR" altLang="en-US" dirty="0"/>
              <a:t>(7) CSRF(Cross Site Request Forgery] 공격</a:t>
            </a:r>
          </a:p>
          <a:p>
            <a:r>
              <a:rPr lang="ko-KR" altLang="en-US" dirty="0"/>
              <a:t>(8) SQL Injection [인증우회, Blind SQL Injection]</a:t>
            </a:r>
          </a:p>
          <a:p>
            <a:r>
              <a:rPr lang="ko-KR" altLang="en-US" dirty="0"/>
              <a:t>-인증우회 공격</a:t>
            </a:r>
          </a:p>
          <a:p>
            <a:r>
              <a:rPr lang="ko-KR" altLang="en-US" dirty="0"/>
              <a:t>-Blind SQL Injection</a:t>
            </a:r>
          </a:p>
        </p:txBody>
      </p:sp>
    </p:spTree>
    <p:extLst>
      <p:ext uri="{BB962C8B-B14F-4D97-AF65-F5344CB8AC3E}">
        <p14:creationId xmlns:p14="http://schemas.microsoft.com/office/powerpoint/2010/main" val="42152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2644" y="1221541"/>
            <a:ext cx="794031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(5) </a:t>
            </a:r>
            <a:r>
              <a:rPr lang="ko-KR" altLang="en-US" sz="2500" dirty="0" smtClean="0"/>
              <a:t>웹 서버 </a:t>
            </a:r>
            <a:r>
              <a:rPr lang="en-US" altLang="ko-KR" sz="2500" dirty="0" smtClean="0"/>
              <a:t>SSL </a:t>
            </a:r>
            <a:r>
              <a:rPr lang="ko-KR" altLang="en-US" sz="2500" dirty="0" smtClean="0"/>
              <a:t>설정  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8000" y="20320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그림 13" descr="https://lh5.googleusercontent.com/UCz5heXs74pSstoDy-eeCC5gNcDI5FMo9J8TuqorFjEmFCZGBBCezTf5lhYxjrANm1y-t6qS2mVErkzNGiITl1NC5FglLyW3OYhpd3rK17-RZtgszvf9FVVwF6tHErSqIemLSqM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75" y="3217830"/>
            <a:ext cx="4346650" cy="107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그림 14" descr="https://lh5.googleusercontent.com/eEA9y8qdxaYrg5ovbWBqNjzJWhraOCGfSYK4pW4bGI1WSyh1g4ehaKEd-O77nZylRPLmqtnx99yT97nG5UtY7lyelT8FUx4I_a0QhPoGGDcHCCtbZqrR83KuAz8J-RChHti7T8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17" y="2195857"/>
            <a:ext cx="4200358" cy="23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226518" y="217643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4518" y="321783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0602" y="5591470"/>
            <a:ext cx="4953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https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접속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설정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lang="ko-KR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http-&gt;https Redirect </a:t>
            </a:r>
            <a:r>
              <a:rPr lang="ko-KR" altLang="ko-KR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25704" y="125351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5704" y="2090931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867" y="3059383"/>
            <a:ext cx="1664898" cy="3450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/>
              <a:t>웹보안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7797" y="4027835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네트워크보안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2201806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회사소개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00598" y="1128344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</a:rPr>
              <a:t>INTRODUCTION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381" y="1020705"/>
            <a:ext cx="5469301" cy="1780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2" y="3388327"/>
            <a:ext cx="7184251" cy="31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25704" y="125351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5704" y="2090931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867" y="3059383"/>
            <a:ext cx="1664898" cy="3450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/>
              <a:t>웹보안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7797" y="4027835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네트워크보안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257171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점검결과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25704" y="1253511"/>
            <a:ext cx="1664898" cy="3450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보안점검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5704" y="2090931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시스템보안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867" y="3059383"/>
            <a:ext cx="1664898" cy="34505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 smtClean="0"/>
              <a:t>웹보안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7797" y="4027835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네트워크보안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944312" cy="60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내용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88249" y="2350279"/>
            <a:ext cx="20624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안녕하세요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왕별 입니다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즐거운 하루를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보내세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58033" y="1721115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90355" y="1721114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2677" y="1728300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54999" y="1729739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34891" y="1751676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37817" y="2346051"/>
            <a:ext cx="20624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힘드실 텐데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열심히 과제와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회사보고서를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작성하시기를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바랍니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84459" y="1747448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36423" y="2346839"/>
            <a:ext cx="20624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내용을 간단하게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적어주시면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좋을것같습니다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헤헤 좋아요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9535" y="1750236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803243" y="2342611"/>
            <a:ext cx="206249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채워주시기를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바라겠습니다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호호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호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49103" y="1746008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NO4</a:t>
            </a:r>
          </a:p>
        </p:txBody>
      </p:sp>
    </p:spTree>
    <p:extLst>
      <p:ext uri="{BB962C8B-B14F-4D97-AF65-F5344CB8AC3E}">
        <p14:creationId xmlns:p14="http://schemas.microsoft.com/office/powerpoint/2010/main" val="11398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944312" cy="60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내용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88249" y="2350279"/>
            <a:ext cx="20624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안녕하세요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왕별 입니다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즐거운 하루를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보내세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58033" y="1721115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90355" y="1721114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2677" y="1728300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54999" y="1729739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34891" y="1751676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37817" y="2346051"/>
            <a:ext cx="20624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힘드실 텐데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열심히 과제와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회사보고서를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작성하시기를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바랍니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84459" y="1747448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36423" y="2346839"/>
            <a:ext cx="20624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내용을 간단하게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적어주시면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좋을것같습니다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헤헤 좋아요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9535" y="1750236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803243" y="2342611"/>
            <a:ext cx="206249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채워주시기를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바라겠습니다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호호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호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49103" y="1746008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NO4</a:t>
            </a:r>
          </a:p>
        </p:txBody>
      </p:sp>
    </p:spTree>
    <p:extLst>
      <p:ext uri="{BB962C8B-B14F-4D97-AF65-F5344CB8AC3E}">
        <p14:creationId xmlns:p14="http://schemas.microsoft.com/office/powerpoint/2010/main" val="27860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944312" cy="60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내용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88249" y="2350279"/>
            <a:ext cx="20624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안녕하세요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왕별 입니다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즐거운 하루를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보내세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58033" y="1721115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90355" y="1721114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2677" y="1728300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54999" y="1729739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34891" y="1751676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37817" y="2346051"/>
            <a:ext cx="206249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힘드실 텐데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열심히 과제와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회사보고서를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작성하시기를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바랍니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84459" y="1747448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36423" y="2346839"/>
            <a:ext cx="20624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내용을 간단하게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적어주시면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좋을것같습니다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헤헤 좋아요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9535" y="1750236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803243" y="2342611"/>
            <a:ext cx="206249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잘 채워주시기를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바라겠습니다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호호</a:t>
            </a:r>
            <a:r>
              <a:rPr lang="ko-KR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호</a:t>
            </a:r>
            <a:endParaRPr lang="en-US" altLang="ko-KR" sz="14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49103" y="1746008"/>
            <a:ext cx="14766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NO4</a:t>
            </a:r>
          </a:p>
        </p:txBody>
      </p:sp>
    </p:spTree>
    <p:extLst>
      <p:ext uri="{BB962C8B-B14F-4D97-AF65-F5344CB8AC3E}">
        <p14:creationId xmlns:p14="http://schemas.microsoft.com/office/powerpoint/2010/main" val="36281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944312" cy="60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내용</a:t>
            </a:r>
            <a:endParaRPr lang="en-US" altLang="ko-KR" sz="25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471992" y="3017884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기억을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합니다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06165" y="1766973"/>
            <a:ext cx="3234906" cy="3234906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453192" y="1781357"/>
            <a:ext cx="3234906" cy="323490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15131" y="3017884"/>
            <a:ext cx="4207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억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73784" y="3017884"/>
            <a:ext cx="1857957" cy="748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내용을 입력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하세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요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3242" y="5180250"/>
            <a:ext cx="1535502" cy="40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4272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05496" y="1070805"/>
            <a:ext cx="391506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spc="300" dirty="0" smtClean="0">
                <a:solidFill>
                  <a:prstClr val="white">
                    <a:lumMod val="95000"/>
                  </a:prstClr>
                </a:solidFill>
                <a:latin typeface="Noto Sans CJK KR DemiLight" pitchFamily="34" charset="-127"/>
                <a:ea typeface="Noto Sans CJK KR DemiLight" pitchFamily="34" charset="-127"/>
              </a:rPr>
              <a:t>왕별의비행</a:t>
            </a:r>
            <a:endParaRPr lang="en-US" altLang="ko-KR" sz="3000" spc="300" dirty="0" smtClean="0">
              <a:solidFill>
                <a:prstClr val="white">
                  <a:lumMod val="95000"/>
                </a:prst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sz="3000" spc="300" dirty="0" smtClean="0">
                <a:solidFill>
                  <a:prstClr val="white">
                    <a:lumMod val="9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감사합니다</a:t>
            </a:r>
            <a:endParaRPr lang="en-US" altLang="ko-KR" sz="3000" spc="300" dirty="0" smtClean="0">
              <a:solidFill>
                <a:prstClr val="white">
                  <a:lumMod val="9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05496" y="2508815"/>
            <a:ext cx="250546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구글 노토산스 폰트 이용해서</a:t>
            </a:r>
            <a:endParaRPr lang="en-US" altLang="ko-KR" sz="1300" dirty="0" smtClean="0">
              <a:solidFill>
                <a:prstClr val="white">
                  <a:lumMod val="6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디자인 활용 깔끔하게 해봤어요 </a:t>
            </a:r>
            <a:endParaRPr lang="en-US" altLang="ko-KR" sz="1300" dirty="0" smtClean="0">
              <a:solidFill>
                <a:prstClr val="white">
                  <a:lumMod val="6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676" y="1457697"/>
            <a:ext cx="1072567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72438" y="4870653"/>
            <a:ext cx="133671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379827" y="4873244"/>
            <a:ext cx="133671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68333" y="4900798"/>
            <a:ext cx="152767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행복하기를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93567" y="4870653"/>
            <a:ext cx="152767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기억해요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781064" y="5445748"/>
            <a:ext cx="133671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8453" y="5448339"/>
            <a:ext cx="133671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76959" y="5475893"/>
            <a:ext cx="152767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즐거워요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02193" y="5445748"/>
            <a:ext cx="152767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행복합니다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2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2201806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회사소개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00598" y="2237616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BUSINESS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2201806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회사소개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500598" y="3691947"/>
            <a:ext cx="1664898" cy="34505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HISTORY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5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8" y="351291"/>
            <a:ext cx="2201806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회사소개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500598" y="4775999"/>
            <a:ext cx="1664898" cy="34505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REQUESTER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2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186684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조직현황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35689" y="897416"/>
            <a:ext cx="1535502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조직도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xmlns="" id="{3EC1E657-5E0E-4D88-9266-8E8745CEC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880060"/>
              </p:ext>
            </p:extLst>
          </p:nvPr>
        </p:nvGraphicFramePr>
        <p:xfrm>
          <a:off x="661175" y="1693154"/>
          <a:ext cx="8753745" cy="484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2344853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smtClean="0">
                <a:solidFill>
                  <a:prstClr val="black">
                    <a:lumMod val="75000"/>
                    <a:lumOff val="2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조직현황</a:t>
            </a:r>
            <a:endParaRPr lang="en-US" altLang="ko-KR" sz="2500" spc="300" dirty="0" smtClean="0">
              <a:solidFill>
                <a:prstClr val="black">
                  <a:lumMod val="75000"/>
                  <a:lumOff val="2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317074" y="1193853"/>
            <a:ext cx="1824929" cy="3504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네트워크구성도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" y="1717486"/>
            <a:ext cx="9588925" cy="48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17" y="351291"/>
            <a:ext cx="308389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solidFill>
                  <a:schemeClr val="bg1">
                    <a:lumMod val="9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보안취약점 점검 </a:t>
            </a:r>
            <a:endParaRPr lang="en-US" altLang="ko-KR" sz="2500" spc="300" dirty="0" smtClean="0">
              <a:solidFill>
                <a:schemeClr val="bg1">
                  <a:lumMod val="9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0598" y="681323"/>
            <a:ext cx="32115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3807" y="1010926"/>
            <a:ext cx="2814357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보안요구사항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4915" y="1649918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5" name="타원 14"/>
          <p:cNvSpPr/>
          <p:nvPr/>
        </p:nvSpPr>
        <p:spPr>
          <a:xfrm>
            <a:off x="3344740" y="1680318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6" name="타원 15"/>
          <p:cNvSpPr/>
          <p:nvPr/>
        </p:nvSpPr>
        <p:spPr>
          <a:xfrm>
            <a:off x="6603829" y="1710616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7" name="타원 16"/>
          <p:cNvSpPr/>
          <p:nvPr/>
        </p:nvSpPr>
        <p:spPr>
          <a:xfrm>
            <a:off x="1691451" y="3896677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14" name="타원 13"/>
          <p:cNvSpPr/>
          <p:nvPr/>
        </p:nvSpPr>
        <p:spPr>
          <a:xfrm>
            <a:off x="4950540" y="3896677"/>
            <a:ext cx="2696978" cy="271987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pic>
        <p:nvPicPr>
          <p:cNvPr id="18" name="그림 17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xmlns="" id="{6D3ED2BA-E5B6-4AF7-928E-B54B5D320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0" y="1908144"/>
            <a:ext cx="1760707" cy="17607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1F96D96D-43F8-413C-B76F-A65210E72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97" y="2214724"/>
            <a:ext cx="1590264" cy="15902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A38E503-07D6-4943-B998-D57B965BA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2" y="2214724"/>
            <a:ext cx="1527391" cy="15273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2D56341-7230-4FF9-9041-213B61220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61" y="4369794"/>
            <a:ext cx="1480647" cy="14806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AE49996-2663-4CEB-B0EF-3EBE9CE04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81" y="4522181"/>
            <a:ext cx="1546696" cy="15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730</Words>
  <Application>Microsoft Office PowerPoint</Application>
  <PresentationFormat>A4 용지(210x297mm)</PresentationFormat>
  <Paragraphs>228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Noto Sans CJK KR Bold</vt:lpstr>
      <vt:lpstr>Noto Sans CJK KR DemiLight</vt:lpstr>
      <vt:lpstr>Noto Sans CJK KR Medium</vt:lpstr>
      <vt:lpstr>맑은 고딕</vt:lpstr>
      <vt:lpstr>Arial</vt:lpstr>
      <vt:lpstr>Calibri</vt:lpstr>
      <vt:lpstr>Calibri Light</vt:lpstr>
      <vt:lpstr>Times New Roman</vt:lpstr>
      <vt:lpstr>Wingdings</vt:lpstr>
      <vt:lpstr>3_Office 테마</vt:lpstr>
      <vt:lpstr>가상 회사 보안 컨설팅  - SmileGate   Entertainment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MY-HOME</cp:lastModifiedBy>
  <cp:revision>372</cp:revision>
  <dcterms:created xsi:type="dcterms:W3CDTF">2017-09-07T10:48:07Z</dcterms:created>
  <dcterms:modified xsi:type="dcterms:W3CDTF">2018-06-27T02:38:37Z</dcterms:modified>
</cp:coreProperties>
</file>