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84" r:id="rId2"/>
    <p:sldId id="3794" r:id="rId3"/>
    <p:sldId id="3795" r:id="rId4"/>
    <p:sldId id="3796" r:id="rId5"/>
    <p:sldId id="3797" r:id="rId6"/>
    <p:sldId id="3785" r:id="rId7"/>
    <p:sldId id="3792" r:id="rId8"/>
    <p:sldId id="3787" r:id="rId9"/>
    <p:sldId id="3788" r:id="rId10"/>
    <p:sldId id="3789" r:id="rId11"/>
    <p:sldId id="3790" r:id="rId12"/>
    <p:sldId id="3791" r:id="rId13"/>
    <p:sldId id="3793" r:id="rId14"/>
    <p:sldId id="3774" r:id="rId15"/>
  </p:sldIdLst>
  <p:sldSz cx="12192000" cy="6858000"/>
  <p:notesSz cx="6865938" cy="9998075"/>
  <p:defaultTextStyle>
    <a:defPPr>
      <a:defRPr lang="en-US"/>
    </a:defPPr>
    <a:lvl1pPr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7" userDrawn="1">
          <p15:clr>
            <a:srgbClr val="A4A3A4"/>
          </p15:clr>
        </p15:guide>
        <p15:guide id="2" orient="horz" pos="368" userDrawn="1">
          <p15:clr>
            <a:srgbClr val="A4A3A4"/>
          </p15:clr>
        </p15:guide>
        <p15:guide id="3" orient="horz" pos="142" userDrawn="1">
          <p15:clr>
            <a:srgbClr val="A4A3A4"/>
          </p15:clr>
        </p15:guide>
        <p15:guide id="4" orient="horz" pos="413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pos="7394" userDrawn="1">
          <p15:clr>
            <a:srgbClr val="A4A3A4"/>
          </p15:clr>
        </p15:guide>
        <p15:guide id="7" pos="286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292" userDrawn="1">
          <p15:clr>
            <a:srgbClr val="A4A3A4"/>
          </p15:clr>
        </p15:guide>
        <p15:guide id="10" pos="4789" userDrawn="1">
          <p15:clr>
            <a:srgbClr val="A4A3A4"/>
          </p15:clr>
        </p15:guide>
        <p15:guide id="11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9" userDrawn="1">
          <p15:clr>
            <a:srgbClr val="A4A3A4"/>
          </p15:clr>
        </p15:guide>
        <p15:guide id="2" pos="2182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45C"/>
    <a:srgbClr val="99CCFF"/>
    <a:srgbClr val="293B52"/>
    <a:srgbClr val="1A1752"/>
    <a:srgbClr val="304356"/>
    <a:srgbClr val="76ABDC"/>
    <a:srgbClr val="F2F2F2"/>
    <a:srgbClr val="1A4791"/>
    <a:srgbClr val="FF993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5012" autoAdjust="0"/>
  </p:normalViewPr>
  <p:slideViewPr>
    <p:cSldViewPr snapToGrid="0" snapToObjects="1">
      <p:cViewPr varScale="1">
        <p:scale>
          <a:sx n="82" d="100"/>
          <a:sy n="82" d="100"/>
        </p:scale>
        <p:origin x="1042" y="26"/>
      </p:cViewPr>
      <p:guideLst>
        <p:guide orient="horz" pos="2987"/>
        <p:guide orient="horz" pos="368"/>
        <p:guide orient="horz" pos="142"/>
        <p:guide orient="horz" pos="4133"/>
        <p:guide orient="horz" pos="1162"/>
        <p:guide pos="7394"/>
        <p:guide pos="286"/>
        <p:guide pos="3840"/>
        <p:guide pos="2292"/>
        <p:guide pos="4789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2088" y="102"/>
      </p:cViewPr>
      <p:guideLst>
        <p:guide orient="horz" pos="3169"/>
        <p:guide pos="2182"/>
        <p:guide orient="horz" pos="3150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75988" cy="5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89" rIns="92179" bIns="46089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0" y="3"/>
            <a:ext cx="2975988" cy="5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89" rIns="92179" bIns="460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7694"/>
            <a:ext cx="2975988" cy="50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89" rIns="92179" bIns="46089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950" y="9497694"/>
            <a:ext cx="2975988" cy="50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89" rIns="92179" bIns="460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81EA1D7B-A95A-4C16-8C04-02A0535A82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435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75988" cy="5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89" rIns="92179" bIns="46089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950" y="3"/>
            <a:ext cx="2975988" cy="5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89" rIns="92179" bIns="460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749300"/>
            <a:ext cx="6662738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566" y="4749649"/>
            <a:ext cx="5034808" cy="449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89" rIns="92179" bIns="46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7694"/>
            <a:ext cx="2975988" cy="50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89" rIns="92179" bIns="46089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950" y="9497694"/>
            <a:ext cx="2975988" cy="50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9" tIns="46089" rIns="92179" bIns="460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BE9CF8CF-747B-4804-853C-A0B426652B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05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0" y="-11573"/>
            <a:ext cx="12192000" cy="12776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4938" y="331561"/>
            <a:ext cx="1919130" cy="30691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0"/>
          <a:stretch/>
        </p:blipFill>
        <p:spPr>
          <a:xfrm>
            <a:off x="13821" y="-11573"/>
            <a:ext cx="12178180" cy="6869573"/>
          </a:xfrm>
          <a:prstGeom prst="rect">
            <a:avLst/>
          </a:prstGeom>
        </p:spPr>
      </p:pic>
      <p:sp>
        <p:nvSpPr>
          <p:cNvPr id="38" name="Freeform 69"/>
          <p:cNvSpPr/>
          <p:nvPr userDrawn="1"/>
        </p:nvSpPr>
        <p:spPr>
          <a:xfrm>
            <a:off x="10953878" y="5625656"/>
            <a:ext cx="815058" cy="841584"/>
          </a:xfrm>
          <a:custGeom>
            <a:avLst/>
            <a:gdLst/>
            <a:ahLst/>
            <a:cxnLst/>
            <a:rect l="l" t="t" r="r" b="b"/>
            <a:pathLst>
              <a:path w="855889" h="1185398">
                <a:moveTo>
                  <a:pt x="448876" y="461269"/>
                </a:moveTo>
                <a:cubicBezTo>
                  <a:pt x="434572" y="461269"/>
                  <a:pt x="422976" y="472866"/>
                  <a:pt x="422976" y="487170"/>
                </a:cubicBezTo>
                <a:cubicBezTo>
                  <a:pt x="422976" y="501474"/>
                  <a:pt x="434572" y="513069"/>
                  <a:pt x="448876" y="513069"/>
                </a:cubicBezTo>
                <a:cubicBezTo>
                  <a:pt x="463179" y="513069"/>
                  <a:pt x="474775" y="501474"/>
                  <a:pt x="474775" y="487170"/>
                </a:cubicBezTo>
                <a:cubicBezTo>
                  <a:pt x="474775" y="472866"/>
                  <a:pt x="463179" y="461269"/>
                  <a:pt x="448876" y="461269"/>
                </a:cubicBezTo>
                <a:close/>
                <a:moveTo>
                  <a:pt x="448876" y="445785"/>
                </a:moveTo>
                <a:cubicBezTo>
                  <a:pt x="471732" y="445785"/>
                  <a:pt x="490261" y="464313"/>
                  <a:pt x="490261" y="487170"/>
                </a:cubicBezTo>
                <a:cubicBezTo>
                  <a:pt x="490261" y="510027"/>
                  <a:pt x="471732" y="528555"/>
                  <a:pt x="448876" y="528555"/>
                </a:cubicBezTo>
                <a:cubicBezTo>
                  <a:pt x="426019" y="528555"/>
                  <a:pt x="407491" y="510027"/>
                  <a:pt x="407491" y="487170"/>
                </a:cubicBezTo>
                <a:cubicBezTo>
                  <a:pt x="407491" y="464313"/>
                  <a:pt x="426019" y="445785"/>
                  <a:pt x="448876" y="445785"/>
                </a:cubicBezTo>
                <a:close/>
                <a:moveTo>
                  <a:pt x="448876" y="429988"/>
                </a:moveTo>
                <a:cubicBezTo>
                  <a:pt x="417295" y="429988"/>
                  <a:pt x="391695" y="455590"/>
                  <a:pt x="391695" y="487170"/>
                </a:cubicBezTo>
                <a:cubicBezTo>
                  <a:pt x="391695" y="518750"/>
                  <a:pt x="417295" y="544350"/>
                  <a:pt x="448876" y="544350"/>
                </a:cubicBezTo>
                <a:cubicBezTo>
                  <a:pt x="480455" y="544350"/>
                  <a:pt x="506057" y="518750"/>
                  <a:pt x="506057" y="487170"/>
                </a:cubicBezTo>
                <a:cubicBezTo>
                  <a:pt x="506057" y="455590"/>
                  <a:pt x="480455" y="429988"/>
                  <a:pt x="448876" y="429988"/>
                </a:cubicBezTo>
                <a:close/>
                <a:moveTo>
                  <a:pt x="423356" y="389024"/>
                </a:moveTo>
                <a:cubicBezTo>
                  <a:pt x="424590" y="401922"/>
                  <a:pt x="435576" y="411829"/>
                  <a:pt x="448876" y="411829"/>
                </a:cubicBezTo>
                <a:cubicBezTo>
                  <a:pt x="462097" y="411829"/>
                  <a:pt x="473033" y="402036"/>
                  <a:pt x="474351" y="389241"/>
                </a:cubicBezTo>
                <a:cubicBezTo>
                  <a:pt x="483950" y="391645"/>
                  <a:pt x="492994" y="395427"/>
                  <a:pt x="501136" y="400585"/>
                </a:cubicBezTo>
                <a:cubicBezTo>
                  <a:pt x="492933" y="410462"/>
                  <a:pt x="493573" y="425100"/>
                  <a:pt x="502796" y="434548"/>
                </a:cubicBezTo>
                <a:cubicBezTo>
                  <a:pt x="512088" y="444071"/>
                  <a:pt x="526859" y="445010"/>
                  <a:pt x="536952" y="436877"/>
                </a:cubicBezTo>
                <a:cubicBezTo>
                  <a:pt x="541418" y="444529"/>
                  <a:pt x="544874" y="452836"/>
                  <a:pt x="547047" y="461649"/>
                </a:cubicBezTo>
                <a:cubicBezTo>
                  <a:pt x="534139" y="462874"/>
                  <a:pt x="524219" y="473865"/>
                  <a:pt x="524219" y="487173"/>
                </a:cubicBezTo>
                <a:cubicBezTo>
                  <a:pt x="524219" y="500475"/>
                  <a:pt x="534129" y="511461"/>
                  <a:pt x="547029" y="512693"/>
                </a:cubicBezTo>
                <a:cubicBezTo>
                  <a:pt x="544830" y="521390"/>
                  <a:pt x="541350" y="529577"/>
                  <a:pt x="536807" y="537088"/>
                </a:cubicBezTo>
                <a:cubicBezTo>
                  <a:pt x="526716" y="529165"/>
                  <a:pt x="512116" y="530202"/>
                  <a:pt x="502921" y="539667"/>
                </a:cubicBezTo>
                <a:cubicBezTo>
                  <a:pt x="493704" y="549157"/>
                  <a:pt x="493114" y="563835"/>
                  <a:pt x="501386" y="573697"/>
                </a:cubicBezTo>
                <a:cubicBezTo>
                  <a:pt x="493156" y="578927"/>
                  <a:pt x="484086" y="582904"/>
                  <a:pt x="474394" y="585314"/>
                </a:cubicBezTo>
                <a:cubicBezTo>
                  <a:pt x="473158" y="572420"/>
                  <a:pt x="462173" y="562517"/>
                  <a:pt x="448876" y="562517"/>
                </a:cubicBezTo>
                <a:cubicBezTo>
                  <a:pt x="435653" y="562517"/>
                  <a:pt x="424717" y="572309"/>
                  <a:pt x="423400" y="585104"/>
                </a:cubicBezTo>
                <a:cubicBezTo>
                  <a:pt x="413801" y="582702"/>
                  <a:pt x="404758" y="578919"/>
                  <a:pt x="396614" y="573762"/>
                </a:cubicBezTo>
                <a:cubicBezTo>
                  <a:pt x="404818" y="563884"/>
                  <a:pt x="404178" y="549246"/>
                  <a:pt x="394956" y="539797"/>
                </a:cubicBezTo>
                <a:cubicBezTo>
                  <a:pt x="385663" y="530275"/>
                  <a:pt x="370893" y="529336"/>
                  <a:pt x="360799" y="537469"/>
                </a:cubicBezTo>
                <a:cubicBezTo>
                  <a:pt x="356333" y="529816"/>
                  <a:pt x="352877" y="521509"/>
                  <a:pt x="350704" y="512697"/>
                </a:cubicBezTo>
                <a:cubicBezTo>
                  <a:pt x="363612" y="511471"/>
                  <a:pt x="373532" y="500481"/>
                  <a:pt x="373532" y="487173"/>
                </a:cubicBezTo>
                <a:cubicBezTo>
                  <a:pt x="373532" y="473951"/>
                  <a:pt x="363739" y="463015"/>
                  <a:pt x="350944" y="461697"/>
                </a:cubicBezTo>
                <a:cubicBezTo>
                  <a:pt x="353121" y="452999"/>
                  <a:pt x="356432" y="444757"/>
                  <a:pt x="360997" y="437293"/>
                </a:cubicBezTo>
                <a:cubicBezTo>
                  <a:pt x="371084" y="445177"/>
                  <a:pt x="385651" y="444128"/>
                  <a:pt x="394830" y="434679"/>
                </a:cubicBezTo>
                <a:cubicBezTo>
                  <a:pt x="404064" y="425170"/>
                  <a:pt x="404640" y="410456"/>
                  <a:pt x="396324" y="400591"/>
                </a:cubicBezTo>
                <a:cubicBezTo>
                  <a:pt x="404571" y="395394"/>
                  <a:pt x="413655" y="391430"/>
                  <a:pt x="423356" y="389024"/>
                </a:cubicBezTo>
                <a:close/>
                <a:moveTo>
                  <a:pt x="613835" y="241886"/>
                </a:moveTo>
                <a:cubicBezTo>
                  <a:pt x="590684" y="241886"/>
                  <a:pt x="571916" y="260654"/>
                  <a:pt x="571916" y="283805"/>
                </a:cubicBezTo>
                <a:cubicBezTo>
                  <a:pt x="571916" y="306955"/>
                  <a:pt x="590684" y="325724"/>
                  <a:pt x="613835" y="325724"/>
                </a:cubicBezTo>
                <a:cubicBezTo>
                  <a:pt x="636986" y="325724"/>
                  <a:pt x="655754" y="306955"/>
                  <a:pt x="655754" y="283805"/>
                </a:cubicBezTo>
                <a:cubicBezTo>
                  <a:pt x="655754" y="260654"/>
                  <a:pt x="636986" y="241886"/>
                  <a:pt x="613835" y="241886"/>
                </a:cubicBezTo>
                <a:close/>
                <a:moveTo>
                  <a:pt x="613835" y="216822"/>
                </a:moveTo>
                <a:cubicBezTo>
                  <a:pt x="650830" y="216822"/>
                  <a:pt x="680818" y="246811"/>
                  <a:pt x="680818" y="283805"/>
                </a:cubicBezTo>
                <a:cubicBezTo>
                  <a:pt x="680818" y="320798"/>
                  <a:pt x="650830" y="350787"/>
                  <a:pt x="613835" y="350787"/>
                </a:cubicBezTo>
                <a:cubicBezTo>
                  <a:pt x="576842" y="350787"/>
                  <a:pt x="546853" y="320798"/>
                  <a:pt x="546853" y="283805"/>
                </a:cubicBezTo>
                <a:cubicBezTo>
                  <a:pt x="546853" y="246811"/>
                  <a:pt x="576842" y="216822"/>
                  <a:pt x="613835" y="216822"/>
                </a:cubicBezTo>
                <a:close/>
                <a:moveTo>
                  <a:pt x="613835" y="191257"/>
                </a:moveTo>
                <a:cubicBezTo>
                  <a:pt x="562723" y="191257"/>
                  <a:pt x="521288" y="232692"/>
                  <a:pt x="521288" y="283805"/>
                </a:cubicBezTo>
                <a:cubicBezTo>
                  <a:pt x="521288" y="334917"/>
                  <a:pt x="562723" y="376352"/>
                  <a:pt x="613835" y="376352"/>
                </a:cubicBezTo>
                <a:cubicBezTo>
                  <a:pt x="664948" y="376352"/>
                  <a:pt x="706384" y="334917"/>
                  <a:pt x="706384" y="283805"/>
                </a:cubicBezTo>
                <a:cubicBezTo>
                  <a:pt x="706384" y="232692"/>
                  <a:pt x="664948" y="191257"/>
                  <a:pt x="613835" y="191257"/>
                </a:cubicBezTo>
                <a:close/>
                <a:moveTo>
                  <a:pt x="330724" y="185664"/>
                </a:moveTo>
                <a:cubicBezTo>
                  <a:pt x="313549" y="185664"/>
                  <a:pt x="299625" y="199588"/>
                  <a:pt x="299625" y="216763"/>
                </a:cubicBezTo>
                <a:cubicBezTo>
                  <a:pt x="299625" y="233938"/>
                  <a:pt x="313549" y="247861"/>
                  <a:pt x="330724" y="247861"/>
                </a:cubicBezTo>
                <a:cubicBezTo>
                  <a:pt x="347900" y="247861"/>
                  <a:pt x="361823" y="233938"/>
                  <a:pt x="361823" y="216763"/>
                </a:cubicBezTo>
                <a:cubicBezTo>
                  <a:pt x="361823" y="199588"/>
                  <a:pt x="347900" y="185664"/>
                  <a:pt x="330724" y="185664"/>
                </a:cubicBezTo>
                <a:close/>
                <a:moveTo>
                  <a:pt x="330724" y="167070"/>
                </a:moveTo>
                <a:cubicBezTo>
                  <a:pt x="358168" y="167070"/>
                  <a:pt x="380416" y="189319"/>
                  <a:pt x="380416" y="216763"/>
                </a:cubicBezTo>
                <a:cubicBezTo>
                  <a:pt x="380416" y="244208"/>
                  <a:pt x="358168" y="266457"/>
                  <a:pt x="330724" y="266457"/>
                </a:cubicBezTo>
                <a:cubicBezTo>
                  <a:pt x="303279" y="266457"/>
                  <a:pt x="281031" y="244208"/>
                  <a:pt x="281031" y="216763"/>
                </a:cubicBezTo>
                <a:cubicBezTo>
                  <a:pt x="281031" y="189319"/>
                  <a:pt x="303279" y="167070"/>
                  <a:pt x="330724" y="167070"/>
                </a:cubicBezTo>
                <a:close/>
                <a:moveTo>
                  <a:pt x="330724" y="148103"/>
                </a:moveTo>
                <a:cubicBezTo>
                  <a:pt x="292804" y="148103"/>
                  <a:pt x="262065" y="178844"/>
                  <a:pt x="262065" y="216763"/>
                </a:cubicBezTo>
                <a:cubicBezTo>
                  <a:pt x="262065" y="254683"/>
                  <a:pt x="292804" y="285422"/>
                  <a:pt x="330724" y="285422"/>
                </a:cubicBezTo>
                <a:cubicBezTo>
                  <a:pt x="368643" y="285422"/>
                  <a:pt x="399384" y="254683"/>
                  <a:pt x="399384" y="216763"/>
                </a:cubicBezTo>
                <a:cubicBezTo>
                  <a:pt x="399384" y="178844"/>
                  <a:pt x="368643" y="148103"/>
                  <a:pt x="330724" y="148103"/>
                </a:cubicBezTo>
                <a:close/>
                <a:moveTo>
                  <a:pt x="572532" y="124957"/>
                </a:moveTo>
                <a:cubicBezTo>
                  <a:pt x="574530" y="145832"/>
                  <a:pt x="592309" y="161866"/>
                  <a:pt x="613835" y="161866"/>
                </a:cubicBezTo>
                <a:cubicBezTo>
                  <a:pt x="635237" y="161866"/>
                  <a:pt x="652936" y="146017"/>
                  <a:pt x="655069" y="125308"/>
                </a:cubicBezTo>
                <a:cubicBezTo>
                  <a:pt x="670604" y="129197"/>
                  <a:pt x="685242" y="135320"/>
                  <a:pt x="698419" y="143668"/>
                </a:cubicBezTo>
                <a:cubicBezTo>
                  <a:pt x="685142" y="159654"/>
                  <a:pt x="686180" y="183343"/>
                  <a:pt x="701106" y="198637"/>
                </a:cubicBezTo>
                <a:cubicBezTo>
                  <a:pt x="716146" y="214048"/>
                  <a:pt x="740052" y="215569"/>
                  <a:pt x="756388" y="202404"/>
                </a:cubicBezTo>
                <a:cubicBezTo>
                  <a:pt x="763616" y="214790"/>
                  <a:pt x="769210" y="228235"/>
                  <a:pt x="772726" y="242499"/>
                </a:cubicBezTo>
                <a:cubicBezTo>
                  <a:pt x="751834" y="244481"/>
                  <a:pt x="735779" y="262271"/>
                  <a:pt x="735779" y="283810"/>
                </a:cubicBezTo>
                <a:cubicBezTo>
                  <a:pt x="735779" y="305338"/>
                  <a:pt x="751819" y="323120"/>
                  <a:pt x="772698" y="325115"/>
                </a:cubicBezTo>
                <a:cubicBezTo>
                  <a:pt x="769137" y="339190"/>
                  <a:pt x="763507" y="352441"/>
                  <a:pt x="756155" y="364597"/>
                </a:cubicBezTo>
                <a:cubicBezTo>
                  <a:pt x="739821" y="351775"/>
                  <a:pt x="716190" y="353453"/>
                  <a:pt x="701309" y="368773"/>
                </a:cubicBezTo>
                <a:cubicBezTo>
                  <a:pt x="686391" y="384132"/>
                  <a:pt x="685436" y="407887"/>
                  <a:pt x="698824" y="423848"/>
                </a:cubicBezTo>
                <a:cubicBezTo>
                  <a:pt x="685503" y="432313"/>
                  <a:pt x="670823" y="438748"/>
                  <a:pt x="655137" y="442652"/>
                </a:cubicBezTo>
                <a:cubicBezTo>
                  <a:pt x="653135" y="421783"/>
                  <a:pt x="635358" y="405753"/>
                  <a:pt x="613835" y="405753"/>
                </a:cubicBezTo>
                <a:cubicBezTo>
                  <a:pt x="592434" y="405753"/>
                  <a:pt x="574735" y="421603"/>
                  <a:pt x="572603" y="442313"/>
                </a:cubicBezTo>
                <a:cubicBezTo>
                  <a:pt x="557068" y="438423"/>
                  <a:pt x="542430" y="432301"/>
                  <a:pt x="529251" y="423952"/>
                </a:cubicBezTo>
                <a:cubicBezTo>
                  <a:pt x="542530" y="407966"/>
                  <a:pt x="541492" y="384276"/>
                  <a:pt x="526566" y="368981"/>
                </a:cubicBezTo>
                <a:cubicBezTo>
                  <a:pt x="511526" y="353571"/>
                  <a:pt x="487618" y="352051"/>
                  <a:pt x="471283" y="365215"/>
                </a:cubicBezTo>
                <a:cubicBezTo>
                  <a:pt x="464055" y="352829"/>
                  <a:pt x="458461" y="339383"/>
                  <a:pt x="454944" y="325121"/>
                </a:cubicBezTo>
                <a:cubicBezTo>
                  <a:pt x="475836" y="323137"/>
                  <a:pt x="491891" y="305349"/>
                  <a:pt x="491891" y="283810"/>
                </a:cubicBezTo>
                <a:cubicBezTo>
                  <a:pt x="491891" y="262409"/>
                  <a:pt x="476042" y="244709"/>
                  <a:pt x="455333" y="242576"/>
                </a:cubicBezTo>
                <a:cubicBezTo>
                  <a:pt x="458856" y="228501"/>
                  <a:pt x="464215" y="215160"/>
                  <a:pt x="471605" y="203080"/>
                </a:cubicBezTo>
                <a:cubicBezTo>
                  <a:pt x="487931" y="215839"/>
                  <a:pt x="511508" y="214140"/>
                  <a:pt x="526362" y="198847"/>
                </a:cubicBezTo>
                <a:cubicBezTo>
                  <a:pt x="541308" y="183459"/>
                  <a:pt x="542239" y="159643"/>
                  <a:pt x="528782" y="143677"/>
                </a:cubicBezTo>
                <a:cubicBezTo>
                  <a:pt x="542129" y="135264"/>
                  <a:pt x="556830" y="128849"/>
                  <a:pt x="572532" y="124957"/>
                </a:cubicBezTo>
                <a:close/>
                <a:moveTo>
                  <a:pt x="300081" y="98917"/>
                </a:moveTo>
                <a:cubicBezTo>
                  <a:pt x="301563" y="114404"/>
                  <a:pt x="314754" y="126299"/>
                  <a:pt x="330724" y="126299"/>
                </a:cubicBezTo>
                <a:cubicBezTo>
                  <a:pt x="346601" y="126299"/>
                  <a:pt x="359731" y="114540"/>
                  <a:pt x="361313" y="99176"/>
                </a:cubicBezTo>
                <a:cubicBezTo>
                  <a:pt x="372838" y="102062"/>
                  <a:pt x="383698" y="106604"/>
                  <a:pt x="393474" y="112797"/>
                </a:cubicBezTo>
                <a:cubicBezTo>
                  <a:pt x="383624" y="124657"/>
                  <a:pt x="384394" y="142233"/>
                  <a:pt x="395467" y="153578"/>
                </a:cubicBezTo>
                <a:cubicBezTo>
                  <a:pt x="406625" y="165012"/>
                  <a:pt x="424362" y="166141"/>
                  <a:pt x="436481" y="156375"/>
                </a:cubicBezTo>
                <a:cubicBezTo>
                  <a:pt x="441843" y="165563"/>
                  <a:pt x="445994" y="175538"/>
                  <a:pt x="448602" y="186119"/>
                </a:cubicBezTo>
                <a:cubicBezTo>
                  <a:pt x="433102" y="187590"/>
                  <a:pt x="421192" y="200787"/>
                  <a:pt x="421192" y="216767"/>
                </a:cubicBezTo>
                <a:cubicBezTo>
                  <a:pt x="421192" y="232738"/>
                  <a:pt x="433091" y="245931"/>
                  <a:pt x="448580" y="247410"/>
                </a:cubicBezTo>
                <a:cubicBezTo>
                  <a:pt x="445939" y="257852"/>
                  <a:pt x="441763" y="267684"/>
                  <a:pt x="436307" y="276701"/>
                </a:cubicBezTo>
                <a:cubicBezTo>
                  <a:pt x="424190" y="267189"/>
                  <a:pt x="406659" y="268433"/>
                  <a:pt x="395619" y="279799"/>
                </a:cubicBezTo>
                <a:cubicBezTo>
                  <a:pt x="384551" y="291194"/>
                  <a:pt x="383842" y="308819"/>
                  <a:pt x="393775" y="320659"/>
                </a:cubicBezTo>
                <a:cubicBezTo>
                  <a:pt x="383893" y="326939"/>
                  <a:pt x="373001" y="331713"/>
                  <a:pt x="361365" y="334609"/>
                </a:cubicBezTo>
                <a:cubicBezTo>
                  <a:pt x="359880" y="319126"/>
                  <a:pt x="346691" y="307235"/>
                  <a:pt x="330724" y="307235"/>
                </a:cubicBezTo>
                <a:cubicBezTo>
                  <a:pt x="314846" y="307235"/>
                  <a:pt x="301716" y="318994"/>
                  <a:pt x="300134" y="334357"/>
                </a:cubicBezTo>
                <a:cubicBezTo>
                  <a:pt x="288610" y="331472"/>
                  <a:pt x="277749" y="326930"/>
                  <a:pt x="267973" y="320736"/>
                </a:cubicBezTo>
                <a:cubicBezTo>
                  <a:pt x="277823" y="308877"/>
                  <a:pt x="277053" y="291301"/>
                  <a:pt x="265980" y="279955"/>
                </a:cubicBezTo>
                <a:cubicBezTo>
                  <a:pt x="254822" y="268521"/>
                  <a:pt x="237086" y="267394"/>
                  <a:pt x="224967" y="277159"/>
                </a:cubicBezTo>
                <a:cubicBezTo>
                  <a:pt x="219604" y="267972"/>
                  <a:pt x="215454" y="257996"/>
                  <a:pt x="212845" y="247415"/>
                </a:cubicBezTo>
                <a:cubicBezTo>
                  <a:pt x="228345" y="245944"/>
                  <a:pt x="240255" y="232746"/>
                  <a:pt x="240255" y="216767"/>
                </a:cubicBezTo>
                <a:cubicBezTo>
                  <a:pt x="240255" y="200890"/>
                  <a:pt x="228497" y="187760"/>
                  <a:pt x="213134" y="186177"/>
                </a:cubicBezTo>
                <a:cubicBezTo>
                  <a:pt x="215748" y="175734"/>
                  <a:pt x="219724" y="165837"/>
                  <a:pt x="225206" y="156875"/>
                </a:cubicBezTo>
                <a:cubicBezTo>
                  <a:pt x="237318" y="166340"/>
                  <a:pt x="254808" y="165081"/>
                  <a:pt x="265828" y="153735"/>
                </a:cubicBezTo>
                <a:cubicBezTo>
                  <a:pt x="276917" y="142319"/>
                  <a:pt x="277608" y="124649"/>
                  <a:pt x="267624" y="112805"/>
                </a:cubicBezTo>
                <a:cubicBezTo>
                  <a:pt x="277526" y="106563"/>
                  <a:pt x="288432" y="101806"/>
                  <a:pt x="300081" y="98917"/>
                </a:cubicBezTo>
                <a:close/>
                <a:moveTo>
                  <a:pt x="481005" y="28"/>
                </a:moveTo>
                <a:cubicBezTo>
                  <a:pt x="297345" y="2670"/>
                  <a:pt x="151121" y="110135"/>
                  <a:pt x="116327" y="219362"/>
                </a:cubicBezTo>
                <a:cubicBezTo>
                  <a:pt x="81533" y="328589"/>
                  <a:pt x="117208" y="236539"/>
                  <a:pt x="66118" y="369989"/>
                </a:cubicBezTo>
                <a:cubicBezTo>
                  <a:pt x="59952" y="426805"/>
                  <a:pt x="100912" y="418877"/>
                  <a:pt x="89901" y="459837"/>
                </a:cubicBezTo>
                <a:cubicBezTo>
                  <a:pt x="78891" y="500797"/>
                  <a:pt x="2255" y="582717"/>
                  <a:pt x="53" y="615750"/>
                </a:cubicBezTo>
                <a:cubicBezTo>
                  <a:pt x="-2149" y="648782"/>
                  <a:pt x="64356" y="640414"/>
                  <a:pt x="76688" y="658031"/>
                </a:cubicBezTo>
                <a:cubicBezTo>
                  <a:pt x="89021" y="675648"/>
                  <a:pt x="71844" y="707800"/>
                  <a:pt x="74046" y="721453"/>
                </a:cubicBezTo>
                <a:cubicBezTo>
                  <a:pt x="76248" y="735107"/>
                  <a:pt x="88580" y="734666"/>
                  <a:pt x="89901" y="739951"/>
                </a:cubicBezTo>
                <a:cubicBezTo>
                  <a:pt x="91223" y="745236"/>
                  <a:pt x="76248" y="744356"/>
                  <a:pt x="81974" y="753164"/>
                </a:cubicBezTo>
                <a:cubicBezTo>
                  <a:pt x="87699" y="761973"/>
                  <a:pt x="115447" y="766377"/>
                  <a:pt x="124255" y="792803"/>
                </a:cubicBezTo>
                <a:cubicBezTo>
                  <a:pt x="133064" y="819229"/>
                  <a:pt x="61273" y="883972"/>
                  <a:pt x="134825" y="911719"/>
                </a:cubicBezTo>
                <a:cubicBezTo>
                  <a:pt x="208377" y="939466"/>
                  <a:pt x="304392" y="882651"/>
                  <a:pt x="327734" y="927575"/>
                </a:cubicBezTo>
                <a:cubicBezTo>
                  <a:pt x="351077" y="972499"/>
                  <a:pt x="380146" y="1050895"/>
                  <a:pt x="274883" y="1181263"/>
                </a:cubicBezTo>
                <a:cubicBezTo>
                  <a:pt x="425951" y="1179501"/>
                  <a:pt x="717957" y="1191393"/>
                  <a:pt x="845682" y="1181263"/>
                </a:cubicBezTo>
                <a:cubicBezTo>
                  <a:pt x="814852" y="1086570"/>
                  <a:pt x="714874" y="995401"/>
                  <a:pt x="716195" y="866795"/>
                </a:cubicBezTo>
                <a:cubicBezTo>
                  <a:pt x="717516" y="738189"/>
                  <a:pt x="826743" y="630724"/>
                  <a:pt x="853610" y="409628"/>
                </a:cubicBezTo>
                <a:cubicBezTo>
                  <a:pt x="880476" y="188532"/>
                  <a:pt x="664665" y="-2616"/>
                  <a:pt x="481005" y="28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0" cap="none" spc="0" normalizeH="0" baseline="0" noProof="0" dirty="0" err="1" smtClean="0">
              <a:ln>
                <a:solidFill>
                  <a:srgbClr val="505050">
                    <a:alpha val="0"/>
                  </a:srgbClr>
                </a:solidFill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8060531" y="5882466"/>
            <a:ext cx="3287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IN" altLang="ko-KR" sz="1600" b="1" i="1" kern="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  <a:cs typeface="Segoe UI Semibold" panose="020B0702040204020203" pitchFamily="34" charset="0"/>
              </a:rPr>
              <a:t>Machine </a:t>
            </a:r>
            <a:r>
              <a:rPr kumimoji="0" lang="en-IN" altLang="ko-KR" sz="1600" b="1" i="1" kern="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  <a:cs typeface="Segoe UI Semibold" panose="020B0702040204020203" pitchFamily="34" charset="0"/>
              </a:rPr>
              <a:t>Learning</a:t>
            </a:r>
            <a:r>
              <a:rPr kumimoji="0" lang="en-IN" altLang="ko-KR" sz="1600" b="1" i="1" kern="0" baseline="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kumimoji="0" lang="en-IN" altLang="ko-KR" sz="1600" b="1" i="1" kern="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  <a:cs typeface="Segoe UI Semibold" panose="020B0702040204020203" pitchFamily="34" charset="0"/>
              </a:rPr>
              <a:t>&amp;</a:t>
            </a:r>
          </a:p>
          <a:p>
            <a:pPr lvl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IN" altLang="ko-KR" sz="1600" b="1" i="1" kern="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  <a:cs typeface="Segoe UI Semibold" panose="020B0702040204020203" pitchFamily="34" charset="0"/>
              </a:rPr>
              <a:t>        Predictive</a:t>
            </a:r>
            <a:r>
              <a:rPr kumimoji="0" lang="en-IN" altLang="ko-KR" sz="1600" b="1" i="1" kern="0" baseline="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kumimoji="0" lang="en-IN" altLang="ko-KR" sz="1600" b="1" i="1" kern="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  <a:cs typeface="Segoe UI Semibold" panose="020B0702040204020203" pitchFamily="34" charset="0"/>
              </a:rPr>
              <a:t>Analytics</a:t>
            </a:r>
            <a:endParaRPr kumimoji="0" lang="en-IN" altLang="ko-KR" sz="1600" b="1" i="1" kern="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" panose="02020603020101020101" pitchFamily="18" charset="-127"/>
              <a:ea typeface="나눔명조" panose="02020603020101020101" pitchFamily="18" charset="-127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3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-제목및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0" y="2"/>
            <a:ext cx="12192000" cy="9541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0" marR="0" indent="-180970" algn="l" defTabSz="911198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-1" y="0"/>
            <a:ext cx="12192001" cy="595086"/>
          </a:xfrm>
          <a:prstGeom prst="rect">
            <a:avLst/>
          </a:prstGeom>
          <a:gradFill flip="none" rotWithShape="1">
            <a:gsLst>
              <a:gs pos="0">
                <a:srgbClr val="353948">
                  <a:alpha val="88000"/>
                </a:srgbClr>
              </a:gs>
              <a:gs pos="69000">
                <a:srgbClr val="1D4161"/>
              </a:gs>
              <a:gs pos="20000">
                <a:srgbClr val="0D4C8A">
                  <a:alpha val="95000"/>
                </a:srgbClr>
              </a:gs>
              <a:gs pos="48000">
                <a:srgbClr val="537C9A"/>
              </a:gs>
              <a:gs pos="99620">
                <a:srgbClr val="204160"/>
              </a:gs>
              <a:gs pos="83000">
                <a:srgbClr val="00365C">
                  <a:alpha val="93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7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6076" y="92660"/>
            <a:ext cx="9787557" cy="382587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  <p:sp>
        <p:nvSpPr>
          <p:cNvPr id="11" name="이등변 삼각형 10"/>
          <p:cNvSpPr/>
          <p:nvPr userDrawn="1"/>
        </p:nvSpPr>
        <p:spPr>
          <a:xfrm rot="10800000">
            <a:off x="266078" y="595223"/>
            <a:ext cx="653499" cy="260668"/>
          </a:xfrm>
          <a:prstGeom prst="triangle">
            <a:avLst/>
          </a:prstGeom>
          <a:solidFill>
            <a:srgbClr val="BBE0E3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37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62890" y="674193"/>
            <a:ext cx="11032994" cy="648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defRPr lang="ko-KR" altLang="en-US" sz="1600" kern="1200" spc="-61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5832235" y="6574073"/>
            <a:ext cx="527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1000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1000" b="0" dirty="0">
              <a:solidFill>
                <a:schemeClr val="bg1"/>
              </a:solidFill>
              <a:cs typeface="Tahom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582" y="6564574"/>
            <a:ext cx="1099323" cy="2612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912" y="6529581"/>
            <a:ext cx="1361566" cy="2624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85048" y="172767"/>
            <a:ext cx="1799879" cy="2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8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(Defau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 userDrawn="1"/>
        </p:nvSpPr>
        <p:spPr bwMode="auto">
          <a:xfrm>
            <a:off x="84932" y="6659065"/>
            <a:ext cx="531692" cy="154540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731" y="104075"/>
            <a:ext cx="9977010" cy="382587"/>
          </a:xfr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600" kern="1200" spc="-100" baseline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5360" y="636618"/>
            <a:ext cx="11565582" cy="3907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rIns="0">
            <a:noAutofit/>
          </a:bodyPr>
          <a:lstStyle>
            <a:lvl1pPr marL="201051" indent="-201051" algn="l" defTabSz="973152" rtl="0" eaLnBrk="1" fontAlgn="ctr" latinLnBrk="0" hangingPunct="1">
              <a:lnSpc>
                <a:spcPct val="100000"/>
              </a:lnSpc>
              <a:spcBef>
                <a:spcPct val="30000"/>
              </a:spcBef>
              <a:buClr>
                <a:srgbClr val="638CAD"/>
              </a:buClr>
              <a:buSzPct val="70000"/>
              <a:buBlip>
                <a:blip r:embed="rId2"/>
              </a:buBlip>
              <a:defRPr kumimoji="1" lang="ko-KR" altLang="en-US" sz="1800" b="1" kern="1200" spc="-1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01051" indent="-201051" algn="l" defTabSz="973152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500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 marL="201051" indent="-201051" algn="l" defTabSz="973152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500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1051" indent="-201051" algn="l" defTabSz="973152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5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5836809" y="6574065"/>
            <a:ext cx="527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1000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1000" b="0" dirty="0">
              <a:solidFill>
                <a:schemeClr val="bg1"/>
              </a:solidFill>
              <a:cs typeface="Tahoma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934" y="6651698"/>
            <a:ext cx="531691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F659F87-99B0-47A3-98A7-3D4B410E47A1}" type="slidenum">
              <a:rPr lang="ko-KR" altLang="en-US" sz="1100" smtClean="0">
                <a:solidFill>
                  <a:srgbClr val="0070C0"/>
                </a:solidFill>
              </a:rPr>
              <a:pPr algn="ctr">
                <a:lnSpc>
                  <a:spcPct val="100000"/>
                </a:lnSpc>
                <a:buNone/>
              </a:pPr>
              <a:t>‹#›</a:t>
            </a:fld>
            <a:endParaRPr lang="ko-KR" altLang="en-US" sz="1100" dirty="0">
              <a:solidFill>
                <a:srgbClr val="0070C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5397" y="6460846"/>
            <a:ext cx="980266" cy="356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04" y="6460846"/>
            <a:ext cx="964597" cy="2889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9217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2121" y="-1"/>
            <a:ext cx="12204121" cy="75824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366" y="-6460"/>
            <a:ext cx="8414391" cy="76470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12119" y="-12921"/>
            <a:ext cx="436105" cy="777625"/>
            <a:chOff x="-9848" y="-12921"/>
            <a:chExt cx="3018632" cy="1209675"/>
          </a:xfrm>
        </p:grpSpPr>
        <p:sp>
          <p:nvSpPr>
            <p:cNvPr id="10" name="직각 삼각형 9"/>
            <p:cNvSpPr/>
            <p:nvPr userDrawn="1"/>
          </p:nvSpPr>
          <p:spPr>
            <a:xfrm rot="10800000" flipH="1">
              <a:off x="0" y="0"/>
              <a:ext cx="3008784" cy="1196752"/>
            </a:xfrm>
            <a:prstGeom prst="rtTriangle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각 삼각형 10"/>
            <p:cNvSpPr/>
            <p:nvPr userDrawn="1"/>
          </p:nvSpPr>
          <p:spPr>
            <a:xfrm rot="10800000" flipH="1">
              <a:off x="-9848" y="1"/>
              <a:ext cx="1514239" cy="1196752"/>
            </a:xfrm>
            <a:prstGeom prst="rtTriangle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각 삼각형 3"/>
            <p:cNvSpPr/>
            <p:nvPr userDrawn="1"/>
          </p:nvSpPr>
          <p:spPr>
            <a:xfrm rot="5400000" flipH="1">
              <a:off x="-175433" y="162513"/>
              <a:ext cx="1209675" cy="858808"/>
            </a:xfrm>
            <a:custGeom>
              <a:avLst/>
              <a:gdLst/>
              <a:ahLst/>
              <a:cxnLst/>
              <a:rect l="l" t="t" r="r" b="b"/>
              <a:pathLst>
                <a:path w="1209675" h="858808">
                  <a:moveTo>
                    <a:pt x="1209675" y="858808"/>
                  </a:moveTo>
                  <a:lnTo>
                    <a:pt x="341593" y="0"/>
                  </a:lnTo>
                  <a:lnTo>
                    <a:pt x="0" y="858807"/>
                  </a:lnTo>
                  <a:lnTo>
                    <a:pt x="0" y="858808"/>
                  </a:ln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89090" y="6473107"/>
            <a:ext cx="28448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BF8B8F1F-688E-42DF-BD98-9FF270510DA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Picture 3" descr="C:\Users\sylim\Desktop\임승엽\디자인\KPC_CI\시그니처 다운로드형_좌우조합_슬로건조합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6505931"/>
            <a:ext cx="1418004" cy="2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57029" y="6517169"/>
            <a:ext cx="1193275" cy="292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www.kpc.or.kr</a:t>
            </a:r>
            <a:endParaRPr lang="ko-KR" altLang="en-US" sz="1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부제목 2"/>
          <p:cNvSpPr>
            <a:spLocks noGrp="1"/>
          </p:cNvSpPr>
          <p:nvPr>
            <p:ph type="subTitle" idx="1"/>
          </p:nvPr>
        </p:nvSpPr>
        <p:spPr>
          <a:xfrm>
            <a:off x="6793279" y="87859"/>
            <a:ext cx="5382693" cy="57606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20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0" y="-11573"/>
            <a:ext cx="12192000" cy="122443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8006696" y="231747"/>
            <a:ext cx="4029241" cy="3273758"/>
          </a:xfrm>
          <a:prstGeom prst="ellipse">
            <a:avLst/>
          </a:prstGeom>
          <a:solidFill>
            <a:srgbClr val="304356">
              <a:alpha val="7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lvl="0" indent="-180975" defTabSz="911225" eaLnBrk="1" latinLnBrk="0" hangingPunct="1">
              <a:buClrTx/>
              <a:buSzTx/>
              <a:buFontTx/>
              <a:buNone/>
              <a:tabLst/>
            </a:pPr>
            <a:endParaRPr lang="ko-KR" altLang="en-US" sz="1100" b="0" i="0" u="none" strike="noStrike" cap="none" normalizeH="0" baseline="0" smtClean="0">
              <a:ln>
                <a:noFill/>
              </a:ln>
              <a:effectLst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-805" y="2078773"/>
            <a:ext cx="12192001" cy="1046836"/>
          </a:xfrm>
          <a:prstGeom prst="rect">
            <a:avLst/>
          </a:prstGeom>
          <a:solidFill>
            <a:srgbClr val="4254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rgbClr val="42545C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 userDrawn="1"/>
        </p:nvSpPr>
        <p:spPr bwMode="auto">
          <a:xfrm>
            <a:off x="8397805" y="1005763"/>
            <a:ext cx="3544615" cy="2880000"/>
          </a:xfrm>
          <a:prstGeom prst="ellipse">
            <a:avLst/>
          </a:prstGeom>
          <a:solidFill>
            <a:srgbClr val="4254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lvl="0" indent="-180975" defTabSz="911225" eaLnBrk="1" latinLnBrk="0" hangingPunct="1">
              <a:buClrTx/>
              <a:buSzTx/>
              <a:buFontTx/>
              <a:buNone/>
              <a:tabLst/>
            </a:pPr>
            <a:endParaRPr lang="ko-KR" altLang="en-US" sz="1100" b="0" i="0" u="none" strike="noStrike" cap="none" normalizeH="0" baseline="0" smtClean="0">
              <a:ln>
                <a:noFill/>
              </a:ln>
              <a:effectLst/>
            </a:endParaRPr>
          </a:p>
        </p:txBody>
      </p:sp>
      <p:sp>
        <p:nvSpPr>
          <p:cNvPr id="18" name="자유형 17"/>
          <p:cNvSpPr/>
          <p:nvPr userDrawn="1"/>
        </p:nvSpPr>
        <p:spPr bwMode="auto">
          <a:xfrm>
            <a:off x="9829986" y="467472"/>
            <a:ext cx="2360404" cy="2726672"/>
          </a:xfrm>
          <a:custGeom>
            <a:avLst/>
            <a:gdLst>
              <a:gd name="connsiteX0" fmla="*/ 1061514 w 1763027"/>
              <a:gd name="connsiteY0" fmla="*/ 0 h 2506584"/>
              <a:gd name="connsiteX1" fmla="*/ 1655017 w 1763027"/>
              <a:gd name="connsiteY1" fmla="*/ 214043 h 2506584"/>
              <a:gd name="connsiteX2" fmla="*/ 1763027 w 1763027"/>
              <a:gd name="connsiteY2" fmla="*/ 319260 h 2506584"/>
              <a:gd name="connsiteX3" fmla="*/ 1763027 w 1763027"/>
              <a:gd name="connsiteY3" fmla="*/ 2187325 h 2506584"/>
              <a:gd name="connsiteX4" fmla="*/ 1655017 w 1763027"/>
              <a:gd name="connsiteY4" fmla="*/ 2292542 h 2506584"/>
              <a:gd name="connsiteX5" fmla="*/ 1061514 w 1763027"/>
              <a:gd name="connsiteY5" fmla="*/ 2506584 h 2506584"/>
              <a:gd name="connsiteX6" fmla="*/ 0 w 1763027"/>
              <a:gd name="connsiteY6" fmla="*/ 1253292 h 2506584"/>
              <a:gd name="connsiteX7" fmla="*/ 1061514 w 1763027"/>
              <a:gd name="connsiteY7" fmla="*/ 0 h 25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27" h="2506584">
                <a:moveTo>
                  <a:pt x="1061514" y="0"/>
                </a:moveTo>
                <a:cubicBezTo>
                  <a:pt x="1281361" y="0"/>
                  <a:pt x="1485598" y="78907"/>
                  <a:pt x="1655017" y="214043"/>
                </a:cubicBezTo>
                <a:lnTo>
                  <a:pt x="1763027" y="319260"/>
                </a:lnTo>
                <a:lnTo>
                  <a:pt x="1763027" y="2187325"/>
                </a:lnTo>
                <a:lnTo>
                  <a:pt x="1655017" y="2292542"/>
                </a:lnTo>
                <a:cubicBezTo>
                  <a:pt x="1485598" y="2427677"/>
                  <a:pt x="1281361" y="2506584"/>
                  <a:pt x="1061514" y="2506584"/>
                </a:cubicBezTo>
                <a:cubicBezTo>
                  <a:pt x="475256" y="2506584"/>
                  <a:pt x="0" y="1945466"/>
                  <a:pt x="0" y="1253292"/>
                </a:cubicBezTo>
                <a:cubicBezTo>
                  <a:pt x="0" y="561118"/>
                  <a:pt x="475256" y="0"/>
                  <a:pt x="1061514" y="0"/>
                </a:cubicBezTo>
                <a:close/>
              </a:path>
            </a:pathLst>
          </a:custGeom>
          <a:solidFill>
            <a:srgbClr val="4254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lvl="0" indent="-180975" defTabSz="911225" eaLnBrk="1" latinLnBrk="0" hangingPunct="1">
              <a:buClrTx/>
              <a:buSzTx/>
              <a:buFontTx/>
              <a:buNone/>
              <a:tabLst/>
            </a:pPr>
            <a:endParaRPr lang="ko-KR" altLang="en-US" sz="1100" b="0" i="0" u="none" strike="noStrike" cap="none" normalizeH="0" baseline="0" smtClean="0">
              <a:ln>
                <a:noFill/>
              </a:ln>
              <a:effectLst/>
            </a:endParaRPr>
          </a:p>
        </p:txBody>
      </p:sp>
      <p:sp>
        <p:nvSpPr>
          <p:cNvPr id="8" name="육각형 7"/>
          <p:cNvSpPr/>
          <p:nvPr userDrawn="1"/>
        </p:nvSpPr>
        <p:spPr bwMode="auto">
          <a:xfrm>
            <a:off x="9663631" y="1422221"/>
            <a:ext cx="1250591" cy="935089"/>
          </a:xfrm>
          <a:prstGeom prst="hexagon">
            <a:avLst/>
          </a:prstGeom>
          <a:solidFill>
            <a:srgbClr val="293B52">
              <a:alpha val="69000"/>
            </a:srgbClr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AI</a:t>
            </a:r>
          </a:p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Tech.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육각형 9"/>
          <p:cNvSpPr/>
          <p:nvPr userDrawn="1"/>
        </p:nvSpPr>
        <p:spPr bwMode="auto">
          <a:xfrm>
            <a:off x="10721043" y="1938103"/>
            <a:ext cx="1250591" cy="935089"/>
          </a:xfrm>
          <a:prstGeom prst="hexagon">
            <a:avLst/>
          </a:prstGeom>
          <a:solidFill>
            <a:srgbClr val="293B52">
              <a:alpha val="69000"/>
            </a:srgbClr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BIG</a:t>
            </a:r>
          </a:p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DATA</a:t>
            </a:r>
            <a:endParaRPr kumimoji="1" lang="ko-KR" altLang="en-US" sz="1800" b="1" i="0" u="none" strike="noStrike" cap="none" spc="-100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육각형 10"/>
          <p:cNvSpPr/>
          <p:nvPr userDrawn="1"/>
        </p:nvSpPr>
        <p:spPr bwMode="auto">
          <a:xfrm>
            <a:off x="9663631" y="2453985"/>
            <a:ext cx="1250591" cy="935089"/>
          </a:xfrm>
          <a:prstGeom prst="hexagon">
            <a:avLst/>
          </a:prstGeom>
          <a:solidFill>
            <a:srgbClr val="293B52">
              <a:alpha val="69000"/>
            </a:srgbClr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spc="-10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2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IoT</a:t>
            </a:r>
            <a:endParaRPr kumimoji="1" lang="en-US" altLang="ko-KR" sz="1800" b="1" i="0" u="none" strike="noStrike" cap="none" spc="-10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육각형 11"/>
          <p:cNvSpPr/>
          <p:nvPr userDrawn="1"/>
        </p:nvSpPr>
        <p:spPr bwMode="auto">
          <a:xfrm>
            <a:off x="8606218" y="1938102"/>
            <a:ext cx="1250591" cy="957498"/>
          </a:xfrm>
          <a:prstGeom prst="hexagon">
            <a:avLst/>
          </a:prstGeom>
          <a:solidFill>
            <a:srgbClr val="293B52">
              <a:alpha val="69000"/>
            </a:srgbClr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Edge</a:t>
            </a:r>
          </a:p>
        </p:txBody>
      </p:sp>
      <p:grpSp>
        <p:nvGrpSpPr>
          <p:cNvPr id="21" name="Group 42"/>
          <p:cNvGrpSpPr/>
          <p:nvPr userDrawn="1"/>
        </p:nvGrpSpPr>
        <p:grpSpPr>
          <a:xfrm rot="15486637">
            <a:off x="10917956" y="929119"/>
            <a:ext cx="758512" cy="684935"/>
            <a:chOff x="192502" y="4375427"/>
            <a:chExt cx="1378179" cy="1011151"/>
          </a:xfrm>
          <a:solidFill>
            <a:srgbClr val="FFFFFF"/>
          </a:solidFill>
        </p:grpSpPr>
        <p:grpSp>
          <p:nvGrpSpPr>
            <p:cNvPr id="22" name="Group 43"/>
            <p:cNvGrpSpPr/>
            <p:nvPr/>
          </p:nvGrpSpPr>
          <p:grpSpPr>
            <a:xfrm>
              <a:off x="192502" y="4375427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31" name="Rectangle 52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Rectangle 53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Rounded Rectangle 54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44"/>
            <p:cNvGrpSpPr/>
            <p:nvPr/>
          </p:nvGrpSpPr>
          <p:grpSpPr>
            <a:xfrm>
              <a:off x="192502" y="5048250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28" name="Rectangle 49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Rectangle 50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Rounded Rectangle 51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45"/>
            <p:cNvGrpSpPr/>
            <p:nvPr/>
          </p:nvGrpSpPr>
          <p:grpSpPr>
            <a:xfrm flipH="1">
              <a:off x="192502" y="4711838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25" name="Rectangle 46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Rectangle 47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Rounded Rectangle 48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841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5"/>
            <a:ext cx="12201870" cy="6878600"/>
          </a:xfrm>
          <a:prstGeom prst="rect">
            <a:avLst/>
          </a:prstGeom>
        </p:spPr>
      </p:pic>
      <p:sp>
        <p:nvSpPr>
          <p:cNvPr id="12" name="순서도: 수동 입력 11"/>
          <p:cNvSpPr/>
          <p:nvPr userDrawn="1"/>
        </p:nvSpPr>
        <p:spPr bwMode="auto">
          <a:xfrm rot="16200000">
            <a:off x="4616304" y="-716593"/>
            <a:ext cx="6878599" cy="829253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67"/>
              <a:gd name="connsiteY0" fmla="*/ 9129 h 17129"/>
              <a:gd name="connsiteX1" fmla="*/ 10067 w 10067"/>
              <a:gd name="connsiteY1" fmla="*/ 0 h 17129"/>
              <a:gd name="connsiteX2" fmla="*/ 10000 w 10067"/>
              <a:gd name="connsiteY2" fmla="*/ 17129 h 17129"/>
              <a:gd name="connsiteX3" fmla="*/ 0 w 10067"/>
              <a:gd name="connsiteY3" fmla="*/ 17129 h 17129"/>
              <a:gd name="connsiteX4" fmla="*/ 0 w 10067"/>
              <a:gd name="connsiteY4" fmla="*/ 9129 h 17129"/>
              <a:gd name="connsiteX0" fmla="*/ 0 w 10067"/>
              <a:gd name="connsiteY0" fmla="*/ 12989 h 17129"/>
              <a:gd name="connsiteX1" fmla="*/ 10067 w 10067"/>
              <a:gd name="connsiteY1" fmla="*/ 0 h 17129"/>
              <a:gd name="connsiteX2" fmla="*/ 10000 w 10067"/>
              <a:gd name="connsiteY2" fmla="*/ 17129 h 17129"/>
              <a:gd name="connsiteX3" fmla="*/ 0 w 10067"/>
              <a:gd name="connsiteY3" fmla="*/ 17129 h 17129"/>
              <a:gd name="connsiteX4" fmla="*/ 0 w 10067"/>
              <a:gd name="connsiteY4" fmla="*/ 12989 h 17129"/>
              <a:gd name="connsiteX0" fmla="*/ 0 w 10011"/>
              <a:gd name="connsiteY0" fmla="*/ 10708 h 14848"/>
              <a:gd name="connsiteX1" fmla="*/ 10011 w 10011"/>
              <a:gd name="connsiteY1" fmla="*/ 0 h 14848"/>
              <a:gd name="connsiteX2" fmla="*/ 10000 w 10011"/>
              <a:gd name="connsiteY2" fmla="*/ 14848 h 14848"/>
              <a:gd name="connsiteX3" fmla="*/ 0 w 10011"/>
              <a:gd name="connsiteY3" fmla="*/ 14848 h 14848"/>
              <a:gd name="connsiteX4" fmla="*/ 0 w 10011"/>
              <a:gd name="connsiteY4" fmla="*/ 10708 h 14848"/>
              <a:gd name="connsiteX0" fmla="*/ 0 w 10006"/>
              <a:gd name="connsiteY0" fmla="*/ 10676 h 14816"/>
              <a:gd name="connsiteX1" fmla="*/ 10000 w 10006"/>
              <a:gd name="connsiteY1" fmla="*/ 0 h 14816"/>
              <a:gd name="connsiteX2" fmla="*/ 10000 w 10006"/>
              <a:gd name="connsiteY2" fmla="*/ 14816 h 14816"/>
              <a:gd name="connsiteX3" fmla="*/ 0 w 10006"/>
              <a:gd name="connsiteY3" fmla="*/ 14816 h 14816"/>
              <a:gd name="connsiteX4" fmla="*/ 0 w 10006"/>
              <a:gd name="connsiteY4" fmla="*/ 10676 h 14816"/>
              <a:gd name="connsiteX0" fmla="*/ 0 w 10017"/>
              <a:gd name="connsiteY0" fmla="*/ 6450 h 14816"/>
              <a:gd name="connsiteX1" fmla="*/ 10011 w 10017"/>
              <a:gd name="connsiteY1" fmla="*/ 0 h 14816"/>
              <a:gd name="connsiteX2" fmla="*/ 10011 w 10017"/>
              <a:gd name="connsiteY2" fmla="*/ 14816 h 14816"/>
              <a:gd name="connsiteX3" fmla="*/ 11 w 10017"/>
              <a:gd name="connsiteY3" fmla="*/ 14816 h 14816"/>
              <a:gd name="connsiteX4" fmla="*/ 0 w 10017"/>
              <a:gd name="connsiteY4" fmla="*/ 6450 h 14816"/>
              <a:gd name="connsiteX0" fmla="*/ 0 w 10016"/>
              <a:gd name="connsiteY0" fmla="*/ 4600 h 12966"/>
              <a:gd name="connsiteX1" fmla="*/ 10000 w 10016"/>
              <a:gd name="connsiteY1" fmla="*/ 0 h 12966"/>
              <a:gd name="connsiteX2" fmla="*/ 10011 w 10016"/>
              <a:gd name="connsiteY2" fmla="*/ 12966 h 12966"/>
              <a:gd name="connsiteX3" fmla="*/ 11 w 10016"/>
              <a:gd name="connsiteY3" fmla="*/ 12966 h 12966"/>
              <a:gd name="connsiteX4" fmla="*/ 0 w 10016"/>
              <a:gd name="connsiteY4" fmla="*/ 4600 h 12966"/>
              <a:gd name="connsiteX0" fmla="*/ 0 w 10016"/>
              <a:gd name="connsiteY0" fmla="*/ 4680 h 13046"/>
              <a:gd name="connsiteX1" fmla="*/ 10000 w 10016"/>
              <a:gd name="connsiteY1" fmla="*/ 0 h 13046"/>
              <a:gd name="connsiteX2" fmla="*/ 10011 w 10016"/>
              <a:gd name="connsiteY2" fmla="*/ 13046 h 13046"/>
              <a:gd name="connsiteX3" fmla="*/ 11 w 10016"/>
              <a:gd name="connsiteY3" fmla="*/ 13046 h 13046"/>
              <a:gd name="connsiteX4" fmla="*/ 0 w 10016"/>
              <a:gd name="connsiteY4" fmla="*/ 4680 h 13046"/>
              <a:gd name="connsiteX0" fmla="*/ 0 w 10011"/>
              <a:gd name="connsiteY0" fmla="*/ 4680 h 13046"/>
              <a:gd name="connsiteX1" fmla="*/ 10000 w 10011"/>
              <a:gd name="connsiteY1" fmla="*/ 0 h 13046"/>
              <a:gd name="connsiteX2" fmla="*/ 10011 w 10011"/>
              <a:gd name="connsiteY2" fmla="*/ 13046 h 13046"/>
              <a:gd name="connsiteX3" fmla="*/ 11 w 10011"/>
              <a:gd name="connsiteY3" fmla="*/ 13046 h 13046"/>
              <a:gd name="connsiteX4" fmla="*/ 0 w 10011"/>
              <a:gd name="connsiteY4" fmla="*/ 4680 h 13046"/>
              <a:gd name="connsiteX0" fmla="*/ 0 w 10011"/>
              <a:gd name="connsiteY0" fmla="*/ 4680 h 13046"/>
              <a:gd name="connsiteX1" fmla="*/ 10000 w 10011"/>
              <a:gd name="connsiteY1" fmla="*/ 0 h 13046"/>
              <a:gd name="connsiteX2" fmla="*/ 10011 w 10011"/>
              <a:gd name="connsiteY2" fmla="*/ 13046 h 13046"/>
              <a:gd name="connsiteX3" fmla="*/ 11 w 10011"/>
              <a:gd name="connsiteY3" fmla="*/ 13046 h 13046"/>
              <a:gd name="connsiteX4" fmla="*/ 0 w 10011"/>
              <a:gd name="connsiteY4" fmla="*/ 4680 h 13046"/>
              <a:gd name="connsiteX0" fmla="*/ 0 w 10012"/>
              <a:gd name="connsiteY0" fmla="*/ 4680 h 13046"/>
              <a:gd name="connsiteX1" fmla="*/ 10011 w 10012"/>
              <a:gd name="connsiteY1" fmla="*/ 0 h 13046"/>
              <a:gd name="connsiteX2" fmla="*/ 10011 w 10012"/>
              <a:gd name="connsiteY2" fmla="*/ 13046 h 13046"/>
              <a:gd name="connsiteX3" fmla="*/ 11 w 10012"/>
              <a:gd name="connsiteY3" fmla="*/ 13046 h 13046"/>
              <a:gd name="connsiteX4" fmla="*/ 0 w 10012"/>
              <a:gd name="connsiteY4" fmla="*/ 4680 h 13046"/>
              <a:gd name="connsiteX0" fmla="*/ 0 w 10012"/>
              <a:gd name="connsiteY0" fmla="*/ 4808 h 13174"/>
              <a:gd name="connsiteX1" fmla="*/ 10011 w 10012"/>
              <a:gd name="connsiteY1" fmla="*/ 0 h 13174"/>
              <a:gd name="connsiteX2" fmla="*/ 10011 w 10012"/>
              <a:gd name="connsiteY2" fmla="*/ 13174 h 13174"/>
              <a:gd name="connsiteX3" fmla="*/ 11 w 10012"/>
              <a:gd name="connsiteY3" fmla="*/ 13174 h 13174"/>
              <a:gd name="connsiteX4" fmla="*/ 0 w 10012"/>
              <a:gd name="connsiteY4" fmla="*/ 4808 h 13174"/>
              <a:gd name="connsiteX0" fmla="*/ 0 w 10012"/>
              <a:gd name="connsiteY0" fmla="*/ 4808 h 13174"/>
              <a:gd name="connsiteX1" fmla="*/ 10011 w 10012"/>
              <a:gd name="connsiteY1" fmla="*/ 0 h 13174"/>
              <a:gd name="connsiteX2" fmla="*/ 10011 w 10012"/>
              <a:gd name="connsiteY2" fmla="*/ 13174 h 13174"/>
              <a:gd name="connsiteX3" fmla="*/ 11 w 10012"/>
              <a:gd name="connsiteY3" fmla="*/ 13174 h 13174"/>
              <a:gd name="connsiteX4" fmla="*/ 0 w 10012"/>
              <a:gd name="connsiteY4" fmla="*/ 4808 h 1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2" h="13174">
                <a:moveTo>
                  <a:pt x="0" y="4808"/>
                </a:moveTo>
                <a:lnTo>
                  <a:pt x="10011" y="0"/>
                </a:lnTo>
                <a:cubicBezTo>
                  <a:pt x="10015" y="4349"/>
                  <a:pt x="10007" y="8825"/>
                  <a:pt x="10011" y="13174"/>
                </a:cubicBezTo>
                <a:lnTo>
                  <a:pt x="11" y="13174"/>
                </a:lnTo>
                <a:cubicBezTo>
                  <a:pt x="7" y="10385"/>
                  <a:pt x="4" y="7597"/>
                  <a:pt x="0" y="4808"/>
                </a:cubicBezTo>
                <a:close/>
              </a:path>
            </a:pathLst>
          </a:custGeom>
          <a:solidFill>
            <a:schemeClr val="bg1">
              <a:alpha val="9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7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48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(Defau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 userDrawn="1"/>
        </p:nvSpPr>
        <p:spPr bwMode="auto">
          <a:xfrm>
            <a:off x="84932" y="6659065"/>
            <a:ext cx="531692" cy="154540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35360" y="780993"/>
            <a:ext cx="11565582" cy="3907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rIns="0">
            <a:noAutofit/>
          </a:bodyPr>
          <a:lstStyle>
            <a:lvl1pPr marL="201051" indent="-201051" algn="l" defTabSz="973152" rtl="0" eaLnBrk="1" fontAlgn="ctr" latinLnBrk="0" hangingPunct="1">
              <a:lnSpc>
                <a:spcPct val="100000"/>
              </a:lnSpc>
              <a:spcBef>
                <a:spcPct val="30000"/>
              </a:spcBef>
              <a:buClr>
                <a:srgbClr val="638CAD"/>
              </a:buClr>
              <a:buSzPct val="50000"/>
              <a:buBlip>
                <a:blip r:embed="rId2"/>
              </a:buBlip>
              <a:defRPr kumimoji="1" lang="ko-KR" altLang="en-US" sz="1600" b="1" kern="1200" spc="-1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201051" indent="-201051" algn="l" defTabSz="973152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500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 marL="201051" indent="-201051" algn="l" defTabSz="973152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500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1051" indent="-201051" algn="l" defTabSz="973152" rtl="0" eaLnBrk="1" fontAlgn="ctr" latinLnBrk="0" hangingPunct="1">
              <a:spcBef>
                <a:spcPct val="30000"/>
              </a:spcBef>
              <a:buClr>
                <a:srgbClr val="638CAD"/>
              </a:buClr>
              <a:buSzPct val="65000"/>
              <a:buBlip>
                <a:blip r:embed="rId2"/>
              </a:buBlip>
              <a:defRPr kumimoji="1" lang="ko-KR" altLang="en-US" sz="15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5836809" y="6574065"/>
            <a:ext cx="527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1000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1000" b="0" dirty="0">
              <a:solidFill>
                <a:schemeClr val="bg1"/>
              </a:solidFill>
              <a:cs typeface="Tahoma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934" y="6651698"/>
            <a:ext cx="531691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F659F87-99B0-47A3-98A7-3D4B410E47A1}" type="slidenum">
              <a:rPr lang="ko-KR" altLang="en-US" sz="1100" smtClean="0">
                <a:solidFill>
                  <a:srgbClr val="0070C0"/>
                </a:solidFill>
              </a:rPr>
              <a:pPr algn="ctr">
                <a:lnSpc>
                  <a:spcPct val="100000"/>
                </a:lnSpc>
                <a:buNone/>
              </a:pPr>
              <a:t>‹#›</a:t>
            </a:fld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05732" y="104075"/>
            <a:ext cx="9666700" cy="382587"/>
          </a:xfr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600" kern="1200" spc="-100" baseline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8133" y="282837"/>
            <a:ext cx="1196794" cy="2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1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 bwMode="auto">
          <a:xfrm>
            <a:off x="84932" y="6659065"/>
            <a:ext cx="531692" cy="154540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934" y="6651698"/>
            <a:ext cx="531691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F659F87-99B0-47A3-98A7-3D4B410E47A1}" type="slidenum">
              <a:rPr lang="ko-KR" altLang="en-US" sz="1100" smtClean="0">
                <a:solidFill>
                  <a:srgbClr val="0070C0"/>
                </a:solidFill>
              </a:rPr>
              <a:pPr algn="ctr">
                <a:lnSpc>
                  <a:spcPct val="100000"/>
                </a:lnSpc>
                <a:buNone/>
              </a:pPr>
              <a:t>‹#›</a:t>
            </a:fld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05732" y="104075"/>
            <a:ext cx="9666700" cy="382587"/>
          </a:xfr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600" kern="1200" spc="-100" baseline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133" y="282837"/>
            <a:ext cx="1196794" cy="2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5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 bwMode="auto">
          <a:xfrm>
            <a:off x="0" y="0"/>
            <a:ext cx="132923" cy="6858000"/>
          </a:xfrm>
          <a:prstGeom prst="rect">
            <a:avLst/>
          </a:pr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" y="0"/>
            <a:ext cx="12192001" cy="2340000"/>
          </a:xfrm>
          <a:prstGeom prst="rect">
            <a:avLst/>
          </a:pr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599628" cy="1266494"/>
          </a:xfrm>
          <a:prstGeom prst="rect">
            <a:avLst/>
          </a:prstGeom>
        </p:spPr>
      </p:pic>
      <p:grpSp>
        <p:nvGrpSpPr>
          <p:cNvPr id="17" name="Group 42"/>
          <p:cNvGrpSpPr/>
          <p:nvPr userDrawn="1"/>
        </p:nvGrpSpPr>
        <p:grpSpPr>
          <a:xfrm rot="16200000">
            <a:off x="9901197" y="1648904"/>
            <a:ext cx="566712" cy="511740"/>
            <a:chOff x="192502" y="4375427"/>
            <a:chExt cx="1378179" cy="1011151"/>
          </a:xfrm>
          <a:solidFill>
            <a:srgbClr val="FFFFFF"/>
          </a:solidFill>
        </p:grpSpPr>
        <p:grpSp>
          <p:nvGrpSpPr>
            <p:cNvPr id="18" name="Group 43"/>
            <p:cNvGrpSpPr/>
            <p:nvPr/>
          </p:nvGrpSpPr>
          <p:grpSpPr>
            <a:xfrm>
              <a:off x="192502" y="4375427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27" name="Rectangle 52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Rectangle 53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Rounded Rectangle 54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44"/>
            <p:cNvGrpSpPr/>
            <p:nvPr/>
          </p:nvGrpSpPr>
          <p:grpSpPr>
            <a:xfrm>
              <a:off x="192502" y="5048250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24" name="Rectangle 49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Rectangle 50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Rounded Rectangle 51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45"/>
            <p:cNvGrpSpPr/>
            <p:nvPr/>
          </p:nvGrpSpPr>
          <p:grpSpPr>
            <a:xfrm flipH="1">
              <a:off x="192502" y="4711838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21" name="Rectangle 46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ectangle 47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48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Freeform 69"/>
          <p:cNvSpPr/>
          <p:nvPr userDrawn="1"/>
        </p:nvSpPr>
        <p:spPr>
          <a:xfrm>
            <a:off x="10592506" y="236887"/>
            <a:ext cx="1189310" cy="1228015"/>
          </a:xfrm>
          <a:custGeom>
            <a:avLst/>
            <a:gdLst/>
            <a:ahLst/>
            <a:cxnLst/>
            <a:rect l="l" t="t" r="r" b="b"/>
            <a:pathLst>
              <a:path w="855889" h="1185398">
                <a:moveTo>
                  <a:pt x="448876" y="461269"/>
                </a:moveTo>
                <a:cubicBezTo>
                  <a:pt x="434572" y="461269"/>
                  <a:pt x="422976" y="472866"/>
                  <a:pt x="422976" y="487170"/>
                </a:cubicBezTo>
                <a:cubicBezTo>
                  <a:pt x="422976" y="501474"/>
                  <a:pt x="434572" y="513069"/>
                  <a:pt x="448876" y="513069"/>
                </a:cubicBezTo>
                <a:cubicBezTo>
                  <a:pt x="463179" y="513069"/>
                  <a:pt x="474775" y="501474"/>
                  <a:pt x="474775" y="487170"/>
                </a:cubicBezTo>
                <a:cubicBezTo>
                  <a:pt x="474775" y="472866"/>
                  <a:pt x="463179" y="461269"/>
                  <a:pt x="448876" y="461269"/>
                </a:cubicBezTo>
                <a:close/>
                <a:moveTo>
                  <a:pt x="448876" y="445785"/>
                </a:moveTo>
                <a:cubicBezTo>
                  <a:pt x="471732" y="445785"/>
                  <a:pt x="490261" y="464313"/>
                  <a:pt x="490261" y="487170"/>
                </a:cubicBezTo>
                <a:cubicBezTo>
                  <a:pt x="490261" y="510027"/>
                  <a:pt x="471732" y="528555"/>
                  <a:pt x="448876" y="528555"/>
                </a:cubicBezTo>
                <a:cubicBezTo>
                  <a:pt x="426019" y="528555"/>
                  <a:pt x="407491" y="510027"/>
                  <a:pt x="407491" y="487170"/>
                </a:cubicBezTo>
                <a:cubicBezTo>
                  <a:pt x="407491" y="464313"/>
                  <a:pt x="426019" y="445785"/>
                  <a:pt x="448876" y="445785"/>
                </a:cubicBezTo>
                <a:close/>
                <a:moveTo>
                  <a:pt x="448876" y="429988"/>
                </a:moveTo>
                <a:cubicBezTo>
                  <a:pt x="417295" y="429988"/>
                  <a:pt x="391695" y="455590"/>
                  <a:pt x="391695" y="487170"/>
                </a:cubicBezTo>
                <a:cubicBezTo>
                  <a:pt x="391695" y="518750"/>
                  <a:pt x="417295" y="544350"/>
                  <a:pt x="448876" y="544350"/>
                </a:cubicBezTo>
                <a:cubicBezTo>
                  <a:pt x="480455" y="544350"/>
                  <a:pt x="506057" y="518750"/>
                  <a:pt x="506057" y="487170"/>
                </a:cubicBezTo>
                <a:cubicBezTo>
                  <a:pt x="506057" y="455590"/>
                  <a:pt x="480455" y="429988"/>
                  <a:pt x="448876" y="429988"/>
                </a:cubicBezTo>
                <a:close/>
                <a:moveTo>
                  <a:pt x="423356" y="389024"/>
                </a:moveTo>
                <a:cubicBezTo>
                  <a:pt x="424590" y="401922"/>
                  <a:pt x="435576" y="411829"/>
                  <a:pt x="448876" y="411829"/>
                </a:cubicBezTo>
                <a:cubicBezTo>
                  <a:pt x="462097" y="411829"/>
                  <a:pt x="473033" y="402036"/>
                  <a:pt x="474351" y="389241"/>
                </a:cubicBezTo>
                <a:cubicBezTo>
                  <a:pt x="483950" y="391645"/>
                  <a:pt x="492994" y="395427"/>
                  <a:pt x="501136" y="400585"/>
                </a:cubicBezTo>
                <a:cubicBezTo>
                  <a:pt x="492933" y="410462"/>
                  <a:pt x="493573" y="425100"/>
                  <a:pt x="502796" y="434548"/>
                </a:cubicBezTo>
                <a:cubicBezTo>
                  <a:pt x="512088" y="444071"/>
                  <a:pt x="526859" y="445010"/>
                  <a:pt x="536952" y="436877"/>
                </a:cubicBezTo>
                <a:cubicBezTo>
                  <a:pt x="541418" y="444529"/>
                  <a:pt x="544874" y="452836"/>
                  <a:pt x="547047" y="461649"/>
                </a:cubicBezTo>
                <a:cubicBezTo>
                  <a:pt x="534139" y="462874"/>
                  <a:pt x="524219" y="473865"/>
                  <a:pt x="524219" y="487173"/>
                </a:cubicBezTo>
                <a:cubicBezTo>
                  <a:pt x="524219" y="500475"/>
                  <a:pt x="534129" y="511461"/>
                  <a:pt x="547029" y="512693"/>
                </a:cubicBezTo>
                <a:cubicBezTo>
                  <a:pt x="544830" y="521390"/>
                  <a:pt x="541350" y="529577"/>
                  <a:pt x="536807" y="537088"/>
                </a:cubicBezTo>
                <a:cubicBezTo>
                  <a:pt x="526716" y="529165"/>
                  <a:pt x="512116" y="530202"/>
                  <a:pt x="502921" y="539667"/>
                </a:cubicBezTo>
                <a:cubicBezTo>
                  <a:pt x="493704" y="549157"/>
                  <a:pt x="493114" y="563835"/>
                  <a:pt x="501386" y="573697"/>
                </a:cubicBezTo>
                <a:cubicBezTo>
                  <a:pt x="493156" y="578927"/>
                  <a:pt x="484086" y="582904"/>
                  <a:pt x="474394" y="585314"/>
                </a:cubicBezTo>
                <a:cubicBezTo>
                  <a:pt x="473158" y="572420"/>
                  <a:pt x="462173" y="562517"/>
                  <a:pt x="448876" y="562517"/>
                </a:cubicBezTo>
                <a:cubicBezTo>
                  <a:pt x="435653" y="562517"/>
                  <a:pt x="424717" y="572309"/>
                  <a:pt x="423400" y="585104"/>
                </a:cubicBezTo>
                <a:cubicBezTo>
                  <a:pt x="413801" y="582702"/>
                  <a:pt x="404758" y="578919"/>
                  <a:pt x="396614" y="573762"/>
                </a:cubicBezTo>
                <a:cubicBezTo>
                  <a:pt x="404818" y="563884"/>
                  <a:pt x="404178" y="549246"/>
                  <a:pt x="394956" y="539797"/>
                </a:cubicBezTo>
                <a:cubicBezTo>
                  <a:pt x="385663" y="530275"/>
                  <a:pt x="370893" y="529336"/>
                  <a:pt x="360799" y="537469"/>
                </a:cubicBezTo>
                <a:cubicBezTo>
                  <a:pt x="356333" y="529816"/>
                  <a:pt x="352877" y="521509"/>
                  <a:pt x="350704" y="512697"/>
                </a:cubicBezTo>
                <a:cubicBezTo>
                  <a:pt x="363612" y="511471"/>
                  <a:pt x="373532" y="500481"/>
                  <a:pt x="373532" y="487173"/>
                </a:cubicBezTo>
                <a:cubicBezTo>
                  <a:pt x="373532" y="473951"/>
                  <a:pt x="363739" y="463015"/>
                  <a:pt x="350944" y="461697"/>
                </a:cubicBezTo>
                <a:cubicBezTo>
                  <a:pt x="353121" y="452999"/>
                  <a:pt x="356432" y="444757"/>
                  <a:pt x="360997" y="437293"/>
                </a:cubicBezTo>
                <a:cubicBezTo>
                  <a:pt x="371084" y="445177"/>
                  <a:pt x="385651" y="444128"/>
                  <a:pt x="394830" y="434679"/>
                </a:cubicBezTo>
                <a:cubicBezTo>
                  <a:pt x="404064" y="425170"/>
                  <a:pt x="404640" y="410456"/>
                  <a:pt x="396324" y="400591"/>
                </a:cubicBezTo>
                <a:cubicBezTo>
                  <a:pt x="404571" y="395394"/>
                  <a:pt x="413655" y="391430"/>
                  <a:pt x="423356" y="389024"/>
                </a:cubicBezTo>
                <a:close/>
                <a:moveTo>
                  <a:pt x="613835" y="241886"/>
                </a:moveTo>
                <a:cubicBezTo>
                  <a:pt x="590684" y="241886"/>
                  <a:pt x="571916" y="260654"/>
                  <a:pt x="571916" y="283805"/>
                </a:cubicBezTo>
                <a:cubicBezTo>
                  <a:pt x="571916" y="306955"/>
                  <a:pt x="590684" y="325724"/>
                  <a:pt x="613835" y="325724"/>
                </a:cubicBezTo>
                <a:cubicBezTo>
                  <a:pt x="636986" y="325724"/>
                  <a:pt x="655754" y="306955"/>
                  <a:pt x="655754" y="283805"/>
                </a:cubicBezTo>
                <a:cubicBezTo>
                  <a:pt x="655754" y="260654"/>
                  <a:pt x="636986" y="241886"/>
                  <a:pt x="613835" y="241886"/>
                </a:cubicBezTo>
                <a:close/>
                <a:moveTo>
                  <a:pt x="613835" y="216822"/>
                </a:moveTo>
                <a:cubicBezTo>
                  <a:pt x="650830" y="216822"/>
                  <a:pt x="680818" y="246811"/>
                  <a:pt x="680818" y="283805"/>
                </a:cubicBezTo>
                <a:cubicBezTo>
                  <a:pt x="680818" y="320798"/>
                  <a:pt x="650830" y="350787"/>
                  <a:pt x="613835" y="350787"/>
                </a:cubicBezTo>
                <a:cubicBezTo>
                  <a:pt x="576842" y="350787"/>
                  <a:pt x="546853" y="320798"/>
                  <a:pt x="546853" y="283805"/>
                </a:cubicBezTo>
                <a:cubicBezTo>
                  <a:pt x="546853" y="246811"/>
                  <a:pt x="576842" y="216822"/>
                  <a:pt x="613835" y="216822"/>
                </a:cubicBezTo>
                <a:close/>
                <a:moveTo>
                  <a:pt x="613835" y="191257"/>
                </a:moveTo>
                <a:cubicBezTo>
                  <a:pt x="562723" y="191257"/>
                  <a:pt x="521288" y="232692"/>
                  <a:pt x="521288" y="283805"/>
                </a:cubicBezTo>
                <a:cubicBezTo>
                  <a:pt x="521288" y="334917"/>
                  <a:pt x="562723" y="376352"/>
                  <a:pt x="613835" y="376352"/>
                </a:cubicBezTo>
                <a:cubicBezTo>
                  <a:pt x="664948" y="376352"/>
                  <a:pt x="706384" y="334917"/>
                  <a:pt x="706384" y="283805"/>
                </a:cubicBezTo>
                <a:cubicBezTo>
                  <a:pt x="706384" y="232692"/>
                  <a:pt x="664948" y="191257"/>
                  <a:pt x="613835" y="191257"/>
                </a:cubicBezTo>
                <a:close/>
                <a:moveTo>
                  <a:pt x="330724" y="185664"/>
                </a:moveTo>
                <a:cubicBezTo>
                  <a:pt x="313549" y="185664"/>
                  <a:pt x="299625" y="199588"/>
                  <a:pt x="299625" y="216763"/>
                </a:cubicBezTo>
                <a:cubicBezTo>
                  <a:pt x="299625" y="233938"/>
                  <a:pt x="313549" y="247861"/>
                  <a:pt x="330724" y="247861"/>
                </a:cubicBezTo>
                <a:cubicBezTo>
                  <a:pt x="347900" y="247861"/>
                  <a:pt x="361823" y="233938"/>
                  <a:pt x="361823" y="216763"/>
                </a:cubicBezTo>
                <a:cubicBezTo>
                  <a:pt x="361823" y="199588"/>
                  <a:pt x="347900" y="185664"/>
                  <a:pt x="330724" y="185664"/>
                </a:cubicBezTo>
                <a:close/>
                <a:moveTo>
                  <a:pt x="330724" y="167070"/>
                </a:moveTo>
                <a:cubicBezTo>
                  <a:pt x="358168" y="167070"/>
                  <a:pt x="380416" y="189319"/>
                  <a:pt x="380416" y="216763"/>
                </a:cubicBezTo>
                <a:cubicBezTo>
                  <a:pt x="380416" y="244208"/>
                  <a:pt x="358168" y="266457"/>
                  <a:pt x="330724" y="266457"/>
                </a:cubicBezTo>
                <a:cubicBezTo>
                  <a:pt x="303279" y="266457"/>
                  <a:pt x="281031" y="244208"/>
                  <a:pt x="281031" y="216763"/>
                </a:cubicBezTo>
                <a:cubicBezTo>
                  <a:pt x="281031" y="189319"/>
                  <a:pt x="303279" y="167070"/>
                  <a:pt x="330724" y="167070"/>
                </a:cubicBezTo>
                <a:close/>
                <a:moveTo>
                  <a:pt x="330724" y="148103"/>
                </a:moveTo>
                <a:cubicBezTo>
                  <a:pt x="292804" y="148103"/>
                  <a:pt x="262065" y="178844"/>
                  <a:pt x="262065" y="216763"/>
                </a:cubicBezTo>
                <a:cubicBezTo>
                  <a:pt x="262065" y="254683"/>
                  <a:pt x="292804" y="285422"/>
                  <a:pt x="330724" y="285422"/>
                </a:cubicBezTo>
                <a:cubicBezTo>
                  <a:pt x="368643" y="285422"/>
                  <a:pt x="399384" y="254683"/>
                  <a:pt x="399384" y="216763"/>
                </a:cubicBezTo>
                <a:cubicBezTo>
                  <a:pt x="399384" y="178844"/>
                  <a:pt x="368643" y="148103"/>
                  <a:pt x="330724" y="148103"/>
                </a:cubicBezTo>
                <a:close/>
                <a:moveTo>
                  <a:pt x="572532" y="124957"/>
                </a:moveTo>
                <a:cubicBezTo>
                  <a:pt x="574530" y="145832"/>
                  <a:pt x="592309" y="161866"/>
                  <a:pt x="613835" y="161866"/>
                </a:cubicBezTo>
                <a:cubicBezTo>
                  <a:pt x="635237" y="161866"/>
                  <a:pt x="652936" y="146017"/>
                  <a:pt x="655069" y="125308"/>
                </a:cubicBezTo>
                <a:cubicBezTo>
                  <a:pt x="670604" y="129197"/>
                  <a:pt x="685242" y="135320"/>
                  <a:pt x="698419" y="143668"/>
                </a:cubicBezTo>
                <a:cubicBezTo>
                  <a:pt x="685142" y="159654"/>
                  <a:pt x="686180" y="183343"/>
                  <a:pt x="701106" y="198637"/>
                </a:cubicBezTo>
                <a:cubicBezTo>
                  <a:pt x="716146" y="214048"/>
                  <a:pt x="740052" y="215569"/>
                  <a:pt x="756388" y="202404"/>
                </a:cubicBezTo>
                <a:cubicBezTo>
                  <a:pt x="763616" y="214790"/>
                  <a:pt x="769210" y="228235"/>
                  <a:pt x="772726" y="242499"/>
                </a:cubicBezTo>
                <a:cubicBezTo>
                  <a:pt x="751834" y="244481"/>
                  <a:pt x="735779" y="262271"/>
                  <a:pt x="735779" y="283810"/>
                </a:cubicBezTo>
                <a:cubicBezTo>
                  <a:pt x="735779" y="305338"/>
                  <a:pt x="751819" y="323120"/>
                  <a:pt x="772698" y="325115"/>
                </a:cubicBezTo>
                <a:cubicBezTo>
                  <a:pt x="769137" y="339190"/>
                  <a:pt x="763507" y="352441"/>
                  <a:pt x="756155" y="364597"/>
                </a:cubicBezTo>
                <a:cubicBezTo>
                  <a:pt x="739821" y="351775"/>
                  <a:pt x="716190" y="353453"/>
                  <a:pt x="701309" y="368773"/>
                </a:cubicBezTo>
                <a:cubicBezTo>
                  <a:pt x="686391" y="384132"/>
                  <a:pt x="685436" y="407887"/>
                  <a:pt x="698824" y="423848"/>
                </a:cubicBezTo>
                <a:cubicBezTo>
                  <a:pt x="685503" y="432313"/>
                  <a:pt x="670823" y="438748"/>
                  <a:pt x="655137" y="442652"/>
                </a:cubicBezTo>
                <a:cubicBezTo>
                  <a:pt x="653135" y="421783"/>
                  <a:pt x="635358" y="405753"/>
                  <a:pt x="613835" y="405753"/>
                </a:cubicBezTo>
                <a:cubicBezTo>
                  <a:pt x="592434" y="405753"/>
                  <a:pt x="574735" y="421603"/>
                  <a:pt x="572603" y="442313"/>
                </a:cubicBezTo>
                <a:cubicBezTo>
                  <a:pt x="557068" y="438423"/>
                  <a:pt x="542430" y="432301"/>
                  <a:pt x="529251" y="423952"/>
                </a:cubicBezTo>
                <a:cubicBezTo>
                  <a:pt x="542530" y="407966"/>
                  <a:pt x="541492" y="384276"/>
                  <a:pt x="526566" y="368981"/>
                </a:cubicBezTo>
                <a:cubicBezTo>
                  <a:pt x="511526" y="353571"/>
                  <a:pt x="487618" y="352051"/>
                  <a:pt x="471283" y="365215"/>
                </a:cubicBezTo>
                <a:cubicBezTo>
                  <a:pt x="464055" y="352829"/>
                  <a:pt x="458461" y="339383"/>
                  <a:pt x="454944" y="325121"/>
                </a:cubicBezTo>
                <a:cubicBezTo>
                  <a:pt x="475836" y="323137"/>
                  <a:pt x="491891" y="305349"/>
                  <a:pt x="491891" y="283810"/>
                </a:cubicBezTo>
                <a:cubicBezTo>
                  <a:pt x="491891" y="262409"/>
                  <a:pt x="476042" y="244709"/>
                  <a:pt x="455333" y="242576"/>
                </a:cubicBezTo>
                <a:cubicBezTo>
                  <a:pt x="458856" y="228501"/>
                  <a:pt x="464215" y="215160"/>
                  <a:pt x="471605" y="203080"/>
                </a:cubicBezTo>
                <a:cubicBezTo>
                  <a:pt x="487931" y="215839"/>
                  <a:pt x="511508" y="214140"/>
                  <a:pt x="526362" y="198847"/>
                </a:cubicBezTo>
                <a:cubicBezTo>
                  <a:pt x="541308" y="183459"/>
                  <a:pt x="542239" y="159643"/>
                  <a:pt x="528782" y="143677"/>
                </a:cubicBezTo>
                <a:cubicBezTo>
                  <a:pt x="542129" y="135264"/>
                  <a:pt x="556830" y="128849"/>
                  <a:pt x="572532" y="124957"/>
                </a:cubicBezTo>
                <a:close/>
                <a:moveTo>
                  <a:pt x="300081" y="98917"/>
                </a:moveTo>
                <a:cubicBezTo>
                  <a:pt x="301563" y="114404"/>
                  <a:pt x="314754" y="126299"/>
                  <a:pt x="330724" y="126299"/>
                </a:cubicBezTo>
                <a:cubicBezTo>
                  <a:pt x="346601" y="126299"/>
                  <a:pt x="359731" y="114540"/>
                  <a:pt x="361313" y="99176"/>
                </a:cubicBezTo>
                <a:cubicBezTo>
                  <a:pt x="372838" y="102062"/>
                  <a:pt x="383698" y="106604"/>
                  <a:pt x="393474" y="112797"/>
                </a:cubicBezTo>
                <a:cubicBezTo>
                  <a:pt x="383624" y="124657"/>
                  <a:pt x="384394" y="142233"/>
                  <a:pt x="395467" y="153578"/>
                </a:cubicBezTo>
                <a:cubicBezTo>
                  <a:pt x="406625" y="165012"/>
                  <a:pt x="424362" y="166141"/>
                  <a:pt x="436481" y="156375"/>
                </a:cubicBezTo>
                <a:cubicBezTo>
                  <a:pt x="441843" y="165563"/>
                  <a:pt x="445994" y="175538"/>
                  <a:pt x="448602" y="186119"/>
                </a:cubicBezTo>
                <a:cubicBezTo>
                  <a:pt x="433102" y="187590"/>
                  <a:pt x="421192" y="200787"/>
                  <a:pt x="421192" y="216767"/>
                </a:cubicBezTo>
                <a:cubicBezTo>
                  <a:pt x="421192" y="232738"/>
                  <a:pt x="433091" y="245931"/>
                  <a:pt x="448580" y="247410"/>
                </a:cubicBezTo>
                <a:cubicBezTo>
                  <a:pt x="445939" y="257852"/>
                  <a:pt x="441763" y="267684"/>
                  <a:pt x="436307" y="276701"/>
                </a:cubicBezTo>
                <a:cubicBezTo>
                  <a:pt x="424190" y="267189"/>
                  <a:pt x="406659" y="268433"/>
                  <a:pt x="395619" y="279799"/>
                </a:cubicBezTo>
                <a:cubicBezTo>
                  <a:pt x="384551" y="291194"/>
                  <a:pt x="383842" y="308819"/>
                  <a:pt x="393775" y="320659"/>
                </a:cubicBezTo>
                <a:cubicBezTo>
                  <a:pt x="383893" y="326939"/>
                  <a:pt x="373001" y="331713"/>
                  <a:pt x="361365" y="334609"/>
                </a:cubicBezTo>
                <a:cubicBezTo>
                  <a:pt x="359880" y="319126"/>
                  <a:pt x="346691" y="307235"/>
                  <a:pt x="330724" y="307235"/>
                </a:cubicBezTo>
                <a:cubicBezTo>
                  <a:pt x="314846" y="307235"/>
                  <a:pt x="301716" y="318994"/>
                  <a:pt x="300134" y="334357"/>
                </a:cubicBezTo>
                <a:cubicBezTo>
                  <a:pt x="288610" y="331472"/>
                  <a:pt x="277749" y="326930"/>
                  <a:pt x="267973" y="320736"/>
                </a:cubicBezTo>
                <a:cubicBezTo>
                  <a:pt x="277823" y="308877"/>
                  <a:pt x="277053" y="291301"/>
                  <a:pt x="265980" y="279955"/>
                </a:cubicBezTo>
                <a:cubicBezTo>
                  <a:pt x="254822" y="268521"/>
                  <a:pt x="237086" y="267394"/>
                  <a:pt x="224967" y="277159"/>
                </a:cubicBezTo>
                <a:cubicBezTo>
                  <a:pt x="219604" y="267972"/>
                  <a:pt x="215454" y="257996"/>
                  <a:pt x="212845" y="247415"/>
                </a:cubicBezTo>
                <a:cubicBezTo>
                  <a:pt x="228345" y="245944"/>
                  <a:pt x="240255" y="232746"/>
                  <a:pt x="240255" y="216767"/>
                </a:cubicBezTo>
                <a:cubicBezTo>
                  <a:pt x="240255" y="200890"/>
                  <a:pt x="228497" y="187760"/>
                  <a:pt x="213134" y="186177"/>
                </a:cubicBezTo>
                <a:cubicBezTo>
                  <a:pt x="215748" y="175734"/>
                  <a:pt x="219724" y="165837"/>
                  <a:pt x="225206" y="156875"/>
                </a:cubicBezTo>
                <a:cubicBezTo>
                  <a:pt x="237318" y="166340"/>
                  <a:pt x="254808" y="165081"/>
                  <a:pt x="265828" y="153735"/>
                </a:cubicBezTo>
                <a:cubicBezTo>
                  <a:pt x="276917" y="142319"/>
                  <a:pt x="277608" y="124649"/>
                  <a:pt x="267624" y="112805"/>
                </a:cubicBezTo>
                <a:cubicBezTo>
                  <a:pt x="277526" y="106563"/>
                  <a:pt x="288432" y="101806"/>
                  <a:pt x="300081" y="98917"/>
                </a:cubicBezTo>
                <a:close/>
                <a:moveTo>
                  <a:pt x="481005" y="28"/>
                </a:moveTo>
                <a:cubicBezTo>
                  <a:pt x="297345" y="2670"/>
                  <a:pt x="151121" y="110135"/>
                  <a:pt x="116327" y="219362"/>
                </a:cubicBezTo>
                <a:cubicBezTo>
                  <a:pt x="81533" y="328589"/>
                  <a:pt x="117208" y="236539"/>
                  <a:pt x="66118" y="369989"/>
                </a:cubicBezTo>
                <a:cubicBezTo>
                  <a:pt x="59952" y="426805"/>
                  <a:pt x="100912" y="418877"/>
                  <a:pt x="89901" y="459837"/>
                </a:cubicBezTo>
                <a:cubicBezTo>
                  <a:pt x="78891" y="500797"/>
                  <a:pt x="2255" y="582717"/>
                  <a:pt x="53" y="615750"/>
                </a:cubicBezTo>
                <a:cubicBezTo>
                  <a:pt x="-2149" y="648782"/>
                  <a:pt x="64356" y="640414"/>
                  <a:pt x="76688" y="658031"/>
                </a:cubicBezTo>
                <a:cubicBezTo>
                  <a:pt x="89021" y="675648"/>
                  <a:pt x="71844" y="707800"/>
                  <a:pt x="74046" y="721453"/>
                </a:cubicBezTo>
                <a:cubicBezTo>
                  <a:pt x="76248" y="735107"/>
                  <a:pt x="88580" y="734666"/>
                  <a:pt x="89901" y="739951"/>
                </a:cubicBezTo>
                <a:cubicBezTo>
                  <a:pt x="91223" y="745236"/>
                  <a:pt x="76248" y="744356"/>
                  <a:pt x="81974" y="753164"/>
                </a:cubicBezTo>
                <a:cubicBezTo>
                  <a:pt x="87699" y="761973"/>
                  <a:pt x="115447" y="766377"/>
                  <a:pt x="124255" y="792803"/>
                </a:cubicBezTo>
                <a:cubicBezTo>
                  <a:pt x="133064" y="819229"/>
                  <a:pt x="61273" y="883972"/>
                  <a:pt x="134825" y="911719"/>
                </a:cubicBezTo>
                <a:cubicBezTo>
                  <a:pt x="208377" y="939466"/>
                  <a:pt x="304392" y="882651"/>
                  <a:pt x="327734" y="927575"/>
                </a:cubicBezTo>
                <a:cubicBezTo>
                  <a:pt x="351077" y="972499"/>
                  <a:pt x="380146" y="1050895"/>
                  <a:pt x="274883" y="1181263"/>
                </a:cubicBezTo>
                <a:cubicBezTo>
                  <a:pt x="425951" y="1179501"/>
                  <a:pt x="717957" y="1191393"/>
                  <a:pt x="845682" y="1181263"/>
                </a:cubicBezTo>
                <a:cubicBezTo>
                  <a:pt x="814852" y="1086570"/>
                  <a:pt x="714874" y="995401"/>
                  <a:pt x="716195" y="866795"/>
                </a:cubicBezTo>
                <a:cubicBezTo>
                  <a:pt x="717516" y="738189"/>
                  <a:pt x="826743" y="630724"/>
                  <a:pt x="853610" y="409628"/>
                </a:cubicBezTo>
                <a:cubicBezTo>
                  <a:pt x="880476" y="188532"/>
                  <a:pt x="664665" y="-2616"/>
                  <a:pt x="481005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0" cap="none" spc="0" normalizeH="0" baseline="0" noProof="0" dirty="0" err="1" smtClean="0">
              <a:ln>
                <a:solidFill>
                  <a:srgbClr val="505050">
                    <a:alpha val="0"/>
                  </a:srgbClr>
                </a:solidFill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8141551" y="189484"/>
            <a:ext cx="2263276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IN" altLang="ko-KR" sz="2275" b="1" kern="0" dirty="0">
                <a:solidFill>
                  <a:srgbClr val="FFFFFF"/>
                </a:solidFill>
                <a:latin typeface="Segoe UI Light"/>
                <a:ea typeface="맑은 고딕"/>
                <a:cs typeface="Segoe UI Semibold" panose="020B0702040204020203" pitchFamily="34" charset="0"/>
              </a:rPr>
              <a:t>Machine Learning and Predictive Analytics</a:t>
            </a:r>
          </a:p>
        </p:txBody>
      </p:sp>
      <p:sp>
        <p:nvSpPr>
          <p:cNvPr id="38" name="자유형 37"/>
          <p:cNvSpPr/>
          <p:nvPr userDrawn="1"/>
        </p:nvSpPr>
        <p:spPr bwMode="auto">
          <a:xfrm>
            <a:off x="116775" y="2340000"/>
            <a:ext cx="354462" cy="287990"/>
          </a:xfrm>
          <a:custGeom>
            <a:avLst/>
            <a:gdLst>
              <a:gd name="connsiteX0" fmla="*/ 287999 w 288000"/>
              <a:gd name="connsiteY0" fmla="*/ 0 h 287990"/>
              <a:gd name="connsiteX1" fmla="*/ 288000 w 288000"/>
              <a:gd name="connsiteY1" fmla="*/ 0 h 287990"/>
              <a:gd name="connsiteX2" fmla="*/ 288000 w 288000"/>
              <a:gd name="connsiteY2" fmla="*/ 0 h 287990"/>
              <a:gd name="connsiteX3" fmla="*/ 0 w 288000"/>
              <a:gd name="connsiteY3" fmla="*/ 0 h 287990"/>
              <a:gd name="connsiteX4" fmla="*/ 287999 w 288000"/>
              <a:gd name="connsiteY4" fmla="*/ 0 h 287990"/>
              <a:gd name="connsiteX5" fmla="*/ 5850 w 288000"/>
              <a:gd name="connsiteY5" fmla="*/ 229958 h 287990"/>
              <a:gd name="connsiteX6" fmla="*/ 0 w 288000"/>
              <a:gd name="connsiteY6" fmla="*/ 287990 h 28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00" h="287990">
                <a:moveTo>
                  <a:pt x="287999" y="0"/>
                </a:moveTo>
                <a:lnTo>
                  <a:pt x="288000" y="0"/>
                </a:lnTo>
                <a:lnTo>
                  <a:pt x="288000" y="0"/>
                </a:lnTo>
                <a:close/>
                <a:moveTo>
                  <a:pt x="0" y="0"/>
                </a:moveTo>
                <a:lnTo>
                  <a:pt x="287999" y="0"/>
                </a:lnTo>
                <a:cubicBezTo>
                  <a:pt x="148823" y="0"/>
                  <a:pt x="32705" y="98721"/>
                  <a:pt x="5850" y="229958"/>
                </a:cubicBezTo>
                <a:lnTo>
                  <a:pt x="0" y="287990"/>
                </a:lnTo>
                <a:close/>
              </a:path>
            </a:pathLst>
          </a:cu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1501" y="2376707"/>
            <a:ext cx="2204075" cy="8016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 bwMode="auto">
          <a:xfrm>
            <a:off x="0" y="-11573"/>
            <a:ext cx="12192000" cy="7265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6" name="타원 5"/>
          <p:cNvSpPr/>
          <p:nvPr userDrawn="1"/>
        </p:nvSpPr>
        <p:spPr bwMode="auto">
          <a:xfrm>
            <a:off x="8149833" y="726584"/>
            <a:ext cx="3544615" cy="2880000"/>
          </a:xfrm>
          <a:prstGeom prst="ellipse">
            <a:avLst/>
          </a:prstGeom>
          <a:solidFill>
            <a:srgbClr val="76AB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lvl="0" indent="-180975" defTabSz="911225" eaLnBrk="1" latinLnBrk="0" hangingPunct="1">
              <a:buClrTx/>
              <a:buSzTx/>
              <a:buFontTx/>
              <a:buNone/>
              <a:tabLst/>
            </a:pPr>
            <a:endParaRPr lang="ko-KR" altLang="en-US" sz="1100" b="0" i="0" u="none" strike="noStrike" cap="none" normalizeH="0" baseline="0" smtClean="0">
              <a:ln>
                <a:noFill/>
              </a:ln>
              <a:effectLst/>
            </a:endParaRP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-1" y="1946021"/>
            <a:ext cx="12192001" cy="1046836"/>
          </a:xfrm>
          <a:prstGeom prst="rect">
            <a:avLst/>
          </a:pr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2" name="타원 1"/>
          <p:cNvSpPr/>
          <p:nvPr userDrawn="1"/>
        </p:nvSpPr>
        <p:spPr bwMode="auto">
          <a:xfrm>
            <a:off x="8398609" y="873011"/>
            <a:ext cx="3544615" cy="2880000"/>
          </a:xfrm>
          <a:prstGeom prst="ellipse">
            <a:avLst/>
          </a:pr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lvl="0" indent="-180975" defTabSz="911225" eaLnBrk="1" latinLnBrk="0" hangingPunct="1">
              <a:buClrTx/>
              <a:buSzTx/>
              <a:buFontTx/>
              <a:buNone/>
              <a:tabLst/>
            </a:pPr>
            <a:endParaRPr lang="ko-KR" altLang="en-US" sz="1100" b="0" i="0" u="none" strike="noStrike" cap="none" normalizeH="0" baseline="0" smtClean="0">
              <a:ln>
                <a:noFill/>
              </a:ln>
              <a:effectLst/>
            </a:endParaRPr>
          </a:p>
        </p:txBody>
      </p:sp>
      <p:sp>
        <p:nvSpPr>
          <p:cNvPr id="20" name="자유형 19"/>
          <p:cNvSpPr/>
          <p:nvPr userDrawn="1"/>
        </p:nvSpPr>
        <p:spPr bwMode="auto">
          <a:xfrm>
            <a:off x="10022123" y="226990"/>
            <a:ext cx="2169879" cy="2506584"/>
          </a:xfrm>
          <a:custGeom>
            <a:avLst/>
            <a:gdLst>
              <a:gd name="connsiteX0" fmla="*/ 1061514 w 1763027"/>
              <a:gd name="connsiteY0" fmla="*/ 0 h 2506584"/>
              <a:gd name="connsiteX1" fmla="*/ 1655017 w 1763027"/>
              <a:gd name="connsiteY1" fmla="*/ 214043 h 2506584"/>
              <a:gd name="connsiteX2" fmla="*/ 1763027 w 1763027"/>
              <a:gd name="connsiteY2" fmla="*/ 319260 h 2506584"/>
              <a:gd name="connsiteX3" fmla="*/ 1763027 w 1763027"/>
              <a:gd name="connsiteY3" fmla="*/ 2187325 h 2506584"/>
              <a:gd name="connsiteX4" fmla="*/ 1655017 w 1763027"/>
              <a:gd name="connsiteY4" fmla="*/ 2292542 h 2506584"/>
              <a:gd name="connsiteX5" fmla="*/ 1061514 w 1763027"/>
              <a:gd name="connsiteY5" fmla="*/ 2506584 h 2506584"/>
              <a:gd name="connsiteX6" fmla="*/ 0 w 1763027"/>
              <a:gd name="connsiteY6" fmla="*/ 1253292 h 2506584"/>
              <a:gd name="connsiteX7" fmla="*/ 1061514 w 1763027"/>
              <a:gd name="connsiteY7" fmla="*/ 0 h 25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027" h="2506584">
                <a:moveTo>
                  <a:pt x="1061514" y="0"/>
                </a:moveTo>
                <a:cubicBezTo>
                  <a:pt x="1281361" y="0"/>
                  <a:pt x="1485598" y="78907"/>
                  <a:pt x="1655017" y="214043"/>
                </a:cubicBezTo>
                <a:lnTo>
                  <a:pt x="1763027" y="319260"/>
                </a:lnTo>
                <a:lnTo>
                  <a:pt x="1763027" y="2187325"/>
                </a:lnTo>
                <a:lnTo>
                  <a:pt x="1655017" y="2292542"/>
                </a:lnTo>
                <a:cubicBezTo>
                  <a:pt x="1485598" y="2427677"/>
                  <a:pt x="1281361" y="2506584"/>
                  <a:pt x="1061514" y="2506584"/>
                </a:cubicBezTo>
                <a:cubicBezTo>
                  <a:pt x="475256" y="2506584"/>
                  <a:pt x="0" y="1945466"/>
                  <a:pt x="0" y="1253292"/>
                </a:cubicBezTo>
                <a:cubicBezTo>
                  <a:pt x="0" y="561118"/>
                  <a:pt x="475256" y="0"/>
                  <a:pt x="1061514" y="0"/>
                </a:cubicBezTo>
                <a:close/>
              </a:path>
            </a:pathLst>
          </a:cu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lvl="0" indent="-180975" defTabSz="911225" eaLnBrk="1" latinLnBrk="0" hangingPunct="1">
              <a:buClrTx/>
              <a:buSzTx/>
              <a:buFontTx/>
              <a:buNone/>
              <a:tabLst/>
            </a:pPr>
            <a:endParaRPr lang="ko-KR" altLang="en-US" sz="1100" b="0" i="0" u="none" strike="noStrike" cap="none" normalizeH="0" baseline="0" smtClean="0">
              <a:ln>
                <a:noFill/>
              </a:ln>
              <a:effectLst/>
            </a:endParaRPr>
          </a:p>
        </p:txBody>
      </p:sp>
      <p:sp>
        <p:nvSpPr>
          <p:cNvPr id="7" name="Freeform 69"/>
          <p:cNvSpPr/>
          <p:nvPr userDrawn="1"/>
        </p:nvSpPr>
        <p:spPr>
          <a:xfrm>
            <a:off x="10656812" y="580158"/>
            <a:ext cx="1189310" cy="1228015"/>
          </a:xfrm>
          <a:custGeom>
            <a:avLst/>
            <a:gdLst/>
            <a:ahLst/>
            <a:cxnLst/>
            <a:rect l="l" t="t" r="r" b="b"/>
            <a:pathLst>
              <a:path w="855889" h="1185398">
                <a:moveTo>
                  <a:pt x="448876" y="461269"/>
                </a:moveTo>
                <a:cubicBezTo>
                  <a:pt x="434572" y="461269"/>
                  <a:pt x="422976" y="472866"/>
                  <a:pt x="422976" y="487170"/>
                </a:cubicBezTo>
                <a:cubicBezTo>
                  <a:pt x="422976" y="501474"/>
                  <a:pt x="434572" y="513069"/>
                  <a:pt x="448876" y="513069"/>
                </a:cubicBezTo>
                <a:cubicBezTo>
                  <a:pt x="463179" y="513069"/>
                  <a:pt x="474775" y="501474"/>
                  <a:pt x="474775" y="487170"/>
                </a:cubicBezTo>
                <a:cubicBezTo>
                  <a:pt x="474775" y="472866"/>
                  <a:pt x="463179" y="461269"/>
                  <a:pt x="448876" y="461269"/>
                </a:cubicBezTo>
                <a:close/>
                <a:moveTo>
                  <a:pt x="448876" y="445785"/>
                </a:moveTo>
                <a:cubicBezTo>
                  <a:pt x="471732" y="445785"/>
                  <a:pt x="490261" y="464313"/>
                  <a:pt x="490261" y="487170"/>
                </a:cubicBezTo>
                <a:cubicBezTo>
                  <a:pt x="490261" y="510027"/>
                  <a:pt x="471732" y="528555"/>
                  <a:pt x="448876" y="528555"/>
                </a:cubicBezTo>
                <a:cubicBezTo>
                  <a:pt x="426019" y="528555"/>
                  <a:pt x="407491" y="510027"/>
                  <a:pt x="407491" y="487170"/>
                </a:cubicBezTo>
                <a:cubicBezTo>
                  <a:pt x="407491" y="464313"/>
                  <a:pt x="426019" y="445785"/>
                  <a:pt x="448876" y="445785"/>
                </a:cubicBezTo>
                <a:close/>
                <a:moveTo>
                  <a:pt x="448876" y="429988"/>
                </a:moveTo>
                <a:cubicBezTo>
                  <a:pt x="417295" y="429988"/>
                  <a:pt x="391695" y="455590"/>
                  <a:pt x="391695" y="487170"/>
                </a:cubicBezTo>
                <a:cubicBezTo>
                  <a:pt x="391695" y="518750"/>
                  <a:pt x="417295" y="544350"/>
                  <a:pt x="448876" y="544350"/>
                </a:cubicBezTo>
                <a:cubicBezTo>
                  <a:pt x="480455" y="544350"/>
                  <a:pt x="506057" y="518750"/>
                  <a:pt x="506057" y="487170"/>
                </a:cubicBezTo>
                <a:cubicBezTo>
                  <a:pt x="506057" y="455590"/>
                  <a:pt x="480455" y="429988"/>
                  <a:pt x="448876" y="429988"/>
                </a:cubicBezTo>
                <a:close/>
                <a:moveTo>
                  <a:pt x="423356" y="389024"/>
                </a:moveTo>
                <a:cubicBezTo>
                  <a:pt x="424590" y="401922"/>
                  <a:pt x="435576" y="411829"/>
                  <a:pt x="448876" y="411829"/>
                </a:cubicBezTo>
                <a:cubicBezTo>
                  <a:pt x="462097" y="411829"/>
                  <a:pt x="473033" y="402036"/>
                  <a:pt x="474351" y="389241"/>
                </a:cubicBezTo>
                <a:cubicBezTo>
                  <a:pt x="483950" y="391645"/>
                  <a:pt x="492994" y="395427"/>
                  <a:pt x="501136" y="400585"/>
                </a:cubicBezTo>
                <a:cubicBezTo>
                  <a:pt x="492933" y="410462"/>
                  <a:pt x="493573" y="425100"/>
                  <a:pt x="502796" y="434548"/>
                </a:cubicBezTo>
                <a:cubicBezTo>
                  <a:pt x="512088" y="444071"/>
                  <a:pt x="526859" y="445010"/>
                  <a:pt x="536952" y="436877"/>
                </a:cubicBezTo>
                <a:cubicBezTo>
                  <a:pt x="541418" y="444529"/>
                  <a:pt x="544874" y="452836"/>
                  <a:pt x="547047" y="461649"/>
                </a:cubicBezTo>
                <a:cubicBezTo>
                  <a:pt x="534139" y="462874"/>
                  <a:pt x="524219" y="473865"/>
                  <a:pt x="524219" y="487173"/>
                </a:cubicBezTo>
                <a:cubicBezTo>
                  <a:pt x="524219" y="500475"/>
                  <a:pt x="534129" y="511461"/>
                  <a:pt x="547029" y="512693"/>
                </a:cubicBezTo>
                <a:cubicBezTo>
                  <a:pt x="544830" y="521390"/>
                  <a:pt x="541350" y="529577"/>
                  <a:pt x="536807" y="537088"/>
                </a:cubicBezTo>
                <a:cubicBezTo>
                  <a:pt x="526716" y="529165"/>
                  <a:pt x="512116" y="530202"/>
                  <a:pt x="502921" y="539667"/>
                </a:cubicBezTo>
                <a:cubicBezTo>
                  <a:pt x="493704" y="549157"/>
                  <a:pt x="493114" y="563835"/>
                  <a:pt x="501386" y="573697"/>
                </a:cubicBezTo>
                <a:cubicBezTo>
                  <a:pt x="493156" y="578927"/>
                  <a:pt x="484086" y="582904"/>
                  <a:pt x="474394" y="585314"/>
                </a:cubicBezTo>
                <a:cubicBezTo>
                  <a:pt x="473158" y="572420"/>
                  <a:pt x="462173" y="562517"/>
                  <a:pt x="448876" y="562517"/>
                </a:cubicBezTo>
                <a:cubicBezTo>
                  <a:pt x="435653" y="562517"/>
                  <a:pt x="424717" y="572309"/>
                  <a:pt x="423400" y="585104"/>
                </a:cubicBezTo>
                <a:cubicBezTo>
                  <a:pt x="413801" y="582702"/>
                  <a:pt x="404758" y="578919"/>
                  <a:pt x="396614" y="573762"/>
                </a:cubicBezTo>
                <a:cubicBezTo>
                  <a:pt x="404818" y="563884"/>
                  <a:pt x="404178" y="549246"/>
                  <a:pt x="394956" y="539797"/>
                </a:cubicBezTo>
                <a:cubicBezTo>
                  <a:pt x="385663" y="530275"/>
                  <a:pt x="370893" y="529336"/>
                  <a:pt x="360799" y="537469"/>
                </a:cubicBezTo>
                <a:cubicBezTo>
                  <a:pt x="356333" y="529816"/>
                  <a:pt x="352877" y="521509"/>
                  <a:pt x="350704" y="512697"/>
                </a:cubicBezTo>
                <a:cubicBezTo>
                  <a:pt x="363612" y="511471"/>
                  <a:pt x="373532" y="500481"/>
                  <a:pt x="373532" y="487173"/>
                </a:cubicBezTo>
                <a:cubicBezTo>
                  <a:pt x="373532" y="473951"/>
                  <a:pt x="363739" y="463015"/>
                  <a:pt x="350944" y="461697"/>
                </a:cubicBezTo>
                <a:cubicBezTo>
                  <a:pt x="353121" y="452999"/>
                  <a:pt x="356432" y="444757"/>
                  <a:pt x="360997" y="437293"/>
                </a:cubicBezTo>
                <a:cubicBezTo>
                  <a:pt x="371084" y="445177"/>
                  <a:pt x="385651" y="444128"/>
                  <a:pt x="394830" y="434679"/>
                </a:cubicBezTo>
                <a:cubicBezTo>
                  <a:pt x="404064" y="425170"/>
                  <a:pt x="404640" y="410456"/>
                  <a:pt x="396324" y="400591"/>
                </a:cubicBezTo>
                <a:cubicBezTo>
                  <a:pt x="404571" y="395394"/>
                  <a:pt x="413655" y="391430"/>
                  <a:pt x="423356" y="389024"/>
                </a:cubicBezTo>
                <a:close/>
                <a:moveTo>
                  <a:pt x="613835" y="241886"/>
                </a:moveTo>
                <a:cubicBezTo>
                  <a:pt x="590684" y="241886"/>
                  <a:pt x="571916" y="260654"/>
                  <a:pt x="571916" y="283805"/>
                </a:cubicBezTo>
                <a:cubicBezTo>
                  <a:pt x="571916" y="306955"/>
                  <a:pt x="590684" y="325724"/>
                  <a:pt x="613835" y="325724"/>
                </a:cubicBezTo>
                <a:cubicBezTo>
                  <a:pt x="636986" y="325724"/>
                  <a:pt x="655754" y="306955"/>
                  <a:pt x="655754" y="283805"/>
                </a:cubicBezTo>
                <a:cubicBezTo>
                  <a:pt x="655754" y="260654"/>
                  <a:pt x="636986" y="241886"/>
                  <a:pt x="613835" y="241886"/>
                </a:cubicBezTo>
                <a:close/>
                <a:moveTo>
                  <a:pt x="613835" y="216822"/>
                </a:moveTo>
                <a:cubicBezTo>
                  <a:pt x="650830" y="216822"/>
                  <a:pt x="680818" y="246811"/>
                  <a:pt x="680818" y="283805"/>
                </a:cubicBezTo>
                <a:cubicBezTo>
                  <a:pt x="680818" y="320798"/>
                  <a:pt x="650830" y="350787"/>
                  <a:pt x="613835" y="350787"/>
                </a:cubicBezTo>
                <a:cubicBezTo>
                  <a:pt x="576842" y="350787"/>
                  <a:pt x="546853" y="320798"/>
                  <a:pt x="546853" y="283805"/>
                </a:cubicBezTo>
                <a:cubicBezTo>
                  <a:pt x="546853" y="246811"/>
                  <a:pt x="576842" y="216822"/>
                  <a:pt x="613835" y="216822"/>
                </a:cubicBezTo>
                <a:close/>
                <a:moveTo>
                  <a:pt x="613835" y="191257"/>
                </a:moveTo>
                <a:cubicBezTo>
                  <a:pt x="562723" y="191257"/>
                  <a:pt x="521288" y="232692"/>
                  <a:pt x="521288" y="283805"/>
                </a:cubicBezTo>
                <a:cubicBezTo>
                  <a:pt x="521288" y="334917"/>
                  <a:pt x="562723" y="376352"/>
                  <a:pt x="613835" y="376352"/>
                </a:cubicBezTo>
                <a:cubicBezTo>
                  <a:pt x="664948" y="376352"/>
                  <a:pt x="706384" y="334917"/>
                  <a:pt x="706384" y="283805"/>
                </a:cubicBezTo>
                <a:cubicBezTo>
                  <a:pt x="706384" y="232692"/>
                  <a:pt x="664948" y="191257"/>
                  <a:pt x="613835" y="191257"/>
                </a:cubicBezTo>
                <a:close/>
                <a:moveTo>
                  <a:pt x="330724" y="185664"/>
                </a:moveTo>
                <a:cubicBezTo>
                  <a:pt x="313549" y="185664"/>
                  <a:pt x="299625" y="199588"/>
                  <a:pt x="299625" y="216763"/>
                </a:cubicBezTo>
                <a:cubicBezTo>
                  <a:pt x="299625" y="233938"/>
                  <a:pt x="313549" y="247861"/>
                  <a:pt x="330724" y="247861"/>
                </a:cubicBezTo>
                <a:cubicBezTo>
                  <a:pt x="347900" y="247861"/>
                  <a:pt x="361823" y="233938"/>
                  <a:pt x="361823" y="216763"/>
                </a:cubicBezTo>
                <a:cubicBezTo>
                  <a:pt x="361823" y="199588"/>
                  <a:pt x="347900" y="185664"/>
                  <a:pt x="330724" y="185664"/>
                </a:cubicBezTo>
                <a:close/>
                <a:moveTo>
                  <a:pt x="330724" y="167070"/>
                </a:moveTo>
                <a:cubicBezTo>
                  <a:pt x="358168" y="167070"/>
                  <a:pt x="380416" y="189319"/>
                  <a:pt x="380416" y="216763"/>
                </a:cubicBezTo>
                <a:cubicBezTo>
                  <a:pt x="380416" y="244208"/>
                  <a:pt x="358168" y="266457"/>
                  <a:pt x="330724" y="266457"/>
                </a:cubicBezTo>
                <a:cubicBezTo>
                  <a:pt x="303279" y="266457"/>
                  <a:pt x="281031" y="244208"/>
                  <a:pt x="281031" y="216763"/>
                </a:cubicBezTo>
                <a:cubicBezTo>
                  <a:pt x="281031" y="189319"/>
                  <a:pt x="303279" y="167070"/>
                  <a:pt x="330724" y="167070"/>
                </a:cubicBezTo>
                <a:close/>
                <a:moveTo>
                  <a:pt x="330724" y="148103"/>
                </a:moveTo>
                <a:cubicBezTo>
                  <a:pt x="292804" y="148103"/>
                  <a:pt x="262065" y="178844"/>
                  <a:pt x="262065" y="216763"/>
                </a:cubicBezTo>
                <a:cubicBezTo>
                  <a:pt x="262065" y="254683"/>
                  <a:pt x="292804" y="285422"/>
                  <a:pt x="330724" y="285422"/>
                </a:cubicBezTo>
                <a:cubicBezTo>
                  <a:pt x="368643" y="285422"/>
                  <a:pt x="399384" y="254683"/>
                  <a:pt x="399384" y="216763"/>
                </a:cubicBezTo>
                <a:cubicBezTo>
                  <a:pt x="399384" y="178844"/>
                  <a:pt x="368643" y="148103"/>
                  <a:pt x="330724" y="148103"/>
                </a:cubicBezTo>
                <a:close/>
                <a:moveTo>
                  <a:pt x="572532" y="124957"/>
                </a:moveTo>
                <a:cubicBezTo>
                  <a:pt x="574530" y="145832"/>
                  <a:pt x="592309" y="161866"/>
                  <a:pt x="613835" y="161866"/>
                </a:cubicBezTo>
                <a:cubicBezTo>
                  <a:pt x="635237" y="161866"/>
                  <a:pt x="652936" y="146017"/>
                  <a:pt x="655069" y="125308"/>
                </a:cubicBezTo>
                <a:cubicBezTo>
                  <a:pt x="670604" y="129197"/>
                  <a:pt x="685242" y="135320"/>
                  <a:pt x="698419" y="143668"/>
                </a:cubicBezTo>
                <a:cubicBezTo>
                  <a:pt x="685142" y="159654"/>
                  <a:pt x="686180" y="183343"/>
                  <a:pt x="701106" y="198637"/>
                </a:cubicBezTo>
                <a:cubicBezTo>
                  <a:pt x="716146" y="214048"/>
                  <a:pt x="740052" y="215569"/>
                  <a:pt x="756388" y="202404"/>
                </a:cubicBezTo>
                <a:cubicBezTo>
                  <a:pt x="763616" y="214790"/>
                  <a:pt x="769210" y="228235"/>
                  <a:pt x="772726" y="242499"/>
                </a:cubicBezTo>
                <a:cubicBezTo>
                  <a:pt x="751834" y="244481"/>
                  <a:pt x="735779" y="262271"/>
                  <a:pt x="735779" y="283810"/>
                </a:cubicBezTo>
                <a:cubicBezTo>
                  <a:pt x="735779" y="305338"/>
                  <a:pt x="751819" y="323120"/>
                  <a:pt x="772698" y="325115"/>
                </a:cubicBezTo>
                <a:cubicBezTo>
                  <a:pt x="769137" y="339190"/>
                  <a:pt x="763507" y="352441"/>
                  <a:pt x="756155" y="364597"/>
                </a:cubicBezTo>
                <a:cubicBezTo>
                  <a:pt x="739821" y="351775"/>
                  <a:pt x="716190" y="353453"/>
                  <a:pt x="701309" y="368773"/>
                </a:cubicBezTo>
                <a:cubicBezTo>
                  <a:pt x="686391" y="384132"/>
                  <a:pt x="685436" y="407887"/>
                  <a:pt x="698824" y="423848"/>
                </a:cubicBezTo>
                <a:cubicBezTo>
                  <a:pt x="685503" y="432313"/>
                  <a:pt x="670823" y="438748"/>
                  <a:pt x="655137" y="442652"/>
                </a:cubicBezTo>
                <a:cubicBezTo>
                  <a:pt x="653135" y="421783"/>
                  <a:pt x="635358" y="405753"/>
                  <a:pt x="613835" y="405753"/>
                </a:cubicBezTo>
                <a:cubicBezTo>
                  <a:pt x="592434" y="405753"/>
                  <a:pt x="574735" y="421603"/>
                  <a:pt x="572603" y="442313"/>
                </a:cubicBezTo>
                <a:cubicBezTo>
                  <a:pt x="557068" y="438423"/>
                  <a:pt x="542430" y="432301"/>
                  <a:pt x="529251" y="423952"/>
                </a:cubicBezTo>
                <a:cubicBezTo>
                  <a:pt x="542530" y="407966"/>
                  <a:pt x="541492" y="384276"/>
                  <a:pt x="526566" y="368981"/>
                </a:cubicBezTo>
                <a:cubicBezTo>
                  <a:pt x="511526" y="353571"/>
                  <a:pt x="487618" y="352051"/>
                  <a:pt x="471283" y="365215"/>
                </a:cubicBezTo>
                <a:cubicBezTo>
                  <a:pt x="464055" y="352829"/>
                  <a:pt x="458461" y="339383"/>
                  <a:pt x="454944" y="325121"/>
                </a:cubicBezTo>
                <a:cubicBezTo>
                  <a:pt x="475836" y="323137"/>
                  <a:pt x="491891" y="305349"/>
                  <a:pt x="491891" y="283810"/>
                </a:cubicBezTo>
                <a:cubicBezTo>
                  <a:pt x="491891" y="262409"/>
                  <a:pt x="476042" y="244709"/>
                  <a:pt x="455333" y="242576"/>
                </a:cubicBezTo>
                <a:cubicBezTo>
                  <a:pt x="458856" y="228501"/>
                  <a:pt x="464215" y="215160"/>
                  <a:pt x="471605" y="203080"/>
                </a:cubicBezTo>
                <a:cubicBezTo>
                  <a:pt x="487931" y="215839"/>
                  <a:pt x="511508" y="214140"/>
                  <a:pt x="526362" y="198847"/>
                </a:cubicBezTo>
                <a:cubicBezTo>
                  <a:pt x="541308" y="183459"/>
                  <a:pt x="542239" y="159643"/>
                  <a:pt x="528782" y="143677"/>
                </a:cubicBezTo>
                <a:cubicBezTo>
                  <a:pt x="542129" y="135264"/>
                  <a:pt x="556830" y="128849"/>
                  <a:pt x="572532" y="124957"/>
                </a:cubicBezTo>
                <a:close/>
                <a:moveTo>
                  <a:pt x="300081" y="98917"/>
                </a:moveTo>
                <a:cubicBezTo>
                  <a:pt x="301563" y="114404"/>
                  <a:pt x="314754" y="126299"/>
                  <a:pt x="330724" y="126299"/>
                </a:cubicBezTo>
                <a:cubicBezTo>
                  <a:pt x="346601" y="126299"/>
                  <a:pt x="359731" y="114540"/>
                  <a:pt x="361313" y="99176"/>
                </a:cubicBezTo>
                <a:cubicBezTo>
                  <a:pt x="372838" y="102062"/>
                  <a:pt x="383698" y="106604"/>
                  <a:pt x="393474" y="112797"/>
                </a:cubicBezTo>
                <a:cubicBezTo>
                  <a:pt x="383624" y="124657"/>
                  <a:pt x="384394" y="142233"/>
                  <a:pt x="395467" y="153578"/>
                </a:cubicBezTo>
                <a:cubicBezTo>
                  <a:pt x="406625" y="165012"/>
                  <a:pt x="424362" y="166141"/>
                  <a:pt x="436481" y="156375"/>
                </a:cubicBezTo>
                <a:cubicBezTo>
                  <a:pt x="441843" y="165563"/>
                  <a:pt x="445994" y="175538"/>
                  <a:pt x="448602" y="186119"/>
                </a:cubicBezTo>
                <a:cubicBezTo>
                  <a:pt x="433102" y="187590"/>
                  <a:pt x="421192" y="200787"/>
                  <a:pt x="421192" y="216767"/>
                </a:cubicBezTo>
                <a:cubicBezTo>
                  <a:pt x="421192" y="232738"/>
                  <a:pt x="433091" y="245931"/>
                  <a:pt x="448580" y="247410"/>
                </a:cubicBezTo>
                <a:cubicBezTo>
                  <a:pt x="445939" y="257852"/>
                  <a:pt x="441763" y="267684"/>
                  <a:pt x="436307" y="276701"/>
                </a:cubicBezTo>
                <a:cubicBezTo>
                  <a:pt x="424190" y="267189"/>
                  <a:pt x="406659" y="268433"/>
                  <a:pt x="395619" y="279799"/>
                </a:cubicBezTo>
                <a:cubicBezTo>
                  <a:pt x="384551" y="291194"/>
                  <a:pt x="383842" y="308819"/>
                  <a:pt x="393775" y="320659"/>
                </a:cubicBezTo>
                <a:cubicBezTo>
                  <a:pt x="383893" y="326939"/>
                  <a:pt x="373001" y="331713"/>
                  <a:pt x="361365" y="334609"/>
                </a:cubicBezTo>
                <a:cubicBezTo>
                  <a:pt x="359880" y="319126"/>
                  <a:pt x="346691" y="307235"/>
                  <a:pt x="330724" y="307235"/>
                </a:cubicBezTo>
                <a:cubicBezTo>
                  <a:pt x="314846" y="307235"/>
                  <a:pt x="301716" y="318994"/>
                  <a:pt x="300134" y="334357"/>
                </a:cubicBezTo>
                <a:cubicBezTo>
                  <a:pt x="288610" y="331472"/>
                  <a:pt x="277749" y="326930"/>
                  <a:pt x="267973" y="320736"/>
                </a:cubicBezTo>
                <a:cubicBezTo>
                  <a:pt x="277823" y="308877"/>
                  <a:pt x="277053" y="291301"/>
                  <a:pt x="265980" y="279955"/>
                </a:cubicBezTo>
                <a:cubicBezTo>
                  <a:pt x="254822" y="268521"/>
                  <a:pt x="237086" y="267394"/>
                  <a:pt x="224967" y="277159"/>
                </a:cubicBezTo>
                <a:cubicBezTo>
                  <a:pt x="219604" y="267972"/>
                  <a:pt x="215454" y="257996"/>
                  <a:pt x="212845" y="247415"/>
                </a:cubicBezTo>
                <a:cubicBezTo>
                  <a:pt x="228345" y="245944"/>
                  <a:pt x="240255" y="232746"/>
                  <a:pt x="240255" y="216767"/>
                </a:cubicBezTo>
                <a:cubicBezTo>
                  <a:pt x="240255" y="200890"/>
                  <a:pt x="228497" y="187760"/>
                  <a:pt x="213134" y="186177"/>
                </a:cubicBezTo>
                <a:cubicBezTo>
                  <a:pt x="215748" y="175734"/>
                  <a:pt x="219724" y="165837"/>
                  <a:pt x="225206" y="156875"/>
                </a:cubicBezTo>
                <a:cubicBezTo>
                  <a:pt x="237318" y="166340"/>
                  <a:pt x="254808" y="165081"/>
                  <a:pt x="265828" y="153735"/>
                </a:cubicBezTo>
                <a:cubicBezTo>
                  <a:pt x="276917" y="142319"/>
                  <a:pt x="277608" y="124649"/>
                  <a:pt x="267624" y="112805"/>
                </a:cubicBezTo>
                <a:cubicBezTo>
                  <a:pt x="277526" y="106563"/>
                  <a:pt x="288432" y="101806"/>
                  <a:pt x="300081" y="98917"/>
                </a:cubicBezTo>
                <a:close/>
                <a:moveTo>
                  <a:pt x="481005" y="28"/>
                </a:moveTo>
                <a:cubicBezTo>
                  <a:pt x="297345" y="2670"/>
                  <a:pt x="151121" y="110135"/>
                  <a:pt x="116327" y="219362"/>
                </a:cubicBezTo>
                <a:cubicBezTo>
                  <a:pt x="81533" y="328589"/>
                  <a:pt x="117208" y="236539"/>
                  <a:pt x="66118" y="369989"/>
                </a:cubicBezTo>
                <a:cubicBezTo>
                  <a:pt x="59952" y="426805"/>
                  <a:pt x="100912" y="418877"/>
                  <a:pt x="89901" y="459837"/>
                </a:cubicBezTo>
                <a:cubicBezTo>
                  <a:pt x="78891" y="500797"/>
                  <a:pt x="2255" y="582717"/>
                  <a:pt x="53" y="615750"/>
                </a:cubicBezTo>
                <a:cubicBezTo>
                  <a:pt x="-2149" y="648782"/>
                  <a:pt x="64356" y="640414"/>
                  <a:pt x="76688" y="658031"/>
                </a:cubicBezTo>
                <a:cubicBezTo>
                  <a:pt x="89021" y="675648"/>
                  <a:pt x="71844" y="707800"/>
                  <a:pt x="74046" y="721453"/>
                </a:cubicBezTo>
                <a:cubicBezTo>
                  <a:pt x="76248" y="735107"/>
                  <a:pt x="88580" y="734666"/>
                  <a:pt x="89901" y="739951"/>
                </a:cubicBezTo>
                <a:cubicBezTo>
                  <a:pt x="91223" y="745236"/>
                  <a:pt x="76248" y="744356"/>
                  <a:pt x="81974" y="753164"/>
                </a:cubicBezTo>
                <a:cubicBezTo>
                  <a:pt x="87699" y="761973"/>
                  <a:pt x="115447" y="766377"/>
                  <a:pt x="124255" y="792803"/>
                </a:cubicBezTo>
                <a:cubicBezTo>
                  <a:pt x="133064" y="819229"/>
                  <a:pt x="61273" y="883972"/>
                  <a:pt x="134825" y="911719"/>
                </a:cubicBezTo>
                <a:cubicBezTo>
                  <a:pt x="208377" y="939466"/>
                  <a:pt x="304392" y="882651"/>
                  <a:pt x="327734" y="927575"/>
                </a:cubicBezTo>
                <a:cubicBezTo>
                  <a:pt x="351077" y="972499"/>
                  <a:pt x="380146" y="1050895"/>
                  <a:pt x="274883" y="1181263"/>
                </a:cubicBezTo>
                <a:cubicBezTo>
                  <a:pt x="425951" y="1179501"/>
                  <a:pt x="717957" y="1191393"/>
                  <a:pt x="845682" y="1181263"/>
                </a:cubicBezTo>
                <a:cubicBezTo>
                  <a:pt x="814852" y="1086570"/>
                  <a:pt x="714874" y="995401"/>
                  <a:pt x="716195" y="866795"/>
                </a:cubicBezTo>
                <a:cubicBezTo>
                  <a:pt x="717516" y="738189"/>
                  <a:pt x="826743" y="630724"/>
                  <a:pt x="853610" y="409628"/>
                </a:cubicBezTo>
                <a:cubicBezTo>
                  <a:pt x="880476" y="188532"/>
                  <a:pt x="664665" y="-2616"/>
                  <a:pt x="481005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0" cap="none" spc="0" normalizeH="0" baseline="0" noProof="0" dirty="0" err="1" smtClean="0">
              <a:ln>
                <a:solidFill>
                  <a:srgbClr val="505050">
                    <a:alpha val="0"/>
                  </a:srgbClr>
                </a:solidFill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8" name="육각형 7"/>
          <p:cNvSpPr/>
          <p:nvPr userDrawn="1"/>
        </p:nvSpPr>
        <p:spPr bwMode="auto">
          <a:xfrm>
            <a:off x="9663631" y="1422221"/>
            <a:ext cx="1250591" cy="935089"/>
          </a:xfrm>
          <a:prstGeom prst="hexagon">
            <a:avLst/>
          </a:prstGeom>
          <a:solidFill>
            <a:srgbClr val="2E75B6"/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AI</a:t>
            </a:r>
          </a:p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Tech.</a:t>
            </a:r>
            <a:endParaRPr kumimoji="1" lang="ko-KR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육각형 9"/>
          <p:cNvSpPr/>
          <p:nvPr userDrawn="1"/>
        </p:nvSpPr>
        <p:spPr bwMode="auto">
          <a:xfrm>
            <a:off x="10721043" y="1938103"/>
            <a:ext cx="1250591" cy="935089"/>
          </a:xfrm>
          <a:prstGeom prst="hexagon">
            <a:avLst/>
          </a:prstGeom>
          <a:solidFill>
            <a:srgbClr val="2E75B6"/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BIG</a:t>
            </a:r>
          </a:p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DATA</a:t>
            </a:r>
            <a:endParaRPr kumimoji="1" lang="ko-KR" altLang="en-US" sz="2000" b="1" i="0" u="none" strike="noStrike" cap="none" spc="-100" normalizeH="0" baseline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육각형 10"/>
          <p:cNvSpPr/>
          <p:nvPr userDrawn="1"/>
        </p:nvSpPr>
        <p:spPr bwMode="auto">
          <a:xfrm>
            <a:off x="9663631" y="2453985"/>
            <a:ext cx="1250591" cy="935089"/>
          </a:xfrm>
          <a:prstGeom prst="hexagon">
            <a:avLst/>
          </a:prstGeom>
          <a:solidFill>
            <a:srgbClr val="2E75B6"/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spc="-10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2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IoT</a:t>
            </a:r>
            <a:endParaRPr kumimoji="1" lang="en-US" altLang="ko-KR" sz="2000" b="1" i="0" u="none" strike="noStrike" cap="none" spc="-10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육각형 11"/>
          <p:cNvSpPr/>
          <p:nvPr userDrawn="1"/>
        </p:nvSpPr>
        <p:spPr bwMode="auto">
          <a:xfrm>
            <a:off x="8606218" y="1938102"/>
            <a:ext cx="1250591" cy="957498"/>
          </a:xfrm>
          <a:prstGeom prst="hexagon">
            <a:avLst/>
          </a:prstGeom>
          <a:solidFill>
            <a:srgbClr val="2E75B6"/>
          </a:solidFill>
          <a:ln w="381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ctr" defTabSz="91122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spc="-1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Edge</a:t>
            </a:r>
          </a:p>
        </p:txBody>
      </p:sp>
      <p:sp>
        <p:nvSpPr>
          <p:cNvPr id="16" name="Rectangle 3"/>
          <p:cNvSpPr/>
          <p:nvPr userDrawn="1"/>
        </p:nvSpPr>
        <p:spPr bwMode="gray">
          <a:xfrm>
            <a:off x="219672" y="1537556"/>
            <a:ext cx="8663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cs typeface="Calibri"/>
              </a:rPr>
              <a:t>AI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cs typeface="Calibri"/>
              </a:rPr>
              <a:t>서비스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 bwMode="auto">
          <a:xfrm>
            <a:off x="0" y="0"/>
            <a:ext cx="132923" cy="6858000"/>
          </a:xfrm>
          <a:prstGeom prst="rect">
            <a:avLst/>
          </a:pr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grpSp>
        <p:nvGrpSpPr>
          <p:cNvPr id="35" name="Group 42"/>
          <p:cNvGrpSpPr/>
          <p:nvPr userDrawn="1"/>
        </p:nvGrpSpPr>
        <p:grpSpPr>
          <a:xfrm rot="16200000">
            <a:off x="9901197" y="1648904"/>
            <a:ext cx="566712" cy="511740"/>
            <a:chOff x="192502" y="4375427"/>
            <a:chExt cx="1378179" cy="1011151"/>
          </a:xfrm>
          <a:solidFill>
            <a:srgbClr val="FFFFFF"/>
          </a:solidFill>
        </p:grpSpPr>
        <p:grpSp>
          <p:nvGrpSpPr>
            <p:cNvPr id="36" name="Group 43"/>
            <p:cNvGrpSpPr/>
            <p:nvPr/>
          </p:nvGrpSpPr>
          <p:grpSpPr>
            <a:xfrm>
              <a:off x="192502" y="4375427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46" name="Rectangle 52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" name="Rectangle 53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Rounded Rectangle 54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44"/>
            <p:cNvGrpSpPr/>
            <p:nvPr/>
          </p:nvGrpSpPr>
          <p:grpSpPr>
            <a:xfrm>
              <a:off x="192502" y="5048250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43" name="Rectangle 49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Rectangle 50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Rounded Rectangle 51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45"/>
            <p:cNvGrpSpPr/>
            <p:nvPr/>
          </p:nvGrpSpPr>
          <p:grpSpPr>
            <a:xfrm flipH="1">
              <a:off x="192502" y="4711838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40" name="Rectangle 46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Rectangle 47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Rounded Rectangle 48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9" name="Freeform 69"/>
          <p:cNvSpPr/>
          <p:nvPr userDrawn="1"/>
        </p:nvSpPr>
        <p:spPr>
          <a:xfrm>
            <a:off x="10592506" y="236887"/>
            <a:ext cx="1189310" cy="1228015"/>
          </a:xfrm>
          <a:custGeom>
            <a:avLst/>
            <a:gdLst/>
            <a:ahLst/>
            <a:cxnLst/>
            <a:rect l="l" t="t" r="r" b="b"/>
            <a:pathLst>
              <a:path w="855889" h="1185398">
                <a:moveTo>
                  <a:pt x="448876" y="461269"/>
                </a:moveTo>
                <a:cubicBezTo>
                  <a:pt x="434572" y="461269"/>
                  <a:pt x="422976" y="472866"/>
                  <a:pt x="422976" y="487170"/>
                </a:cubicBezTo>
                <a:cubicBezTo>
                  <a:pt x="422976" y="501474"/>
                  <a:pt x="434572" y="513069"/>
                  <a:pt x="448876" y="513069"/>
                </a:cubicBezTo>
                <a:cubicBezTo>
                  <a:pt x="463179" y="513069"/>
                  <a:pt x="474775" y="501474"/>
                  <a:pt x="474775" y="487170"/>
                </a:cubicBezTo>
                <a:cubicBezTo>
                  <a:pt x="474775" y="472866"/>
                  <a:pt x="463179" y="461269"/>
                  <a:pt x="448876" y="461269"/>
                </a:cubicBezTo>
                <a:close/>
                <a:moveTo>
                  <a:pt x="448876" y="445785"/>
                </a:moveTo>
                <a:cubicBezTo>
                  <a:pt x="471732" y="445785"/>
                  <a:pt x="490261" y="464313"/>
                  <a:pt x="490261" y="487170"/>
                </a:cubicBezTo>
                <a:cubicBezTo>
                  <a:pt x="490261" y="510027"/>
                  <a:pt x="471732" y="528555"/>
                  <a:pt x="448876" y="528555"/>
                </a:cubicBezTo>
                <a:cubicBezTo>
                  <a:pt x="426019" y="528555"/>
                  <a:pt x="407491" y="510027"/>
                  <a:pt x="407491" y="487170"/>
                </a:cubicBezTo>
                <a:cubicBezTo>
                  <a:pt x="407491" y="464313"/>
                  <a:pt x="426019" y="445785"/>
                  <a:pt x="448876" y="445785"/>
                </a:cubicBezTo>
                <a:close/>
                <a:moveTo>
                  <a:pt x="448876" y="429988"/>
                </a:moveTo>
                <a:cubicBezTo>
                  <a:pt x="417295" y="429988"/>
                  <a:pt x="391695" y="455590"/>
                  <a:pt x="391695" y="487170"/>
                </a:cubicBezTo>
                <a:cubicBezTo>
                  <a:pt x="391695" y="518750"/>
                  <a:pt x="417295" y="544350"/>
                  <a:pt x="448876" y="544350"/>
                </a:cubicBezTo>
                <a:cubicBezTo>
                  <a:pt x="480455" y="544350"/>
                  <a:pt x="506057" y="518750"/>
                  <a:pt x="506057" y="487170"/>
                </a:cubicBezTo>
                <a:cubicBezTo>
                  <a:pt x="506057" y="455590"/>
                  <a:pt x="480455" y="429988"/>
                  <a:pt x="448876" y="429988"/>
                </a:cubicBezTo>
                <a:close/>
                <a:moveTo>
                  <a:pt x="423356" y="389024"/>
                </a:moveTo>
                <a:cubicBezTo>
                  <a:pt x="424590" y="401922"/>
                  <a:pt x="435576" y="411829"/>
                  <a:pt x="448876" y="411829"/>
                </a:cubicBezTo>
                <a:cubicBezTo>
                  <a:pt x="462097" y="411829"/>
                  <a:pt x="473033" y="402036"/>
                  <a:pt x="474351" y="389241"/>
                </a:cubicBezTo>
                <a:cubicBezTo>
                  <a:pt x="483950" y="391645"/>
                  <a:pt x="492994" y="395427"/>
                  <a:pt x="501136" y="400585"/>
                </a:cubicBezTo>
                <a:cubicBezTo>
                  <a:pt x="492933" y="410462"/>
                  <a:pt x="493573" y="425100"/>
                  <a:pt x="502796" y="434548"/>
                </a:cubicBezTo>
                <a:cubicBezTo>
                  <a:pt x="512088" y="444071"/>
                  <a:pt x="526859" y="445010"/>
                  <a:pt x="536952" y="436877"/>
                </a:cubicBezTo>
                <a:cubicBezTo>
                  <a:pt x="541418" y="444529"/>
                  <a:pt x="544874" y="452836"/>
                  <a:pt x="547047" y="461649"/>
                </a:cubicBezTo>
                <a:cubicBezTo>
                  <a:pt x="534139" y="462874"/>
                  <a:pt x="524219" y="473865"/>
                  <a:pt x="524219" y="487173"/>
                </a:cubicBezTo>
                <a:cubicBezTo>
                  <a:pt x="524219" y="500475"/>
                  <a:pt x="534129" y="511461"/>
                  <a:pt x="547029" y="512693"/>
                </a:cubicBezTo>
                <a:cubicBezTo>
                  <a:pt x="544830" y="521390"/>
                  <a:pt x="541350" y="529577"/>
                  <a:pt x="536807" y="537088"/>
                </a:cubicBezTo>
                <a:cubicBezTo>
                  <a:pt x="526716" y="529165"/>
                  <a:pt x="512116" y="530202"/>
                  <a:pt x="502921" y="539667"/>
                </a:cubicBezTo>
                <a:cubicBezTo>
                  <a:pt x="493704" y="549157"/>
                  <a:pt x="493114" y="563835"/>
                  <a:pt x="501386" y="573697"/>
                </a:cubicBezTo>
                <a:cubicBezTo>
                  <a:pt x="493156" y="578927"/>
                  <a:pt x="484086" y="582904"/>
                  <a:pt x="474394" y="585314"/>
                </a:cubicBezTo>
                <a:cubicBezTo>
                  <a:pt x="473158" y="572420"/>
                  <a:pt x="462173" y="562517"/>
                  <a:pt x="448876" y="562517"/>
                </a:cubicBezTo>
                <a:cubicBezTo>
                  <a:pt x="435653" y="562517"/>
                  <a:pt x="424717" y="572309"/>
                  <a:pt x="423400" y="585104"/>
                </a:cubicBezTo>
                <a:cubicBezTo>
                  <a:pt x="413801" y="582702"/>
                  <a:pt x="404758" y="578919"/>
                  <a:pt x="396614" y="573762"/>
                </a:cubicBezTo>
                <a:cubicBezTo>
                  <a:pt x="404818" y="563884"/>
                  <a:pt x="404178" y="549246"/>
                  <a:pt x="394956" y="539797"/>
                </a:cubicBezTo>
                <a:cubicBezTo>
                  <a:pt x="385663" y="530275"/>
                  <a:pt x="370893" y="529336"/>
                  <a:pt x="360799" y="537469"/>
                </a:cubicBezTo>
                <a:cubicBezTo>
                  <a:pt x="356333" y="529816"/>
                  <a:pt x="352877" y="521509"/>
                  <a:pt x="350704" y="512697"/>
                </a:cubicBezTo>
                <a:cubicBezTo>
                  <a:pt x="363612" y="511471"/>
                  <a:pt x="373532" y="500481"/>
                  <a:pt x="373532" y="487173"/>
                </a:cubicBezTo>
                <a:cubicBezTo>
                  <a:pt x="373532" y="473951"/>
                  <a:pt x="363739" y="463015"/>
                  <a:pt x="350944" y="461697"/>
                </a:cubicBezTo>
                <a:cubicBezTo>
                  <a:pt x="353121" y="452999"/>
                  <a:pt x="356432" y="444757"/>
                  <a:pt x="360997" y="437293"/>
                </a:cubicBezTo>
                <a:cubicBezTo>
                  <a:pt x="371084" y="445177"/>
                  <a:pt x="385651" y="444128"/>
                  <a:pt x="394830" y="434679"/>
                </a:cubicBezTo>
                <a:cubicBezTo>
                  <a:pt x="404064" y="425170"/>
                  <a:pt x="404640" y="410456"/>
                  <a:pt x="396324" y="400591"/>
                </a:cubicBezTo>
                <a:cubicBezTo>
                  <a:pt x="404571" y="395394"/>
                  <a:pt x="413655" y="391430"/>
                  <a:pt x="423356" y="389024"/>
                </a:cubicBezTo>
                <a:close/>
                <a:moveTo>
                  <a:pt x="613835" y="241886"/>
                </a:moveTo>
                <a:cubicBezTo>
                  <a:pt x="590684" y="241886"/>
                  <a:pt x="571916" y="260654"/>
                  <a:pt x="571916" y="283805"/>
                </a:cubicBezTo>
                <a:cubicBezTo>
                  <a:pt x="571916" y="306955"/>
                  <a:pt x="590684" y="325724"/>
                  <a:pt x="613835" y="325724"/>
                </a:cubicBezTo>
                <a:cubicBezTo>
                  <a:pt x="636986" y="325724"/>
                  <a:pt x="655754" y="306955"/>
                  <a:pt x="655754" y="283805"/>
                </a:cubicBezTo>
                <a:cubicBezTo>
                  <a:pt x="655754" y="260654"/>
                  <a:pt x="636986" y="241886"/>
                  <a:pt x="613835" y="241886"/>
                </a:cubicBezTo>
                <a:close/>
                <a:moveTo>
                  <a:pt x="613835" y="216822"/>
                </a:moveTo>
                <a:cubicBezTo>
                  <a:pt x="650830" y="216822"/>
                  <a:pt x="680818" y="246811"/>
                  <a:pt x="680818" y="283805"/>
                </a:cubicBezTo>
                <a:cubicBezTo>
                  <a:pt x="680818" y="320798"/>
                  <a:pt x="650830" y="350787"/>
                  <a:pt x="613835" y="350787"/>
                </a:cubicBezTo>
                <a:cubicBezTo>
                  <a:pt x="576842" y="350787"/>
                  <a:pt x="546853" y="320798"/>
                  <a:pt x="546853" y="283805"/>
                </a:cubicBezTo>
                <a:cubicBezTo>
                  <a:pt x="546853" y="246811"/>
                  <a:pt x="576842" y="216822"/>
                  <a:pt x="613835" y="216822"/>
                </a:cubicBezTo>
                <a:close/>
                <a:moveTo>
                  <a:pt x="613835" y="191257"/>
                </a:moveTo>
                <a:cubicBezTo>
                  <a:pt x="562723" y="191257"/>
                  <a:pt x="521288" y="232692"/>
                  <a:pt x="521288" y="283805"/>
                </a:cubicBezTo>
                <a:cubicBezTo>
                  <a:pt x="521288" y="334917"/>
                  <a:pt x="562723" y="376352"/>
                  <a:pt x="613835" y="376352"/>
                </a:cubicBezTo>
                <a:cubicBezTo>
                  <a:pt x="664948" y="376352"/>
                  <a:pt x="706384" y="334917"/>
                  <a:pt x="706384" y="283805"/>
                </a:cubicBezTo>
                <a:cubicBezTo>
                  <a:pt x="706384" y="232692"/>
                  <a:pt x="664948" y="191257"/>
                  <a:pt x="613835" y="191257"/>
                </a:cubicBezTo>
                <a:close/>
                <a:moveTo>
                  <a:pt x="330724" y="185664"/>
                </a:moveTo>
                <a:cubicBezTo>
                  <a:pt x="313549" y="185664"/>
                  <a:pt x="299625" y="199588"/>
                  <a:pt x="299625" y="216763"/>
                </a:cubicBezTo>
                <a:cubicBezTo>
                  <a:pt x="299625" y="233938"/>
                  <a:pt x="313549" y="247861"/>
                  <a:pt x="330724" y="247861"/>
                </a:cubicBezTo>
                <a:cubicBezTo>
                  <a:pt x="347900" y="247861"/>
                  <a:pt x="361823" y="233938"/>
                  <a:pt x="361823" y="216763"/>
                </a:cubicBezTo>
                <a:cubicBezTo>
                  <a:pt x="361823" y="199588"/>
                  <a:pt x="347900" y="185664"/>
                  <a:pt x="330724" y="185664"/>
                </a:cubicBezTo>
                <a:close/>
                <a:moveTo>
                  <a:pt x="330724" y="167070"/>
                </a:moveTo>
                <a:cubicBezTo>
                  <a:pt x="358168" y="167070"/>
                  <a:pt x="380416" y="189319"/>
                  <a:pt x="380416" y="216763"/>
                </a:cubicBezTo>
                <a:cubicBezTo>
                  <a:pt x="380416" y="244208"/>
                  <a:pt x="358168" y="266457"/>
                  <a:pt x="330724" y="266457"/>
                </a:cubicBezTo>
                <a:cubicBezTo>
                  <a:pt x="303279" y="266457"/>
                  <a:pt x="281031" y="244208"/>
                  <a:pt x="281031" y="216763"/>
                </a:cubicBezTo>
                <a:cubicBezTo>
                  <a:pt x="281031" y="189319"/>
                  <a:pt x="303279" y="167070"/>
                  <a:pt x="330724" y="167070"/>
                </a:cubicBezTo>
                <a:close/>
                <a:moveTo>
                  <a:pt x="330724" y="148103"/>
                </a:moveTo>
                <a:cubicBezTo>
                  <a:pt x="292804" y="148103"/>
                  <a:pt x="262065" y="178844"/>
                  <a:pt x="262065" y="216763"/>
                </a:cubicBezTo>
                <a:cubicBezTo>
                  <a:pt x="262065" y="254683"/>
                  <a:pt x="292804" y="285422"/>
                  <a:pt x="330724" y="285422"/>
                </a:cubicBezTo>
                <a:cubicBezTo>
                  <a:pt x="368643" y="285422"/>
                  <a:pt x="399384" y="254683"/>
                  <a:pt x="399384" y="216763"/>
                </a:cubicBezTo>
                <a:cubicBezTo>
                  <a:pt x="399384" y="178844"/>
                  <a:pt x="368643" y="148103"/>
                  <a:pt x="330724" y="148103"/>
                </a:cubicBezTo>
                <a:close/>
                <a:moveTo>
                  <a:pt x="572532" y="124957"/>
                </a:moveTo>
                <a:cubicBezTo>
                  <a:pt x="574530" y="145832"/>
                  <a:pt x="592309" y="161866"/>
                  <a:pt x="613835" y="161866"/>
                </a:cubicBezTo>
                <a:cubicBezTo>
                  <a:pt x="635237" y="161866"/>
                  <a:pt x="652936" y="146017"/>
                  <a:pt x="655069" y="125308"/>
                </a:cubicBezTo>
                <a:cubicBezTo>
                  <a:pt x="670604" y="129197"/>
                  <a:pt x="685242" y="135320"/>
                  <a:pt x="698419" y="143668"/>
                </a:cubicBezTo>
                <a:cubicBezTo>
                  <a:pt x="685142" y="159654"/>
                  <a:pt x="686180" y="183343"/>
                  <a:pt x="701106" y="198637"/>
                </a:cubicBezTo>
                <a:cubicBezTo>
                  <a:pt x="716146" y="214048"/>
                  <a:pt x="740052" y="215569"/>
                  <a:pt x="756388" y="202404"/>
                </a:cubicBezTo>
                <a:cubicBezTo>
                  <a:pt x="763616" y="214790"/>
                  <a:pt x="769210" y="228235"/>
                  <a:pt x="772726" y="242499"/>
                </a:cubicBezTo>
                <a:cubicBezTo>
                  <a:pt x="751834" y="244481"/>
                  <a:pt x="735779" y="262271"/>
                  <a:pt x="735779" y="283810"/>
                </a:cubicBezTo>
                <a:cubicBezTo>
                  <a:pt x="735779" y="305338"/>
                  <a:pt x="751819" y="323120"/>
                  <a:pt x="772698" y="325115"/>
                </a:cubicBezTo>
                <a:cubicBezTo>
                  <a:pt x="769137" y="339190"/>
                  <a:pt x="763507" y="352441"/>
                  <a:pt x="756155" y="364597"/>
                </a:cubicBezTo>
                <a:cubicBezTo>
                  <a:pt x="739821" y="351775"/>
                  <a:pt x="716190" y="353453"/>
                  <a:pt x="701309" y="368773"/>
                </a:cubicBezTo>
                <a:cubicBezTo>
                  <a:pt x="686391" y="384132"/>
                  <a:pt x="685436" y="407887"/>
                  <a:pt x="698824" y="423848"/>
                </a:cubicBezTo>
                <a:cubicBezTo>
                  <a:pt x="685503" y="432313"/>
                  <a:pt x="670823" y="438748"/>
                  <a:pt x="655137" y="442652"/>
                </a:cubicBezTo>
                <a:cubicBezTo>
                  <a:pt x="653135" y="421783"/>
                  <a:pt x="635358" y="405753"/>
                  <a:pt x="613835" y="405753"/>
                </a:cubicBezTo>
                <a:cubicBezTo>
                  <a:pt x="592434" y="405753"/>
                  <a:pt x="574735" y="421603"/>
                  <a:pt x="572603" y="442313"/>
                </a:cubicBezTo>
                <a:cubicBezTo>
                  <a:pt x="557068" y="438423"/>
                  <a:pt x="542430" y="432301"/>
                  <a:pt x="529251" y="423952"/>
                </a:cubicBezTo>
                <a:cubicBezTo>
                  <a:pt x="542530" y="407966"/>
                  <a:pt x="541492" y="384276"/>
                  <a:pt x="526566" y="368981"/>
                </a:cubicBezTo>
                <a:cubicBezTo>
                  <a:pt x="511526" y="353571"/>
                  <a:pt x="487618" y="352051"/>
                  <a:pt x="471283" y="365215"/>
                </a:cubicBezTo>
                <a:cubicBezTo>
                  <a:pt x="464055" y="352829"/>
                  <a:pt x="458461" y="339383"/>
                  <a:pt x="454944" y="325121"/>
                </a:cubicBezTo>
                <a:cubicBezTo>
                  <a:pt x="475836" y="323137"/>
                  <a:pt x="491891" y="305349"/>
                  <a:pt x="491891" y="283810"/>
                </a:cubicBezTo>
                <a:cubicBezTo>
                  <a:pt x="491891" y="262409"/>
                  <a:pt x="476042" y="244709"/>
                  <a:pt x="455333" y="242576"/>
                </a:cubicBezTo>
                <a:cubicBezTo>
                  <a:pt x="458856" y="228501"/>
                  <a:pt x="464215" y="215160"/>
                  <a:pt x="471605" y="203080"/>
                </a:cubicBezTo>
                <a:cubicBezTo>
                  <a:pt x="487931" y="215839"/>
                  <a:pt x="511508" y="214140"/>
                  <a:pt x="526362" y="198847"/>
                </a:cubicBezTo>
                <a:cubicBezTo>
                  <a:pt x="541308" y="183459"/>
                  <a:pt x="542239" y="159643"/>
                  <a:pt x="528782" y="143677"/>
                </a:cubicBezTo>
                <a:cubicBezTo>
                  <a:pt x="542129" y="135264"/>
                  <a:pt x="556830" y="128849"/>
                  <a:pt x="572532" y="124957"/>
                </a:cubicBezTo>
                <a:close/>
                <a:moveTo>
                  <a:pt x="300081" y="98917"/>
                </a:moveTo>
                <a:cubicBezTo>
                  <a:pt x="301563" y="114404"/>
                  <a:pt x="314754" y="126299"/>
                  <a:pt x="330724" y="126299"/>
                </a:cubicBezTo>
                <a:cubicBezTo>
                  <a:pt x="346601" y="126299"/>
                  <a:pt x="359731" y="114540"/>
                  <a:pt x="361313" y="99176"/>
                </a:cubicBezTo>
                <a:cubicBezTo>
                  <a:pt x="372838" y="102062"/>
                  <a:pt x="383698" y="106604"/>
                  <a:pt x="393474" y="112797"/>
                </a:cubicBezTo>
                <a:cubicBezTo>
                  <a:pt x="383624" y="124657"/>
                  <a:pt x="384394" y="142233"/>
                  <a:pt x="395467" y="153578"/>
                </a:cubicBezTo>
                <a:cubicBezTo>
                  <a:pt x="406625" y="165012"/>
                  <a:pt x="424362" y="166141"/>
                  <a:pt x="436481" y="156375"/>
                </a:cubicBezTo>
                <a:cubicBezTo>
                  <a:pt x="441843" y="165563"/>
                  <a:pt x="445994" y="175538"/>
                  <a:pt x="448602" y="186119"/>
                </a:cubicBezTo>
                <a:cubicBezTo>
                  <a:pt x="433102" y="187590"/>
                  <a:pt x="421192" y="200787"/>
                  <a:pt x="421192" y="216767"/>
                </a:cubicBezTo>
                <a:cubicBezTo>
                  <a:pt x="421192" y="232738"/>
                  <a:pt x="433091" y="245931"/>
                  <a:pt x="448580" y="247410"/>
                </a:cubicBezTo>
                <a:cubicBezTo>
                  <a:pt x="445939" y="257852"/>
                  <a:pt x="441763" y="267684"/>
                  <a:pt x="436307" y="276701"/>
                </a:cubicBezTo>
                <a:cubicBezTo>
                  <a:pt x="424190" y="267189"/>
                  <a:pt x="406659" y="268433"/>
                  <a:pt x="395619" y="279799"/>
                </a:cubicBezTo>
                <a:cubicBezTo>
                  <a:pt x="384551" y="291194"/>
                  <a:pt x="383842" y="308819"/>
                  <a:pt x="393775" y="320659"/>
                </a:cubicBezTo>
                <a:cubicBezTo>
                  <a:pt x="383893" y="326939"/>
                  <a:pt x="373001" y="331713"/>
                  <a:pt x="361365" y="334609"/>
                </a:cubicBezTo>
                <a:cubicBezTo>
                  <a:pt x="359880" y="319126"/>
                  <a:pt x="346691" y="307235"/>
                  <a:pt x="330724" y="307235"/>
                </a:cubicBezTo>
                <a:cubicBezTo>
                  <a:pt x="314846" y="307235"/>
                  <a:pt x="301716" y="318994"/>
                  <a:pt x="300134" y="334357"/>
                </a:cubicBezTo>
                <a:cubicBezTo>
                  <a:pt x="288610" y="331472"/>
                  <a:pt x="277749" y="326930"/>
                  <a:pt x="267973" y="320736"/>
                </a:cubicBezTo>
                <a:cubicBezTo>
                  <a:pt x="277823" y="308877"/>
                  <a:pt x="277053" y="291301"/>
                  <a:pt x="265980" y="279955"/>
                </a:cubicBezTo>
                <a:cubicBezTo>
                  <a:pt x="254822" y="268521"/>
                  <a:pt x="237086" y="267394"/>
                  <a:pt x="224967" y="277159"/>
                </a:cubicBezTo>
                <a:cubicBezTo>
                  <a:pt x="219604" y="267972"/>
                  <a:pt x="215454" y="257996"/>
                  <a:pt x="212845" y="247415"/>
                </a:cubicBezTo>
                <a:cubicBezTo>
                  <a:pt x="228345" y="245944"/>
                  <a:pt x="240255" y="232746"/>
                  <a:pt x="240255" y="216767"/>
                </a:cubicBezTo>
                <a:cubicBezTo>
                  <a:pt x="240255" y="200890"/>
                  <a:pt x="228497" y="187760"/>
                  <a:pt x="213134" y="186177"/>
                </a:cubicBezTo>
                <a:cubicBezTo>
                  <a:pt x="215748" y="175734"/>
                  <a:pt x="219724" y="165837"/>
                  <a:pt x="225206" y="156875"/>
                </a:cubicBezTo>
                <a:cubicBezTo>
                  <a:pt x="237318" y="166340"/>
                  <a:pt x="254808" y="165081"/>
                  <a:pt x="265828" y="153735"/>
                </a:cubicBezTo>
                <a:cubicBezTo>
                  <a:pt x="276917" y="142319"/>
                  <a:pt x="277608" y="124649"/>
                  <a:pt x="267624" y="112805"/>
                </a:cubicBezTo>
                <a:cubicBezTo>
                  <a:pt x="277526" y="106563"/>
                  <a:pt x="288432" y="101806"/>
                  <a:pt x="300081" y="98917"/>
                </a:cubicBezTo>
                <a:close/>
                <a:moveTo>
                  <a:pt x="481005" y="28"/>
                </a:moveTo>
                <a:cubicBezTo>
                  <a:pt x="297345" y="2670"/>
                  <a:pt x="151121" y="110135"/>
                  <a:pt x="116327" y="219362"/>
                </a:cubicBezTo>
                <a:cubicBezTo>
                  <a:pt x="81533" y="328589"/>
                  <a:pt x="117208" y="236539"/>
                  <a:pt x="66118" y="369989"/>
                </a:cubicBezTo>
                <a:cubicBezTo>
                  <a:pt x="59952" y="426805"/>
                  <a:pt x="100912" y="418877"/>
                  <a:pt x="89901" y="459837"/>
                </a:cubicBezTo>
                <a:cubicBezTo>
                  <a:pt x="78891" y="500797"/>
                  <a:pt x="2255" y="582717"/>
                  <a:pt x="53" y="615750"/>
                </a:cubicBezTo>
                <a:cubicBezTo>
                  <a:pt x="-2149" y="648782"/>
                  <a:pt x="64356" y="640414"/>
                  <a:pt x="76688" y="658031"/>
                </a:cubicBezTo>
                <a:cubicBezTo>
                  <a:pt x="89021" y="675648"/>
                  <a:pt x="71844" y="707800"/>
                  <a:pt x="74046" y="721453"/>
                </a:cubicBezTo>
                <a:cubicBezTo>
                  <a:pt x="76248" y="735107"/>
                  <a:pt x="88580" y="734666"/>
                  <a:pt x="89901" y="739951"/>
                </a:cubicBezTo>
                <a:cubicBezTo>
                  <a:pt x="91223" y="745236"/>
                  <a:pt x="76248" y="744356"/>
                  <a:pt x="81974" y="753164"/>
                </a:cubicBezTo>
                <a:cubicBezTo>
                  <a:pt x="87699" y="761973"/>
                  <a:pt x="115447" y="766377"/>
                  <a:pt x="124255" y="792803"/>
                </a:cubicBezTo>
                <a:cubicBezTo>
                  <a:pt x="133064" y="819229"/>
                  <a:pt x="61273" y="883972"/>
                  <a:pt x="134825" y="911719"/>
                </a:cubicBezTo>
                <a:cubicBezTo>
                  <a:pt x="208377" y="939466"/>
                  <a:pt x="304392" y="882651"/>
                  <a:pt x="327734" y="927575"/>
                </a:cubicBezTo>
                <a:cubicBezTo>
                  <a:pt x="351077" y="972499"/>
                  <a:pt x="380146" y="1050895"/>
                  <a:pt x="274883" y="1181263"/>
                </a:cubicBezTo>
                <a:cubicBezTo>
                  <a:pt x="425951" y="1179501"/>
                  <a:pt x="717957" y="1191393"/>
                  <a:pt x="845682" y="1181263"/>
                </a:cubicBezTo>
                <a:cubicBezTo>
                  <a:pt x="814852" y="1086570"/>
                  <a:pt x="714874" y="995401"/>
                  <a:pt x="716195" y="866795"/>
                </a:cubicBezTo>
                <a:cubicBezTo>
                  <a:pt x="717516" y="738189"/>
                  <a:pt x="826743" y="630724"/>
                  <a:pt x="853610" y="409628"/>
                </a:cubicBezTo>
                <a:cubicBezTo>
                  <a:pt x="880476" y="188532"/>
                  <a:pt x="664665" y="-2616"/>
                  <a:pt x="481005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0" cap="none" spc="0" normalizeH="0" baseline="0" noProof="0" dirty="0" err="1" smtClean="0">
              <a:ln>
                <a:solidFill>
                  <a:srgbClr val="505050">
                    <a:alpha val="0"/>
                  </a:srgbClr>
                </a:solidFill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0" y="0"/>
            <a:ext cx="132923" cy="6858000"/>
          </a:xfrm>
          <a:prstGeom prst="rect">
            <a:avLst/>
          </a:pr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 bwMode="auto">
          <a:xfrm>
            <a:off x="1" y="0"/>
            <a:ext cx="12192001" cy="2340000"/>
          </a:xfrm>
          <a:prstGeom prst="rect">
            <a:avLst/>
          </a:pr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5599628" cy="1266494"/>
          </a:xfrm>
          <a:prstGeom prst="rect">
            <a:avLst/>
          </a:prstGeom>
        </p:spPr>
      </p:pic>
      <p:grpSp>
        <p:nvGrpSpPr>
          <p:cNvPr id="29" name="Group 42"/>
          <p:cNvGrpSpPr/>
          <p:nvPr userDrawn="1"/>
        </p:nvGrpSpPr>
        <p:grpSpPr>
          <a:xfrm rot="16200000">
            <a:off x="9901197" y="1648904"/>
            <a:ext cx="566712" cy="511740"/>
            <a:chOff x="192502" y="4375427"/>
            <a:chExt cx="1378179" cy="1011151"/>
          </a:xfrm>
          <a:solidFill>
            <a:srgbClr val="FFFFFF"/>
          </a:solidFill>
        </p:grpSpPr>
        <p:grpSp>
          <p:nvGrpSpPr>
            <p:cNvPr id="30" name="Group 43"/>
            <p:cNvGrpSpPr/>
            <p:nvPr/>
          </p:nvGrpSpPr>
          <p:grpSpPr>
            <a:xfrm>
              <a:off x="192502" y="4375427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54" name="Rectangle 52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Rectangle 53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Rounded Rectangle 54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44"/>
            <p:cNvGrpSpPr/>
            <p:nvPr/>
          </p:nvGrpSpPr>
          <p:grpSpPr>
            <a:xfrm>
              <a:off x="192502" y="5048250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51" name="Rectangle 49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Rectangle 50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Rounded Rectangle 51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45"/>
            <p:cNvGrpSpPr/>
            <p:nvPr/>
          </p:nvGrpSpPr>
          <p:grpSpPr>
            <a:xfrm flipH="1">
              <a:off x="192502" y="4711838"/>
              <a:ext cx="1378179" cy="338328"/>
              <a:chOff x="192502" y="4375427"/>
              <a:chExt cx="1378179" cy="338328"/>
            </a:xfrm>
            <a:grpFill/>
          </p:grpSpPr>
          <p:sp>
            <p:nvSpPr>
              <p:cNvPr id="34" name="Rectangle 46"/>
              <p:cNvSpPr/>
              <p:nvPr/>
            </p:nvSpPr>
            <p:spPr>
              <a:xfrm>
                <a:off x="192502" y="4460033"/>
                <a:ext cx="802641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Rectangle 47"/>
              <p:cNvSpPr/>
              <p:nvPr/>
            </p:nvSpPr>
            <p:spPr>
              <a:xfrm>
                <a:off x="1232839" y="4460033"/>
                <a:ext cx="337842" cy="169117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Rounded Rectangle 48"/>
              <p:cNvSpPr/>
              <p:nvPr/>
            </p:nvSpPr>
            <p:spPr>
              <a:xfrm>
                <a:off x="1029409" y="4375427"/>
                <a:ext cx="169164" cy="338328"/>
              </a:xfrm>
              <a:prstGeom prst="roundRect">
                <a:avLst>
                  <a:gd name="adj" fmla="val 3919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3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7" name="Freeform 69"/>
          <p:cNvSpPr/>
          <p:nvPr userDrawn="1"/>
        </p:nvSpPr>
        <p:spPr>
          <a:xfrm>
            <a:off x="10592506" y="236887"/>
            <a:ext cx="1189310" cy="1228015"/>
          </a:xfrm>
          <a:custGeom>
            <a:avLst/>
            <a:gdLst/>
            <a:ahLst/>
            <a:cxnLst/>
            <a:rect l="l" t="t" r="r" b="b"/>
            <a:pathLst>
              <a:path w="855889" h="1185398">
                <a:moveTo>
                  <a:pt x="448876" y="461269"/>
                </a:moveTo>
                <a:cubicBezTo>
                  <a:pt x="434572" y="461269"/>
                  <a:pt x="422976" y="472866"/>
                  <a:pt x="422976" y="487170"/>
                </a:cubicBezTo>
                <a:cubicBezTo>
                  <a:pt x="422976" y="501474"/>
                  <a:pt x="434572" y="513069"/>
                  <a:pt x="448876" y="513069"/>
                </a:cubicBezTo>
                <a:cubicBezTo>
                  <a:pt x="463179" y="513069"/>
                  <a:pt x="474775" y="501474"/>
                  <a:pt x="474775" y="487170"/>
                </a:cubicBezTo>
                <a:cubicBezTo>
                  <a:pt x="474775" y="472866"/>
                  <a:pt x="463179" y="461269"/>
                  <a:pt x="448876" y="461269"/>
                </a:cubicBezTo>
                <a:close/>
                <a:moveTo>
                  <a:pt x="448876" y="445785"/>
                </a:moveTo>
                <a:cubicBezTo>
                  <a:pt x="471732" y="445785"/>
                  <a:pt x="490261" y="464313"/>
                  <a:pt x="490261" y="487170"/>
                </a:cubicBezTo>
                <a:cubicBezTo>
                  <a:pt x="490261" y="510027"/>
                  <a:pt x="471732" y="528555"/>
                  <a:pt x="448876" y="528555"/>
                </a:cubicBezTo>
                <a:cubicBezTo>
                  <a:pt x="426019" y="528555"/>
                  <a:pt x="407491" y="510027"/>
                  <a:pt x="407491" y="487170"/>
                </a:cubicBezTo>
                <a:cubicBezTo>
                  <a:pt x="407491" y="464313"/>
                  <a:pt x="426019" y="445785"/>
                  <a:pt x="448876" y="445785"/>
                </a:cubicBezTo>
                <a:close/>
                <a:moveTo>
                  <a:pt x="448876" y="429988"/>
                </a:moveTo>
                <a:cubicBezTo>
                  <a:pt x="417295" y="429988"/>
                  <a:pt x="391695" y="455590"/>
                  <a:pt x="391695" y="487170"/>
                </a:cubicBezTo>
                <a:cubicBezTo>
                  <a:pt x="391695" y="518750"/>
                  <a:pt x="417295" y="544350"/>
                  <a:pt x="448876" y="544350"/>
                </a:cubicBezTo>
                <a:cubicBezTo>
                  <a:pt x="480455" y="544350"/>
                  <a:pt x="506057" y="518750"/>
                  <a:pt x="506057" y="487170"/>
                </a:cubicBezTo>
                <a:cubicBezTo>
                  <a:pt x="506057" y="455590"/>
                  <a:pt x="480455" y="429988"/>
                  <a:pt x="448876" y="429988"/>
                </a:cubicBezTo>
                <a:close/>
                <a:moveTo>
                  <a:pt x="423356" y="389024"/>
                </a:moveTo>
                <a:cubicBezTo>
                  <a:pt x="424590" y="401922"/>
                  <a:pt x="435576" y="411829"/>
                  <a:pt x="448876" y="411829"/>
                </a:cubicBezTo>
                <a:cubicBezTo>
                  <a:pt x="462097" y="411829"/>
                  <a:pt x="473033" y="402036"/>
                  <a:pt x="474351" y="389241"/>
                </a:cubicBezTo>
                <a:cubicBezTo>
                  <a:pt x="483950" y="391645"/>
                  <a:pt x="492994" y="395427"/>
                  <a:pt x="501136" y="400585"/>
                </a:cubicBezTo>
                <a:cubicBezTo>
                  <a:pt x="492933" y="410462"/>
                  <a:pt x="493573" y="425100"/>
                  <a:pt x="502796" y="434548"/>
                </a:cubicBezTo>
                <a:cubicBezTo>
                  <a:pt x="512088" y="444071"/>
                  <a:pt x="526859" y="445010"/>
                  <a:pt x="536952" y="436877"/>
                </a:cubicBezTo>
                <a:cubicBezTo>
                  <a:pt x="541418" y="444529"/>
                  <a:pt x="544874" y="452836"/>
                  <a:pt x="547047" y="461649"/>
                </a:cubicBezTo>
                <a:cubicBezTo>
                  <a:pt x="534139" y="462874"/>
                  <a:pt x="524219" y="473865"/>
                  <a:pt x="524219" y="487173"/>
                </a:cubicBezTo>
                <a:cubicBezTo>
                  <a:pt x="524219" y="500475"/>
                  <a:pt x="534129" y="511461"/>
                  <a:pt x="547029" y="512693"/>
                </a:cubicBezTo>
                <a:cubicBezTo>
                  <a:pt x="544830" y="521390"/>
                  <a:pt x="541350" y="529577"/>
                  <a:pt x="536807" y="537088"/>
                </a:cubicBezTo>
                <a:cubicBezTo>
                  <a:pt x="526716" y="529165"/>
                  <a:pt x="512116" y="530202"/>
                  <a:pt x="502921" y="539667"/>
                </a:cubicBezTo>
                <a:cubicBezTo>
                  <a:pt x="493704" y="549157"/>
                  <a:pt x="493114" y="563835"/>
                  <a:pt x="501386" y="573697"/>
                </a:cubicBezTo>
                <a:cubicBezTo>
                  <a:pt x="493156" y="578927"/>
                  <a:pt x="484086" y="582904"/>
                  <a:pt x="474394" y="585314"/>
                </a:cubicBezTo>
                <a:cubicBezTo>
                  <a:pt x="473158" y="572420"/>
                  <a:pt x="462173" y="562517"/>
                  <a:pt x="448876" y="562517"/>
                </a:cubicBezTo>
                <a:cubicBezTo>
                  <a:pt x="435653" y="562517"/>
                  <a:pt x="424717" y="572309"/>
                  <a:pt x="423400" y="585104"/>
                </a:cubicBezTo>
                <a:cubicBezTo>
                  <a:pt x="413801" y="582702"/>
                  <a:pt x="404758" y="578919"/>
                  <a:pt x="396614" y="573762"/>
                </a:cubicBezTo>
                <a:cubicBezTo>
                  <a:pt x="404818" y="563884"/>
                  <a:pt x="404178" y="549246"/>
                  <a:pt x="394956" y="539797"/>
                </a:cubicBezTo>
                <a:cubicBezTo>
                  <a:pt x="385663" y="530275"/>
                  <a:pt x="370893" y="529336"/>
                  <a:pt x="360799" y="537469"/>
                </a:cubicBezTo>
                <a:cubicBezTo>
                  <a:pt x="356333" y="529816"/>
                  <a:pt x="352877" y="521509"/>
                  <a:pt x="350704" y="512697"/>
                </a:cubicBezTo>
                <a:cubicBezTo>
                  <a:pt x="363612" y="511471"/>
                  <a:pt x="373532" y="500481"/>
                  <a:pt x="373532" y="487173"/>
                </a:cubicBezTo>
                <a:cubicBezTo>
                  <a:pt x="373532" y="473951"/>
                  <a:pt x="363739" y="463015"/>
                  <a:pt x="350944" y="461697"/>
                </a:cubicBezTo>
                <a:cubicBezTo>
                  <a:pt x="353121" y="452999"/>
                  <a:pt x="356432" y="444757"/>
                  <a:pt x="360997" y="437293"/>
                </a:cubicBezTo>
                <a:cubicBezTo>
                  <a:pt x="371084" y="445177"/>
                  <a:pt x="385651" y="444128"/>
                  <a:pt x="394830" y="434679"/>
                </a:cubicBezTo>
                <a:cubicBezTo>
                  <a:pt x="404064" y="425170"/>
                  <a:pt x="404640" y="410456"/>
                  <a:pt x="396324" y="400591"/>
                </a:cubicBezTo>
                <a:cubicBezTo>
                  <a:pt x="404571" y="395394"/>
                  <a:pt x="413655" y="391430"/>
                  <a:pt x="423356" y="389024"/>
                </a:cubicBezTo>
                <a:close/>
                <a:moveTo>
                  <a:pt x="613835" y="241886"/>
                </a:moveTo>
                <a:cubicBezTo>
                  <a:pt x="590684" y="241886"/>
                  <a:pt x="571916" y="260654"/>
                  <a:pt x="571916" y="283805"/>
                </a:cubicBezTo>
                <a:cubicBezTo>
                  <a:pt x="571916" y="306955"/>
                  <a:pt x="590684" y="325724"/>
                  <a:pt x="613835" y="325724"/>
                </a:cubicBezTo>
                <a:cubicBezTo>
                  <a:pt x="636986" y="325724"/>
                  <a:pt x="655754" y="306955"/>
                  <a:pt x="655754" y="283805"/>
                </a:cubicBezTo>
                <a:cubicBezTo>
                  <a:pt x="655754" y="260654"/>
                  <a:pt x="636986" y="241886"/>
                  <a:pt x="613835" y="241886"/>
                </a:cubicBezTo>
                <a:close/>
                <a:moveTo>
                  <a:pt x="613835" y="216822"/>
                </a:moveTo>
                <a:cubicBezTo>
                  <a:pt x="650830" y="216822"/>
                  <a:pt x="680818" y="246811"/>
                  <a:pt x="680818" y="283805"/>
                </a:cubicBezTo>
                <a:cubicBezTo>
                  <a:pt x="680818" y="320798"/>
                  <a:pt x="650830" y="350787"/>
                  <a:pt x="613835" y="350787"/>
                </a:cubicBezTo>
                <a:cubicBezTo>
                  <a:pt x="576842" y="350787"/>
                  <a:pt x="546853" y="320798"/>
                  <a:pt x="546853" y="283805"/>
                </a:cubicBezTo>
                <a:cubicBezTo>
                  <a:pt x="546853" y="246811"/>
                  <a:pt x="576842" y="216822"/>
                  <a:pt x="613835" y="216822"/>
                </a:cubicBezTo>
                <a:close/>
                <a:moveTo>
                  <a:pt x="613835" y="191257"/>
                </a:moveTo>
                <a:cubicBezTo>
                  <a:pt x="562723" y="191257"/>
                  <a:pt x="521288" y="232692"/>
                  <a:pt x="521288" y="283805"/>
                </a:cubicBezTo>
                <a:cubicBezTo>
                  <a:pt x="521288" y="334917"/>
                  <a:pt x="562723" y="376352"/>
                  <a:pt x="613835" y="376352"/>
                </a:cubicBezTo>
                <a:cubicBezTo>
                  <a:pt x="664948" y="376352"/>
                  <a:pt x="706384" y="334917"/>
                  <a:pt x="706384" y="283805"/>
                </a:cubicBezTo>
                <a:cubicBezTo>
                  <a:pt x="706384" y="232692"/>
                  <a:pt x="664948" y="191257"/>
                  <a:pt x="613835" y="191257"/>
                </a:cubicBezTo>
                <a:close/>
                <a:moveTo>
                  <a:pt x="330724" y="185664"/>
                </a:moveTo>
                <a:cubicBezTo>
                  <a:pt x="313549" y="185664"/>
                  <a:pt x="299625" y="199588"/>
                  <a:pt x="299625" y="216763"/>
                </a:cubicBezTo>
                <a:cubicBezTo>
                  <a:pt x="299625" y="233938"/>
                  <a:pt x="313549" y="247861"/>
                  <a:pt x="330724" y="247861"/>
                </a:cubicBezTo>
                <a:cubicBezTo>
                  <a:pt x="347900" y="247861"/>
                  <a:pt x="361823" y="233938"/>
                  <a:pt x="361823" y="216763"/>
                </a:cubicBezTo>
                <a:cubicBezTo>
                  <a:pt x="361823" y="199588"/>
                  <a:pt x="347900" y="185664"/>
                  <a:pt x="330724" y="185664"/>
                </a:cubicBezTo>
                <a:close/>
                <a:moveTo>
                  <a:pt x="330724" y="167070"/>
                </a:moveTo>
                <a:cubicBezTo>
                  <a:pt x="358168" y="167070"/>
                  <a:pt x="380416" y="189319"/>
                  <a:pt x="380416" y="216763"/>
                </a:cubicBezTo>
                <a:cubicBezTo>
                  <a:pt x="380416" y="244208"/>
                  <a:pt x="358168" y="266457"/>
                  <a:pt x="330724" y="266457"/>
                </a:cubicBezTo>
                <a:cubicBezTo>
                  <a:pt x="303279" y="266457"/>
                  <a:pt x="281031" y="244208"/>
                  <a:pt x="281031" y="216763"/>
                </a:cubicBezTo>
                <a:cubicBezTo>
                  <a:pt x="281031" y="189319"/>
                  <a:pt x="303279" y="167070"/>
                  <a:pt x="330724" y="167070"/>
                </a:cubicBezTo>
                <a:close/>
                <a:moveTo>
                  <a:pt x="330724" y="148103"/>
                </a:moveTo>
                <a:cubicBezTo>
                  <a:pt x="292804" y="148103"/>
                  <a:pt x="262065" y="178844"/>
                  <a:pt x="262065" y="216763"/>
                </a:cubicBezTo>
                <a:cubicBezTo>
                  <a:pt x="262065" y="254683"/>
                  <a:pt x="292804" y="285422"/>
                  <a:pt x="330724" y="285422"/>
                </a:cubicBezTo>
                <a:cubicBezTo>
                  <a:pt x="368643" y="285422"/>
                  <a:pt x="399384" y="254683"/>
                  <a:pt x="399384" y="216763"/>
                </a:cubicBezTo>
                <a:cubicBezTo>
                  <a:pt x="399384" y="178844"/>
                  <a:pt x="368643" y="148103"/>
                  <a:pt x="330724" y="148103"/>
                </a:cubicBezTo>
                <a:close/>
                <a:moveTo>
                  <a:pt x="572532" y="124957"/>
                </a:moveTo>
                <a:cubicBezTo>
                  <a:pt x="574530" y="145832"/>
                  <a:pt x="592309" y="161866"/>
                  <a:pt x="613835" y="161866"/>
                </a:cubicBezTo>
                <a:cubicBezTo>
                  <a:pt x="635237" y="161866"/>
                  <a:pt x="652936" y="146017"/>
                  <a:pt x="655069" y="125308"/>
                </a:cubicBezTo>
                <a:cubicBezTo>
                  <a:pt x="670604" y="129197"/>
                  <a:pt x="685242" y="135320"/>
                  <a:pt x="698419" y="143668"/>
                </a:cubicBezTo>
                <a:cubicBezTo>
                  <a:pt x="685142" y="159654"/>
                  <a:pt x="686180" y="183343"/>
                  <a:pt x="701106" y="198637"/>
                </a:cubicBezTo>
                <a:cubicBezTo>
                  <a:pt x="716146" y="214048"/>
                  <a:pt x="740052" y="215569"/>
                  <a:pt x="756388" y="202404"/>
                </a:cubicBezTo>
                <a:cubicBezTo>
                  <a:pt x="763616" y="214790"/>
                  <a:pt x="769210" y="228235"/>
                  <a:pt x="772726" y="242499"/>
                </a:cubicBezTo>
                <a:cubicBezTo>
                  <a:pt x="751834" y="244481"/>
                  <a:pt x="735779" y="262271"/>
                  <a:pt x="735779" y="283810"/>
                </a:cubicBezTo>
                <a:cubicBezTo>
                  <a:pt x="735779" y="305338"/>
                  <a:pt x="751819" y="323120"/>
                  <a:pt x="772698" y="325115"/>
                </a:cubicBezTo>
                <a:cubicBezTo>
                  <a:pt x="769137" y="339190"/>
                  <a:pt x="763507" y="352441"/>
                  <a:pt x="756155" y="364597"/>
                </a:cubicBezTo>
                <a:cubicBezTo>
                  <a:pt x="739821" y="351775"/>
                  <a:pt x="716190" y="353453"/>
                  <a:pt x="701309" y="368773"/>
                </a:cubicBezTo>
                <a:cubicBezTo>
                  <a:pt x="686391" y="384132"/>
                  <a:pt x="685436" y="407887"/>
                  <a:pt x="698824" y="423848"/>
                </a:cubicBezTo>
                <a:cubicBezTo>
                  <a:pt x="685503" y="432313"/>
                  <a:pt x="670823" y="438748"/>
                  <a:pt x="655137" y="442652"/>
                </a:cubicBezTo>
                <a:cubicBezTo>
                  <a:pt x="653135" y="421783"/>
                  <a:pt x="635358" y="405753"/>
                  <a:pt x="613835" y="405753"/>
                </a:cubicBezTo>
                <a:cubicBezTo>
                  <a:pt x="592434" y="405753"/>
                  <a:pt x="574735" y="421603"/>
                  <a:pt x="572603" y="442313"/>
                </a:cubicBezTo>
                <a:cubicBezTo>
                  <a:pt x="557068" y="438423"/>
                  <a:pt x="542430" y="432301"/>
                  <a:pt x="529251" y="423952"/>
                </a:cubicBezTo>
                <a:cubicBezTo>
                  <a:pt x="542530" y="407966"/>
                  <a:pt x="541492" y="384276"/>
                  <a:pt x="526566" y="368981"/>
                </a:cubicBezTo>
                <a:cubicBezTo>
                  <a:pt x="511526" y="353571"/>
                  <a:pt x="487618" y="352051"/>
                  <a:pt x="471283" y="365215"/>
                </a:cubicBezTo>
                <a:cubicBezTo>
                  <a:pt x="464055" y="352829"/>
                  <a:pt x="458461" y="339383"/>
                  <a:pt x="454944" y="325121"/>
                </a:cubicBezTo>
                <a:cubicBezTo>
                  <a:pt x="475836" y="323137"/>
                  <a:pt x="491891" y="305349"/>
                  <a:pt x="491891" y="283810"/>
                </a:cubicBezTo>
                <a:cubicBezTo>
                  <a:pt x="491891" y="262409"/>
                  <a:pt x="476042" y="244709"/>
                  <a:pt x="455333" y="242576"/>
                </a:cubicBezTo>
                <a:cubicBezTo>
                  <a:pt x="458856" y="228501"/>
                  <a:pt x="464215" y="215160"/>
                  <a:pt x="471605" y="203080"/>
                </a:cubicBezTo>
                <a:cubicBezTo>
                  <a:pt x="487931" y="215839"/>
                  <a:pt x="511508" y="214140"/>
                  <a:pt x="526362" y="198847"/>
                </a:cubicBezTo>
                <a:cubicBezTo>
                  <a:pt x="541308" y="183459"/>
                  <a:pt x="542239" y="159643"/>
                  <a:pt x="528782" y="143677"/>
                </a:cubicBezTo>
                <a:cubicBezTo>
                  <a:pt x="542129" y="135264"/>
                  <a:pt x="556830" y="128849"/>
                  <a:pt x="572532" y="124957"/>
                </a:cubicBezTo>
                <a:close/>
                <a:moveTo>
                  <a:pt x="300081" y="98917"/>
                </a:moveTo>
                <a:cubicBezTo>
                  <a:pt x="301563" y="114404"/>
                  <a:pt x="314754" y="126299"/>
                  <a:pt x="330724" y="126299"/>
                </a:cubicBezTo>
                <a:cubicBezTo>
                  <a:pt x="346601" y="126299"/>
                  <a:pt x="359731" y="114540"/>
                  <a:pt x="361313" y="99176"/>
                </a:cubicBezTo>
                <a:cubicBezTo>
                  <a:pt x="372838" y="102062"/>
                  <a:pt x="383698" y="106604"/>
                  <a:pt x="393474" y="112797"/>
                </a:cubicBezTo>
                <a:cubicBezTo>
                  <a:pt x="383624" y="124657"/>
                  <a:pt x="384394" y="142233"/>
                  <a:pt x="395467" y="153578"/>
                </a:cubicBezTo>
                <a:cubicBezTo>
                  <a:pt x="406625" y="165012"/>
                  <a:pt x="424362" y="166141"/>
                  <a:pt x="436481" y="156375"/>
                </a:cubicBezTo>
                <a:cubicBezTo>
                  <a:pt x="441843" y="165563"/>
                  <a:pt x="445994" y="175538"/>
                  <a:pt x="448602" y="186119"/>
                </a:cubicBezTo>
                <a:cubicBezTo>
                  <a:pt x="433102" y="187590"/>
                  <a:pt x="421192" y="200787"/>
                  <a:pt x="421192" y="216767"/>
                </a:cubicBezTo>
                <a:cubicBezTo>
                  <a:pt x="421192" y="232738"/>
                  <a:pt x="433091" y="245931"/>
                  <a:pt x="448580" y="247410"/>
                </a:cubicBezTo>
                <a:cubicBezTo>
                  <a:pt x="445939" y="257852"/>
                  <a:pt x="441763" y="267684"/>
                  <a:pt x="436307" y="276701"/>
                </a:cubicBezTo>
                <a:cubicBezTo>
                  <a:pt x="424190" y="267189"/>
                  <a:pt x="406659" y="268433"/>
                  <a:pt x="395619" y="279799"/>
                </a:cubicBezTo>
                <a:cubicBezTo>
                  <a:pt x="384551" y="291194"/>
                  <a:pt x="383842" y="308819"/>
                  <a:pt x="393775" y="320659"/>
                </a:cubicBezTo>
                <a:cubicBezTo>
                  <a:pt x="383893" y="326939"/>
                  <a:pt x="373001" y="331713"/>
                  <a:pt x="361365" y="334609"/>
                </a:cubicBezTo>
                <a:cubicBezTo>
                  <a:pt x="359880" y="319126"/>
                  <a:pt x="346691" y="307235"/>
                  <a:pt x="330724" y="307235"/>
                </a:cubicBezTo>
                <a:cubicBezTo>
                  <a:pt x="314846" y="307235"/>
                  <a:pt x="301716" y="318994"/>
                  <a:pt x="300134" y="334357"/>
                </a:cubicBezTo>
                <a:cubicBezTo>
                  <a:pt x="288610" y="331472"/>
                  <a:pt x="277749" y="326930"/>
                  <a:pt x="267973" y="320736"/>
                </a:cubicBezTo>
                <a:cubicBezTo>
                  <a:pt x="277823" y="308877"/>
                  <a:pt x="277053" y="291301"/>
                  <a:pt x="265980" y="279955"/>
                </a:cubicBezTo>
                <a:cubicBezTo>
                  <a:pt x="254822" y="268521"/>
                  <a:pt x="237086" y="267394"/>
                  <a:pt x="224967" y="277159"/>
                </a:cubicBezTo>
                <a:cubicBezTo>
                  <a:pt x="219604" y="267972"/>
                  <a:pt x="215454" y="257996"/>
                  <a:pt x="212845" y="247415"/>
                </a:cubicBezTo>
                <a:cubicBezTo>
                  <a:pt x="228345" y="245944"/>
                  <a:pt x="240255" y="232746"/>
                  <a:pt x="240255" y="216767"/>
                </a:cubicBezTo>
                <a:cubicBezTo>
                  <a:pt x="240255" y="200890"/>
                  <a:pt x="228497" y="187760"/>
                  <a:pt x="213134" y="186177"/>
                </a:cubicBezTo>
                <a:cubicBezTo>
                  <a:pt x="215748" y="175734"/>
                  <a:pt x="219724" y="165837"/>
                  <a:pt x="225206" y="156875"/>
                </a:cubicBezTo>
                <a:cubicBezTo>
                  <a:pt x="237318" y="166340"/>
                  <a:pt x="254808" y="165081"/>
                  <a:pt x="265828" y="153735"/>
                </a:cubicBezTo>
                <a:cubicBezTo>
                  <a:pt x="276917" y="142319"/>
                  <a:pt x="277608" y="124649"/>
                  <a:pt x="267624" y="112805"/>
                </a:cubicBezTo>
                <a:cubicBezTo>
                  <a:pt x="277526" y="106563"/>
                  <a:pt x="288432" y="101806"/>
                  <a:pt x="300081" y="98917"/>
                </a:cubicBezTo>
                <a:close/>
                <a:moveTo>
                  <a:pt x="481005" y="28"/>
                </a:moveTo>
                <a:cubicBezTo>
                  <a:pt x="297345" y="2670"/>
                  <a:pt x="151121" y="110135"/>
                  <a:pt x="116327" y="219362"/>
                </a:cubicBezTo>
                <a:cubicBezTo>
                  <a:pt x="81533" y="328589"/>
                  <a:pt x="117208" y="236539"/>
                  <a:pt x="66118" y="369989"/>
                </a:cubicBezTo>
                <a:cubicBezTo>
                  <a:pt x="59952" y="426805"/>
                  <a:pt x="100912" y="418877"/>
                  <a:pt x="89901" y="459837"/>
                </a:cubicBezTo>
                <a:cubicBezTo>
                  <a:pt x="78891" y="500797"/>
                  <a:pt x="2255" y="582717"/>
                  <a:pt x="53" y="615750"/>
                </a:cubicBezTo>
                <a:cubicBezTo>
                  <a:pt x="-2149" y="648782"/>
                  <a:pt x="64356" y="640414"/>
                  <a:pt x="76688" y="658031"/>
                </a:cubicBezTo>
                <a:cubicBezTo>
                  <a:pt x="89021" y="675648"/>
                  <a:pt x="71844" y="707800"/>
                  <a:pt x="74046" y="721453"/>
                </a:cubicBezTo>
                <a:cubicBezTo>
                  <a:pt x="76248" y="735107"/>
                  <a:pt x="88580" y="734666"/>
                  <a:pt x="89901" y="739951"/>
                </a:cubicBezTo>
                <a:cubicBezTo>
                  <a:pt x="91223" y="745236"/>
                  <a:pt x="76248" y="744356"/>
                  <a:pt x="81974" y="753164"/>
                </a:cubicBezTo>
                <a:cubicBezTo>
                  <a:pt x="87699" y="761973"/>
                  <a:pt x="115447" y="766377"/>
                  <a:pt x="124255" y="792803"/>
                </a:cubicBezTo>
                <a:cubicBezTo>
                  <a:pt x="133064" y="819229"/>
                  <a:pt x="61273" y="883972"/>
                  <a:pt x="134825" y="911719"/>
                </a:cubicBezTo>
                <a:cubicBezTo>
                  <a:pt x="208377" y="939466"/>
                  <a:pt x="304392" y="882651"/>
                  <a:pt x="327734" y="927575"/>
                </a:cubicBezTo>
                <a:cubicBezTo>
                  <a:pt x="351077" y="972499"/>
                  <a:pt x="380146" y="1050895"/>
                  <a:pt x="274883" y="1181263"/>
                </a:cubicBezTo>
                <a:cubicBezTo>
                  <a:pt x="425951" y="1179501"/>
                  <a:pt x="717957" y="1191393"/>
                  <a:pt x="845682" y="1181263"/>
                </a:cubicBezTo>
                <a:cubicBezTo>
                  <a:pt x="814852" y="1086570"/>
                  <a:pt x="714874" y="995401"/>
                  <a:pt x="716195" y="866795"/>
                </a:cubicBezTo>
                <a:cubicBezTo>
                  <a:pt x="717516" y="738189"/>
                  <a:pt x="826743" y="630724"/>
                  <a:pt x="853610" y="409628"/>
                </a:cubicBezTo>
                <a:cubicBezTo>
                  <a:pt x="880476" y="188532"/>
                  <a:pt x="664665" y="-2616"/>
                  <a:pt x="481005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0" cap="none" spc="0" normalizeH="0" baseline="0" noProof="0" dirty="0" err="1" smtClean="0">
              <a:ln>
                <a:solidFill>
                  <a:srgbClr val="505050">
                    <a:alpha val="0"/>
                  </a:srgbClr>
                </a:solidFill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 userDrawn="1"/>
        </p:nvSpPr>
        <p:spPr>
          <a:xfrm>
            <a:off x="8141551" y="189484"/>
            <a:ext cx="2263276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IN" altLang="ko-KR" sz="2275" b="1" kern="0" dirty="0">
                <a:solidFill>
                  <a:srgbClr val="FFFFFF"/>
                </a:solidFill>
                <a:latin typeface="Segoe UI Light"/>
                <a:ea typeface="맑은 고딕"/>
                <a:cs typeface="Segoe UI Semibold" panose="020B0702040204020203" pitchFamily="34" charset="0"/>
              </a:rPr>
              <a:t>Machine Learning and Predictive Analytics</a:t>
            </a:r>
          </a:p>
        </p:txBody>
      </p:sp>
      <p:sp>
        <p:nvSpPr>
          <p:cNvPr id="60" name="자유형 59"/>
          <p:cNvSpPr/>
          <p:nvPr userDrawn="1"/>
        </p:nvSpPr>
        <p:spPr bwMode="auto">
          <a:xfrm>
            <a:off x="116775" y="2340000"/>
            <a:ext cx="354462" cy="287990"/>
          </a:xfrm>
          <a:custGeom>
            <a:avLst/>
            <a:gdLst>
              <a:gd name="connsiteX0" fmla="*/ 287999 w 288000"/>
              <a:gd name="connsiteY0" fmla="*/ 0 h 287990"/>
              <a:gd name="connsiteX1" fmla="*/ 288000 w 288000"/>
              <a:gd name="connsiteY1" fmla="*/ 0 h 287990"/>
              <a:gd name="connsiteX2" fmla="*/ 288000 w 288000"/>
              <a:gd name="connsiteY2" fmla="*/ 0 h 287990"/>
              <a:gd name="connsiteX3" fmla="*/ 0 w 288000"/>
              <a:gd name="connsiteY3" fmla="*/ 0 h 287990"/>
              <a:gd name="connsiteX4" fmla="*/ 287999 w 288000"/>
              <a:gd name="connsiteY4" fmla="*/ 0 h 287990"/>
              <a:gd name="connsiteX5" fmla="*/ 5850 w 288000"/>
              <a:gd name="connsiteY5" fmla="*/ 229958 h 287990"/>
              <a:gd name="connsiteX6" fmla="*/ 0 w 288000"/>
              <a:gd name="connsiteY6" fmla="*/ 287990 h 28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00" h="287990">
                <a:moveTo>
                  <a:pt x="287999" y="0"/>
                </a:moveTo>
                <a:lnTo>
                  <a:pt x="288000" y="0"/>
                </a:lnTo>
                <a:lnTo>
                  <a:pt x="288000" y="0"/>
                </a:lnTo>
                <a:close/>
                <a:moveTo>
                  <a:pt x="0" y="0"/>
                </a:moveTo>
                <a:lnTo>
                  <a:pt x="287999" y="0"/>
                </a:lnTo>
                <a:cubicBezTo>
                  <a:pt x="148823" y="0"/>
                  <a:pt x="32705" y="98721"/>
                  <a:pt x="5850" y="229958"/>
                </a:cubicBezTo>
                <a:lnTo>
                  <a:pt x="0" y="287990"/>
                </a:lnTo>
                <a:close/>
              </a:path>
            </a:pathLst>
          </a:custGeom>
          <a:solidFill>
            <a:srgbClr val="2E75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26663" y="2354088"/>
            <a:ext cx="3065338" cy="11149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70167" y="5504780"/>
            <a:ext cx="1810078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9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(Az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 userDrawn="1"/>
        </p:nvSpPr>
        <p:spPr bwMode="auto">
          <a:xfrm>
            <a:off x="84932" y="6659065"/>
            <a:ext cx="531692" cy="154540"/>
          </a:xfrm>
          <a:prstGeom prst="ellips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732" y="104075"/>
            <a:ext cx="9666700" cy="382587"/>
          </a:xfr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600" kern="1200" spc="-100" baseline="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5836809" y="6574065"/>
            <a:ext cx="527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0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fld id="{57B27AC2-9543-4ACE-AAEF-E21E1BEB121F}" type="slidenum">
              <a:rPr kumimoji="0" lang="en-US" altLang="ko-KR" sz="1000" b="0">
                <a:solidFill>
                  <a:schemeClr val="bg1"/>
                </a:solidFill>
                <a:cs typeface="Tahoma" pitchFamily="34" charset="0"/>
              </a:rPr>
              <a:pPr algn="ctr" latinLnBrk="0"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  <a:defRPr/>
              </a:pPr>
              <a:t>‹#›</a:t>
            </a:fld>
            <a:endParaRPr kumimoji="0" lang="en-US" altLang="ko-KR" sz="1000" b="0" dirty="0">
              <a:solidFill>
                <a:schemeClr val="bg1"/>
              </a:solidFill>
              <a:cs typeface="Tahoma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934" y="6651698"/>
            <a:ext cx="531691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F659F87-99B0-47A3-98A7-3D4B410E47A1}" type="slidenum">
              <a:rPr lang="ko-KR" altLang="en-US" sz="1100" smtClean="0">
                <a:solidFill>
                  <a:srgbClr val="0070C0"/>
                </a:solidFill>
              </a:rPr>
              <a:pPr algn="ctr">
                <a:lnSpc>
                  <a:spcPct val="100000"/>
                </a:lnSpc>
                <a:buNone/>
              </a:pPr>
              <a:t>‹#›</a:t>
            </a:fld>
            <a:endParaRPr lang="ko-KR" altLang="en-US" sz="1100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5048" y="282837"/>
            <a:ext cx="1799879" cy="2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3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14"/>
          <a:srcRect l="1712" t="6057" r="724"/>
          <a:stretch/>
        </p:blipFill>
        <p:spPr>
          <a:xfrm>
            <a:off x="0" y="-5496"/>
            <a:ext cx="12192000" cy="765891"/>
          </a:xfrm>
          <a:prstGeom prst="rect">
            <a:avLst/>
          </a:prstGeom>
        </p:spPr>
      </p:pic>
      <p:sp>
        <p:nvSpPr>
          <p:cNvPr id="307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02033" y="232021"/>
            <a:ext cx="112800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2384" y="631825"/>
            <a:ext cx="11273366" cy="6540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pPr>
              <a:buNone/>
            </a:pPr>
            <a:endParaRPr lang="ko-KR" altLang="en-US" sz="1300" b="1" dirty="0">
              <a:latin typeface="+mn-l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502035" y="844357"/>
            <a:ext cx="11273366" cy="6272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016012" y="6426201"/>
            <a:ext cx="896054" cy="325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94" y="6403673"/>
            <a:ext cx="964597" cy="288915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934" y="6651698"/>
            <a:ext cx="531691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EF659F87-99B0-47A3-98A7-3D4B410E47A1}" type="slidenum">
              <a:rPr lang="ko-KR" altLang="en-US" sz="1100" smtClean="0">
                <a:solidFill>
                  <a:srgbClr val="0070C0"/>
                </a:solidFill>
              </a:rPr>
              <a:pPr algn="ctr">
                <a:lnSpc>
                  <a:spcPct val="100000"/>
                </a:lnSpc>
                <a:buNone/>
              </a:pPr>
              <a:t>‹#›</a:t>
            </a:fld>
            <a:endParaRPr lang="ko-KR" altLang="en-US" sz="1100" dirty="0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0" r:id="rId3"/>
    <p:sldLayoutId id="2147483953" r:id="rId4"/>
    <p:sldLayoutId id="2147483954" r:id="rId5"/>
    <p:sldLayoutId id="2147483935" r:id="rId6"/>
    <p:sldLayoutId id="2147483938" r:id="rId7"/>
    <p:sldLayoutId id="2147483949" r:id="rId8"/>
    <p:sldLayoutId id="2147483960" r:id="rId9"/>
    <p:sldLayoutId id="2147483956" r:id="rId10"/>
    <p:sldLayoutId id="2147483961" r:id="rId11"/>
    <p:sldLayoutId id="214748396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맑은 고딕" pitchFamily="50" charset="-127"/>
        </a:defRPr>
      </a:lvl9pPr>
    </p:titleStyle>
    <p:bodyStyle>
      <a:lvl1pPr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Times" charset="0"/>
        <a:defRPr sz="1300" b="1">
          <a:solidFill>
            <a:schemeClr val="tx1"/>
          </a:solidFill>
          <a:latin typeface="+mn-lt"/>
          <a:ea typeface="+mn-ea"/>
          <a:cs typeface="+mn-cs"/>
        </a:defRPr>
      </a:lvl1pPr>
      <a:lvl2pPr marL="677863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08743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497013" indent="-2301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905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2733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7305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1877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449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kubernetes.io/ko/docs/concepts/overview/what-is-kubernet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663" y="2994916"/>
            <a:ext cx="6731438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3200" b="1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맑은 고딕"/>
              </a:rPr>
              <a:t>Docker Test</a:t>
            </a:r>
            <a:endParaRPr kumimoji="0" lang="en-US" altLang="ko-KR" sz="2200" b="1" spc="-12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663" y="1838070"/>
            <a:ext cx="533317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400" i="1" dirty="0">
                <a:solidFill>
                  <a:srgbClr val="42545C"/>
                </a:solidFill>
              </a:rPr>
              <a:t>AI Prebuild Service &amp; </a:t>
            </a:r>
          </a:p>
          <a:p>
            <a:pPr>
              <a:buNone/>
            </a:pPr>
            <a:r>
              <a:rPr lang="en-US" altLang="ko-KR" sz="1400" i="1" dirty="0">
                <a:solidFill>
                  <a:srgbClr val="42545C"/>
                </a:solidFill>
              </a:rPr>
              <a:t>Automated Machine Learning Leader </a:t>
            </a:r>
            <a:endParaRPr lang="ko-KR" altLang="en-US" sz="1400" i="1" dirty="0">
              <a:solidFill>
                <a:srgbClr val="42545C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529966" y="5256987"/>
            <a:ext cx="3719946" cy="40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kumimoji="0" lang="en-US" altLang="ko-KR" sz="18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r>
              <a:rPr kumimoji="0" lang="ko-KR" altLang="en-US" sz="1800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kumimoji="0" lang="en-US" altLang="ko-KR" sz="18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kumimoji="0" lang="ko-KR" altLang="en-US" sz="1800" spc="-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kumimoji="0" lang="en-US" altLang="ko-KR" sz="1800" spc="-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r>
              <a:rPr kumimoji="0" lang="ko-KR" altLang="en-US" sz="1800" spc="-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kumimoji="0" lang="en-US" altLang="ko-KR" sz="1800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535864" y="5708255"/>
            <a:ext cx="3719946" cy="71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kumimoji="0" lang="ko-KR" altLang="en-US" sz="18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㈜</a:t>
            </a:r>
            <a:r>
              <a:rPr kumimoji="0" lang="ko-KR" altLang="en-US" sz="1800" spc="-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비알프레임</a:t>
            </a:r>
            <a:endParaRPr kumimoji="0" lang="ko-KR" altLang="en-US" sz="1800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73" y="5593550"/>
            <a:ext cx="1048950" cy="4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74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Copy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Docker Test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5361" y="2898369"/>
            <a:ext cx="11395294" cy="369332"/>
          </a:xfrm>
          <a:prstGeom prst="rect">
            <a:avLst/>
          </a:prstGeom>
          <a:solidFill>
            <a:sysClr val="windowText" lastClr="000000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en-US" altLang="ko-KR" sz="1800" kern="0" dirty="0" smtClean="0">
                <a:solidFill>
                  <a:prstClr val="white"/>
                </a:solidFill>
                <a:latin typeface="맑은 고딕" panose="020F0502020204030204"/>
              </a:rPr>
              <a:t>_flash.zip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1021" y="2317101"/>
            <a:ext cx="2489703" cy="516048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docker_flask.zip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5360" y="1466077"/>
            <a:ext cx="5323438" cy="50699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mkdir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kern="0" dirty="0" smtClean="0">
                <a:solidFill>
                  <a:prstClr val="white"/>
                </a:solidFill>
                <a:latin typeface="맑은 고딕" panose="020F0502020204030204"/>
              </a:rPr>
              <a:t>Docker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5360" y="2326155"/>
            <a:ext cx="5323438" cy="50699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en-US" altLang="ko-KR" sz="1800" kern="0" dirty="0" smtClean="0">
                <a:solidFill>
                  <a:prstClr val="white"/>
                </a:solidFill>
                <a:latin typeface="맑은 고딕" panose="020F0502020204030204"/>
              </a:rPr>
              <a:t>Storage</a:t>
            </a:r>
            <a:r>
              <a:rPr kumimoji="0" lang="ko-KR" altLang="en-US" sz="1800" kern="0" dirty="0" smtClean="0">
                <a:solidFill>
                  <a:prstClr val="white"/>
                </a:solidFill>
                <a:latin typeface="맑은 고딕" panose="020F0502020204030204"/>
              </a:rPr>
              <a:t>의 </a:t>
            </a:r>
            <a:r>
              <a:rPr kumimoji="0" lang="en-US" altLang="ko-KR" sz="1800" kern="0" dirty="0" smtClean="0">
                <a:solidFill>
                  <a:prstClr val="white"/>
                </a:solidFill>
                <a:latin typeface="맑은 고딕" panose="020F0502020204030204"/>
              </a:rPr>
              <a:t>file upload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5360" y="4290758"/>
            <a:ext cx="5323438" cy="50699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&gt;unzip *.zip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7465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build &amp; Run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Docker Test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77227" y="2816057"/>
            <a:ext cx="2311652" cy="56131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1.Docker build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3792" y="3582141"/>
            <a:ext cx="6096000" cy="646331"/>
          </a:xfrm>
          <a:prstGeom prst="rect">
            <a:avLst/>
          </a:prstGeom>
          <a:solidFill>
            <a:sysClr val="windowText" lastClr="000000"/>
          </a:solidFill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#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Build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&gt; 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s</a:t>
            </a:r>
            <a:r>
              <a:rPr kumimoji="0" lang="en-US" altLang="ko-KR" sz="1800" kern="0" noProof="0" dirty="0" err="1" smtClean="0">
                <a:solidFill>
                  <a:prstClr val="white"/>
                </a:solidFill>
                <a:latin typeface="맑은 고딕" panose="020F0502020204030204"/>
              </a:rPr>
              <a:t>udo</a:t>
            </a:r>
            <a:r>
              <a:rPr kumimoji="0" lang="en-US" altLang="ko-KR" sz="1800" kern="0" noProof="0" dirty="0" smtClean="0">
                <a:solidFill>
                  <a:prstClr val="white"/>
                </a:solidFill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build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-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t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flask_sample:0.2 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6815" y="5296707"/>
            <a:ext cx="2311652" cy="56131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2.Docker run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7227" y="6018782"/>
            <a:ext cx="7968914" cy="646331"/>
          </a:xfrm>
          <a:prstGeom prst="rect">
            <a:avLst/>
          </a:prstGeom>
          <a:solidFill>
            <a:sysClr val="windowText" lastClr="000000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#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Run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&gt; 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sudo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run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-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--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name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flask_sample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-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p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5000:5000 flask_sample:0.2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227" y="1202216"/>
            <a:ext cx="2356920" cy="56131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sudo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없이 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Docker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명령어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74866" y="2048465"/>
            <a:ext cx="3693815" cy="4616648"/>
          </a:xfrm>
          <a:prstGeom prst="rect">
            <a:avLst/>
          </a:prstGeom>
          <a:solidFill>
            <a:sysClr val="windowText" lastClr="000000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#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Image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확인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&gt;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images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#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컨테어너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확인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&gt;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ps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–a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#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컨테이너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중지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&gt;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stop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컨테이너번호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#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컨테이너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재시작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&gt;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start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컨테이너번호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or restart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컨테이너번호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#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컨테이너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삭제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&gt;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rm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컨테이너번호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#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이미지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삭제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&gt;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rmi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이미지번호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#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컨테이너에 접속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&gt;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docker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exec -it 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컨테이너번호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</a:rPr>
              <a:t> /bin/bash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77227" y="1905533"/>
            <a:ext cx="3936719" cy="369332"/>
          </a:xfrm>
          <a:prstGeom prst="rect">
            <a:avLst/>
          </a:prstGeom>
          <a:solidFill>
            <a:sysClr val="windowText" lastClr="000000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</a:rPr>
              <a:t>&gt; sudo usermod -aG docker $USER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68982" y="1809541"/>
            <a:ext cx="2311652" cy="56131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재접속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34809" y="1171244"/>
            <a:ext cx="2311652" cy="56131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Docker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명령어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23825" y="3855873"/>
            <a:ext cx="1611516" cy="35844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3349781" y="4589204"/>
            <a:ext cx="3367890" cy="561315"/>
          </a:xfrm>
          <a:prstGeom prst="wedgeRectCallout">
            <a:avLst>
              <a:gd name="adj1" fmla="val -61640"/>
              <a:gd name="adj2" fmla="val -11475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Name:Version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Tag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4490518" y="2911366"/>
            <a:ext cx="3367890" cy="561315"/>
          </a:xfrm>
          <a:prstGeom prst="wedgeRectCallout">
            <a:avLst>
              <a:gd name="adj1" fmla="val -61640"/>
              <a:gd name="adj2" fmla="val 151372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Dockerfile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위치</a:t>
            </a:r>
          </a:p>
        </p:txBody>
      </p:sp>
    </p:spTree>
    <p:extLst>
      <p:ext uri="{BB962C8B-B14F-4D97-AF65-F5344CB8AC3E}">
        <p14:creationId xmlns:p14="http://schemas.microsoft.com/office/powerpoint/2010/main" val="22008202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컨테이너 테스트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Docker Test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0189" y="1276539"/>
            <a:ext cx="2311652" cy="56131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74061" y="1371921"/>
            <a:ext cx="8576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 panose="020F0502020204030204"/>
              </a:rPr>
              <a:t>http://&lt;IP&gt;:5000</a:t>
            </a: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2" y="2703213"/>
            <a:ext cx="5943600" cy="33528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1" idx="3"/>
            <a:endCxn id="12" idx="1"/>
          </p:cNvCxnSpPr>
          <p:nvPr/>
        </p:nvCxnSpPr>
        <p:spPr>
          <a:xfrm>
            <a:off x="2344847" y="4248991"/>
            <a:ext cx="5017539" cy="39586"/>
          </a:xfrm>
          <a:prstGeom prst="straightConnector1">
            <a:avLst/>
          </a:prstGeom>
          <a:noFill/>
          <a:ln w="22225" cap="flat" cmpd="sng" algn="ctr">
            <a:solidFill>
              <a:srgbClr val="0078D7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842238" y="3962196"/>
            <a:ext cx="1502609" cy="573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300" b="1" kern="0" dirty="0">
              <a:solidFill>
                <a:srgbClr val="FFFFFF"/>
              </a:solidFill>
              <a:latin typeface="맑은 고딕" panose="020F0502020204030204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2386" y="4041368"/>
            <a:ext cx="2442795" cy="494417"/>
          </a:xfrm>
          <a:prstGeom prst="rect">
            <a:avLst/>
          </a:prstGeom>
          <a:solidFill>
            <a:srgbClr val="FF0000">
              <a:lumMod val="60000"/>
              <a:lumOff val="40000"/>
            </a:srgbClr>
          </a:solidFill>
          <a:ln w="19050">
            <a:solidFill>
              <a:srgbClr val="FFFFFF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먼저</a:t>
            </a:r>
            <a:r>
              <a:rPr kumimoji="0" lang="en-US" altLang="ko-KR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 Run Model </a:t>
            </a:r>
            <a:r>
              <a:rPr kumimoji="0" lang="ko-KR" altLang="en-US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수행</a:t>
            </a:r>
            <a:endParaRPr kumimoji="0" lang="en-US" altLang="ko-KR" sz="1300" b="1" u="sng" kern="0" dirty="0" smtClean="0">
              <a:solidFill>
                <a:srgbClr val="FFFFFF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06269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78" y="1852612"/>
            <a:ext cx="5448300" cy="318135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Docker Test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" y="1852612"/>
            <a:ext cx="5534025" cy="3152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5360" y="1194687"/>
            <a:ext cx="2442795" cy="494417"/>
          </a:xfrm>
          <a:prstGeom prst="rect">
            <a:avLst/>
          </a:prstGeom>
          <a:solidFill>
            <a:srgbClr val="FF0000">
              <a:lumMod val="60000"/>
              <a:lumOff val="40000"/>
            </a:srgbClr>
          </a:solidFill>
          <a:ln w="19050">
            <a:solidFill>
              <a:srgbClr val="FFFFFF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Step1 : </a:t>
            </a:r>
            <a:r>
              <a:rPr kumimoji="0" lang="ko-KR" altLang="en-US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먼저</a:t>
            </a:r>
            <a:r>
              <a:rPr kumimoji="0" lang="en-US" altLang="ko-KR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 Run Model </a:t>
            </a:r>
            <a:r>
              <a:rPr kumimoji="0" lang="ko-KR" altLang="en-US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수행</a:t>
            </a:r>
            <a:endParaRPr kumimoji="0" lang="en-US" altLang="ko-KR" sz="1300" b="1" u="sng" kern="0" dirty="0" smtClean="0">
              <a:solidFill>
                <a:srgbClr val="FFFFFF"/>
              </a:solidFill>
              <a:latin typeface="맑은 고딕" panose="020F0502020204030204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1371" y="3977081"/>
            <a:ext cx="3258981" cy="573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300" b="1" kern="0" dirty="0">
              <a:solidFill>
                <a:srgbClr val="FFFFFF"/>
              </a:solidFill>
              <a:latin typeface="맑은 고딕" panose="020F0502020204030204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8151" y="2456099"/>
            <a:ext cx="5017611" cy="5735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300" b="1" kern="0" dirty="0">
              <a:solidFill>
                <a:srgbClr val="FFFFFF"/>
              </a:solidFill>
              <a:latin typeface="맑은 고딕" panose="020F0502020204030204"/>
            </a:endParaRPr>
          </a:p>
        </p:txBody>
      </p:sp>
      <p:cxnSp>
        <p:nvCxnSpPr>
          <p:cNvPr id="10" name="꺾인 연결선 9"/>
          <p:cNvCxnSpPr>
            <a:stCxn id="6" idx="3"/>
            <a:endCxn id="8" idx="1"/>
          </p:cNvCxnSpPr>
          <p:nvPr/>
        </p:nvCxnSpPr>
        <p:spPr bwMode="auto">
          <a:xfrm flipV="1">
            <a:off x="4970352" y="2742894"/>
            <a:ext cx="1147799" cy="1520982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rgbClr val="3333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6989657" y="1248014"/>
            <a:ext cx="3657218" cy="494417"/>
          </a:xfrm>
          <a:prstGeom prst="rect">
            <a:avLst/>
          </a:prstGeom>
          <a:solidFill>
            <a:srgbClr val="FF0000">
              <a:lumMod val="60000"/>
              <a:lumOff val="40000"/>
            </a:srgbClr>
          </a:solidFill>
          <a:ln w="19050">
            <a:solidFill>
              <a:srgbClr val="FFFFFF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Step2 : </a:t>
            </a:r>
            <a:r>
              <a:rPr kumimoji="0" lang="en-US" altLang="ko-KR" sz="1300" b="1" u="sng" kern="0" dirty="0" err="1" smtClean="0">
                <a:solidFill>
                  <a:srgbClr val="FFFFFF"/>
                </a:solidFill>
                <a:latin typeface="맑은 고딕" panose="020F0502020204030204"/>
              </a:rPr>
              <a:t>Inpute</a:t>
            </a:r>
            <a:r>
              <a:rPr kumimoji="0" lang="en-US" altLang="ko-KR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 data</a:t>
            </a:r>
            <a:r>
              <a:rPr kumimoji="0" lang="ko-KR" altLang="en-US" sz="1300" b="1" u="sng" kern="0" dirty="0" smtClean="0">
                <a:solidFill>
                  <a:srgbClr val="FFFFFF"/>
                </a:solidFill>
                <a:latin typeface="맑은 고딕" panose="020F0502020204030204"/>
              </a:rPr>
              <a:t>변경 후 실행</a:t>
            </a:r>
            <a:endParaRPr kumimoji="0" lang="en-US" altLang="ko-KR" sz="1300" b="1" u="sng" kern="0" dirty="0" smtClean="0">
              <a:solidFill>
                <a:srgbClr val="FFFFFF"/>
              </a:solidFill>
              <a:latin typeface="맑은 고딕" panose="020F0502020204030204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01883" y="3152364"/>
            <a:ext cx="2442796" cy="494417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FF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ko-KR" altLang="en-US" sz="1300" b="1" u="sng" kern="0" dirty="0" smtClean="0">
                <a:solidFill>
                  <a:prstClr val="black"/>
                </a:solidFill>
                <a:latin typeface="맑은 고딕" panose="020F0502020204030204"/>
              </a:rPr>
              <a:t>데이터 앞에 </a:t>
            </a:r>
            <a:r>
              <a:rPr kumimoji="0" lang="en-US" altLang="ko-KR" sz="1300" b="1" u="sng" kern="0" dirty="0" smtClean="0">
                <a:solidFill>
                  <a:schemeClr val="tx2"/>
                </a:solidFill>
                <a:latin typeface="맑은 고딕" panose="020F0502020204030204"/>
              </a:rPr>
              <a:t>[[</a:t>
            </a:r>
          </a:p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ko-KR" altLang="en-US" sz="1300" b="1" u="sng" kern="0" dirty="0" smtClean="0">
                <a:solidFill>
                  <a:prstClr val="black"/>
                </a:solidFill>
                <a:latin typeface="맑은 고딕" panose="020F0502020204030204"/>
              </a:rPr>
              <a:t>데이터 뒤에 </a:t>
            </a:r>
            <a:r>
              <a:rPr kumimoji="0" lang="en-US" altLang="ko-KR" sz="1300" b="1" u="sng" kern="0" dirty="0" smtClean="0">
                <a:solidFill>
                  <a:schemeClr val="tx2"/>
                </a:solidFill>
                <a:latin typeface="맑은 고딕" panose="020F0502020204030204"/>
              </a:rPr>
              <a:t>]]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18151" y="4087262"/>
            <a:ext cx="4528724" cy="7382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300" b="1" kern="0" dirty="0">
              <a:solidFill>
                <a:srgbClr val="FFFFFF"/>
              </a:solidFill>
              <a:latin typeface="맑은 고딕" panose="020F0502020204030204"/>
            </a:endParaRPr>
          </a:p>
        </p:txBody>
      </p:sp>
      <p:sp>
        <p:nvSpPr>
          <p:cNvPr id="16" name="사각형 설명선 15"/>
          <p:cNvSpPr/>
          <p:nvPr/>
        </p:nvSpPr>
        <p:spPr bwMode="auto">
          <a:xfrm>
            <a:off x="8709434" y="5239096"/>
            <a:ext cx="1937441" cy="643975"/>
          </a:xfrm>
          <a:prstGeom prst="wedgeRectCallout">
            <a:avLst>
              <a:gd name="adj1" fmla="val -19899"/>
              <a:gd name="adj2" fmla="val -159091"/>
            </a:avLst>
          </a:prstGeom>
          <a:solidFill>
            <a:schemeClr val="accent2">
              <a:lumMod val="50000"/>
              <a:lumOff val="50000"/>
            </a:schemeClr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맑은 고딕" pitchFamily="50" charset="-127"/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25243595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11560" y="1238457"/>
            <a:ext cx="646579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altLang="ko-KR" sz="3600" b="1" i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End of document</a:t>
            </a:r>
            <a:endParaRPr lang="ko-KR" altLang="en-US" sz="3600" b="1" i="1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12" y="6376440"/>
            <a:ext cx="4576401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  <a:latin typeface="+mn-lt"/>
              </a:rPr>
              <a:t>Copyright © 2019~2020 Microsoft &amp; BRFrame - All rights reserved</a:t>
            </a:r>
            <a:endParaRPr lang="en-US" altLang="ko-KR" sz="2800" dirty="0">
              <a:solidFill>
                <a:schemeClr val="bg1"/>
              </a:solidFill>
              <a:latin typeface="+mn-lt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690" y="6121256"/>
            <a:ext cx="961857" cy="354910"/>
          </a:xfrm>
          <a:prstGeom prst="rect">
            <a:avLst/>
          </a:prstGeom>
          <a:effectLst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21" y="6251931"/>
            <a:ext cx="812747" cy="15997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5782726" y="2146229"/>
            <a:ext cx="4953000" cy="1827642"/>
            <a:chOff x="4866711" y="1782435"/>
            <a:chExt cx="4953000" cy="1827642"/>
          </a:xfrm>
        </p:grpSpPr>
        <p:sp>
          <p:nvSpPr>
            <p:cNvPr id="7" name="직사각형 6"/>
            <p:cNvSpPr/>
            <p:nvPr/>
          </p:nvSpPr>
          <p:spPr>
            <a:xfrm>
              <a:off x="5828979" y="1782435"/>
              <a:ext cx="3756300" cy="14957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buNone/>
              </a:pPr>
              <a:endParaRPr lang="en-US" altLang="ko-KR" sz="1200" dirty="0">
                <a:latin typeface="+mn-lt"/>
                <a:ea typeface="나눔고딕" panose="020D0604000000000000" pitchFamily="50" charset="-127"/>
              </a:endParaRPr>
            </a:p>
            <a:p>
              <a:pPr lvl="0" algn="r">
                <a:buNone/>
              </a:pPr>
              <a:r>
                <a:rPr lang="en-US" altLang="ko-KR" sz="2000" b="1" i="1" dirty="0">
                  <a:latin typeface="+mn-lt"/>
                  <a:ea typeface="나눔고딕" panose="020D0604000000000000" pitchFamily="50" charset="-127"/>
                </a:rPr>
                <a:t>Website</a:t>
              </a:r>
            </a:p>
            <a:p>
              <a:pPr algn="r">
                <a:buNone/>
              </a:pPr>
              <a:r>
                <a:rPr lang="en-US" altLang="ko-KR" sz="1200" dirty="0">
                  <a:latin typeface="+mn-lt"/>
                  <a:ea typeface="나눔고딕" panose="020D0604000000000000" pitchFamily="50" charset="-127"/>
                </a:rPr>
                <a:t>http://www.brframe.com/</a:t>
              </a:r>
            </a:p>
            <a:p>
              <a:pPr algn="r">
                <a:buNone/>
              </a:pPr>
              <a:endParaRPr lang="en-US" altLang="ko-KR" sz="1200" dirty="0">
                <a:latin typeface="+mn-lt"/>
                <a:ea typeface="나눔고딕" panose="020D0604000000000000" pitchFamily="50" charset="-127"/>
              </a:endParaRPr>
            </a:p>
            <a:p>
              <a:pPr lvl="0" algn="r">
                <a:buNone/>
              </a:pPr>
              <a:r>
                <a:rPr lang="en-US" altLang="ko-KR" sz="2000" b="1" i="1" dirty="0">
                  <a:latin typeface="+mn-lt"/>
                  <a:ea typeface="나눔고딕" panose="020D0604000000000000" pitchFamily="50" charset="-127"/>
                </a:rPr>
                <a:t>Contact Point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07129" y="3263828"/>
              <a:ext cx="734496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88900" indent="-88900">
                <a:lnSpc>
                  <a:spcPct val="150000"/>
                </a:lnSpc>
              </a:pPr>
              <a:r>
                <a:rPr lang="en-US" altLang="ko-KR" b="1" dirty="0"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E-mail </a:t>
              </a:r>
              <a:endParaRPr lang="ko-KR" altLang="en-US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66711" y="3257308"/>
              <a:ext cx="4953000" cy="3462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buNone/>
              </a:pPr>
              <a:r>
                <a:rPr lang="en-US" altLang="ko-KR" dirty="0">
                  <a:ea typeface="나눔고딕" panose="020D0604000000000000" pitchFamily="50" charset="-127"/>
                </a:rPr>
                <a:t> admin@brframe.com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Docker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9347200" y="6473825"/>
            <a:ext cx="2844800" cy="365125"/>
          </a:xfrm>
        </p:spPr>
        <p:txBody>
          <a:bodyPr/>
          <a:lstStyle/>
          <a:p>
            <a:fld id="{BF8B8F1F-688E-42DF-BD98-9FF270510DA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6" name="Picture 2" descr="https://t1.daumcdn.net/cfile/tistory/9981E6375B8CF080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5" y="1081004"/>
            <a:ext cx="3141241" cy="273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11824" y="1586620"/>
            <a:ext cx="591587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도커는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 </a:t>
            </a:r>
            <a:r>
              <a:rPr lang="ko-KR" altLang="en-US" sz="1400" b="1" dirty="0">
                <a:solidFill>
                  <a:srgbClr val="333333"/>
                </a:solidFill>
                <a:latin typeface="맑은 고딕" panose="020B0503020000020004" pitchFamily="50" charset="-127"/>
              </a:rPr>
              <a:t>컨테이너 기반의 오픈소스 가상화 플랫폼</a:t>
            </a:r>
            <a:r>
              <a:rPr lang="ko-KR" altLang="en-US" sz="1400" dirty="0">
                <a:solidFill>
                  <a:srgbClr val="333333"/>
                </a:solidFill>
                <a:latin typeface="맑은 고딕" panose="020B0503020000020004" pitchFamily="50" charset="-127"/>
              </a:rPr>
              <a:t>입니다</a:t>
            </a:r>
            <a:endParaRPr lang="ko-KR" altLang="en-US" sz="14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3832" y="2261282"/>
            <a:ext cx="4953000" cy="3508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</a:rPr>
              <a:t>컨테이너 </a:t>
            </a:r>
            <a:r>
              <a:rPr lang="en-US" altLang="ko-KR" sz="1400" dirty="0">
                <a:latin typeface="맑은 고딕" panose="020B0503020000020004" pitchFamily="50" charset="-127"/>
              </a:rPr>
              <a:t>(VM </a:t>
            </a:r>
            <a:r>
              <a:rPr lang="ko-KR" altLang="en-US" sz="1400" dirty="0">
                <a:latin typeface="맑은 고딕" panose="020B0503020000020004" pitchFamily="50" charset="-127"/>
              </a:rPr>
              <a:t>가상화와는 다른 개념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3832" y="2870270"/>
            <a:ext cx="584386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컨테이너</a:t>
            </a:r>
            <a:r>
              <a:rPr lang="en-US" altLang="ko-KR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(Container)</a:t>
            </a:r>
            <a:r>
              <a:rPr lang="ko-KR" altLang="en-US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는 개별 </a:t>
            </a:r>
            <a:r>
              <a:rPr lang="en-US" altLang="ko-KR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Software</a:t>
            </a:r>
            <a:r>
              <a:rPr lang="ko-KR" altLang="en-US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의 실행에 필요한 </a:t>
            </a:r>
            <a:r>
              <a:rPr lang="ko-KR" altLang="en-US" sz="1400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실행환경을</a:t>
            </a:r>
            <a:r>
              <a:rPr lang="ko-KR" altLang="en-US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</a:rPr>
              <a:t>독립적으로 운용</a:t>
            </a:r>
            <a:r>
              <a:rPr lang="ko-KR" altLang="en-US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할 수 있도록 </a:t>
            </a:r>
            <a:r>
              <a:rPr lang="ko-KR" altLang="en-US" sz="1400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기반환경</a:t>
            </a:r>
            <a:r>
              <a:rPr lang="ko-KR" altLang="en-US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 또는 다른 실행환경과의 간섭을 막고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</a:rPr>
              <a:t>실행의 독립성을 확보해주는 운영체계 수준의 격리 기술</a:t>
            </a:r>
            <a:r>
              <a:rPr lang="ko-KR" altLang="en-US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을 말함</a:t>
            </a:r>
            <a:endParaRPr lang="en-US" altLang="ko-KR" sz="1400" dirty="0">
              <a:solidFill>
                <a:srgbClr val="666666"/>
              </a:solidFill>
              <a:latin typeface="맑은 고딕" panose="020B0503020000020004" pitchFamily="50" charset="-127"/>
            </a:endParaRPr>
          </a:p>
          <a:p>
            <a:endParaRPr lang="en-US" altLang="ko-KR" sz="1400" dirty="0">
              <a:solidFill>
                <a:srgbClr val="666666"/>
              </a:solidFill>
              <a:latin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666666"/>
                </a:solidFill>
                <a:latin typeface="맑은 고딕" panose="020B0503020000020004" pitchFamily="50" charset="-127"/>
              </a:rPr>
              <a:t>컨테이너는 애플리케이션을 실제 구동 환경으로부터 </a:t>
            </a:r>
            <a:endParaRPr lang="en-US" altLang="ko-KR" sz="1400" dirty="0">
              <a:solidFill>
                <a:srgbClr val="666666"/>
              </a:solidFill>
              <a:latin typeface="맑은 고딕" panose="020B0503020000020004" pitchFamily="50" charset="-127"/>
            </a:endParaRPr>
          </a:p>
          <a:p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추상화할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</a:rPr>
              <a:t> 수 있는 논리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패키징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</a:rPr>
              <a:t> 메커니즘을 제공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31504" y="5314880"/>
            <a:ext cx="9187366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</a:rPr>
              <a:t>https://khj93.tistory.com/entry/Docker-Docker-%EA%B0%9C%EB%85%90</a:t>
            </a:r>
          </a:p>
        </p:txBody>
      </p:sp>
    </p:spTree>
    <p:extLst>
      <p:ext uri="{BB962C8B-B14F-4D97-AF65-F5344CB8AC3E}">
        <p14:creationId xmlns:p14="http://schemas.microsoft.com/office/powerpoint/2010/main" val="2941861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컨테이너 </a:t>
            </a:r>
            <a:r>
              <a:rPr lang="en-US" altLang="ko-KR" dirty="0" smtClean="0"/>
              <a:t>: VM </a:t>
            </a:r>
            <a:r>
              <a:rPr lang="ko-KR" altLang="en-US" dirty="0"/>
              <a:t>가상화 플랫폼 </a:t>
            </a:r>
            <a:r>
              <a:rPr lang="en-US" altLang="ko-KR" dirty="0"/>
              <a:t>vs Docker </a:t>
            </a:r>
            <a:r>
              <a:rPr lang="ko-KR" altLang="en-US" dirty="0"/>
              <a:t>가상화 </a:t>
            </a:r>
            <a:r>
              <a:rPr lang="ko-KR" altLang="en-US" dirty="0" smtClean="0"/>
              <a:t>플랫폼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Docker</a:t>
            </a:r>
            <a:r>
              <a:rPr lang="ko-KR" altLang="en-US" dirty="0"/>
              <a:t>소개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347200" y="6473825"/>
            <a:ext cx="2844800" cy="365125"/>
          </a:xfrm>
        </p:spPr>
        <p:txBody>
          <a:bodyPr/>
          <a:lstStyle/>
          <a:p>
            <a:fld id="{BF8B8F1F-688E-42DF-BD98-9FF270510DA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Picture 4" descr="https://t1.daumcdn.net/cfile/tistory/9934023E5B8D2CCF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16833"/>
            <a:ext cx="77343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07968" y="4509120"/>
            <a:ext cx="396044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0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컨테이너 </a:t>
            </a:r>
            <a:r>
              <a:rPr lang="en-US" altLang="ko-KR" dirty="0" smtClean="0">
                <a:solidFill>
                  <a:srgbClr val="000000"/>
                </a:solidFill>
              </a:rPr>
              <a:t>: Docker Image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Docker</a:t>
            </a:r>
            <a:r>
              <a:rPr lang="ko-KR" altLang="en-US" dirty="0"/>
              <a:t>소개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347200" y="6473825"/>
            <a:ext cx="2844800" cy="365125"/>
          </a:xfrm>
        </p:spPr>
        <p:txBody>
          <a:bodyPr/>
          <a:lstStyle/>
          <a:p>
            <a:fld id="{BF8B8F1F-688E-42DF-BD98-9FF270510DA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050" name="Picture 2" descr="https://t1.daumcdn.net/cfile/tistory/992AF74C5B8D3D78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542694"/>
            <a:ext cx="3672408" cy="32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879975" y="2091186"/>
            <a:ext cx="51107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Docker Image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란 컨테이너를 실행할 수 있는 실행파일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설정 값 들을 가지고 있는 것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그림과 같이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Image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컨테이너에 담고 실행을 시킨다면 해당 프로세스가 동작</a:t>
            </a:r>
            <a:endParaRPr lang="ko-KR" altLang="en-US" sz="1400" dirty="0">
              <a:solidFill>
                <a:srgbClr val="666666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19736" y="1542694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14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Docker</a:t>
            </a:r>
            <a:r>
              <a:rPr lang="ko-KR" altLang="en-US" dirty="0"/>
              <a:t>소개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347200" y="6473825"/>
            <a:ext cx="2844800" cy="365125"/>
          </a:xfrm>
        </p:spPr>
        <p:txBody>
          <a:bodyPr/>
          <a:lstStyle/>
          <a:p>
            <a:fld id="{BF8B8F1F-688E-42DF-BD98-9FF270510DA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87488" y="1412776"/>
            <a:ext cx="4953000" cy="5839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쿠버네티스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(K8s)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컨테이너화된 애플리케이션을 자동으로 배포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스케일링 및 관리해주는 오픈소스 시스템</a:t>
            </a:r>
            <a:endParaRPr lang="en-US" altLang="ko-KR" sz="1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AutoShape 4" descr="images/flower.svg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Kubernetes explained - diagram"/>
          <p:cNvSpPr>
            <a:spLocks noChangeAspect="1" noChangeArrowheads="1"/>
          </p:cNvSpPr>
          <p:nvPr/>
        </p:nvSpPr>
        <p:spPr bwMode="auto">
          <a:xfrm>
            <a:off x="1450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13" y="2852937"/>
            <a:ext cx="7181850" cy="307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84913" y="3645024"/>
            <a:ext cx="6853361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10" descr="Kubernetes diagram"/>
          <p:cNvSpPr>
            <a:spLocks noChangeAspect="1" noChangeArrowheads="1"/>
          </p:cNvSpPr>
          <p:nvPr/>
        </p:nvSpPr>
        <p:spPr bwMode="auto">
          <a:xfrm>
            <a:off x="1603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4" descr="Kubernetes diagram"/>
          <p:cNvSpPr>
            <a:spLocks noChangeAspect="1" noChangeArrowheads="1"/>
          </p:cNvSpPr>
          <p:nvPr/>
        </p:nvSpPr>
        <p:spPr bwMode="auto">
          <a:xfrm>
            <a:off x="1755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1335408"/>
            <a:ext cx="1039366" cy="107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5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Docker Test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9342" y="1232205"/>
            <a:ext cx="2489703" cy="70617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800" kern="0" dirty="0">
                <a:solidFill>
                  <a:prstClr val="black"/>
                </a:solidFill>
                <a:latin typeface="맑은 고딕" panose="020F0502020204030204"/>
              </a:rPr>
              <a:t>docker_flask.zip</a:t>
            </a:r>
            <a:endParaRPr kumimoji="0" lang="ko-KR" altLang="en-US" sz="1800" kern="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73480"/>
              </p:ext>
            </p:extLst>
          </p:nvPr>
        </p:nvGraphicFramePr>
        <p:xfrm>
          <a:off x="2840021" y="2232528"/>
          <a:ext cx="8651091" cy="4145280"/>
        </p:xfrm>
        <a:graphic>
          <a:graphicData uri="http://schemas.openxmlformats.org/drawingml/2006/table">
            <a:tbl>
              <a:tblPr firstRow="1" bandRow="1"/>
              <a:tblGrid>
                <a:gridCol w="1036325">
                  <a:extLst>
                    <a:ext uri="{9D8B030D-6E8A-4147-A177-3AD203B41FA5}">
                      <a16:colId xmlns:a16="http://schemas.microsoft.com/office/drawing/2014/main" val="3062834651"/>
                    </a:ext>
                  </a:extLst>
                </a:gridCol>
                <a:gridCol w="2412131">
                  <a:extLst>
                    <a:ext uri="{9D8B030D-6E8A-4147-A177-3AD203B41FA5}">
                      <a16:colId xmlns:a16="http://schemas.microsoft.com/office/drawing/2014/main" val="3559911348"/>
                    </a:ext>
                  </a:extLst>
                </a:gridCol>
                <a:gridCol w="2818883">
                  <a:extLst>
                    <a:ext uri="{9D8B030D-6E8A-4147-A177-3AD203B41FA5}">
                      <a16:colId xmlns:a16="http://schemas.microsoft.com/office/drawing/2014/main" val="1211902505"/>
                    </a:ext>
                  </a:extLst>
                </a:gridCol>
                <a:gridCol w="2383752">
                  <a:extLst>
                    <a:ext uri="{9D8B030D-6E8A-4147-A177-3AD203B41FA5}">
                      <a16:colId xmlns:a16="http://schemas.microsoft.com/office/drawing/2014/main" val="198441433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601183"/>
                  </a:ext>
                </a:extLst>
              </a:tr>
              <a:tr h="37084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/>
                        <a:t>폴더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static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/>
                        <a:t>웹</a:t>
                      </a:r>
                      <a:r>
                        <a:rPr lang="ko-KR" altLang="en-US" baseline="0" dirty="0" smtClean="0"/>
                        <a:t> 페이지 </a:t>
                      </a:r>
                      <a:r>
                        <a:rPr lang="ko-KR" altLang="en-US" baseline="0" dirty="0" err="1" smtClean="0"/>
                        <a:t>관련파일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11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templates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웹</a:t>
                      </a:r>
                      <a:r>
                        <a:rPr lang="ko-KR" altLang="en-US" baseline="0" dirty="0" smtClean="0"/>
                        <a:t> 페이지 </a:t>
                      </a:r>
                      <a:r>
                        <a:rPr lang="ko-KR" altLang="en-US" baseline="0" dirty="0" err="1" smtClean="0"/>
                        <a:t>관련파일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77763"/>
                  </a:ext>
                </a:extLst>
              </a:tr>
              <a:tr h="370840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app.py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/>
                        <a:t>컨테이너 </a:t>
                      </a:r>
                      <a:r>
                        <a:rPr lang="en-US" altLang="ko-KR" dirty="0" smtClean="0"/>
                        <a:t>run</a:t>
                      </a:r>
                      <a:r>
                        <a:rPr lang="ko-KR" altLang="en-US" dirty="0" smtClean="0"/>
                        <a:t>시 실행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웹 </a:t>
                      </a:r>
                      <a:r>
                        <a:rPr lang="en-US" altLang="ko-KR" dirty="0" smtClean="0"/>
                        <a:t>app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348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err="1" smtClean="0"/>
                        <a:t>diabetes_model.pkl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/>
                        <a:t>저장된 모델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ML </a:t>
                      </a:r>
                      <a:r>
                        <a:rPr lang="ko-KR" altLang="en-US" dirty="0" smtClean="0"/>
                        <a:t>서비스 </a:t>
                      </a:r>
                      <a:r>
                        <a:rPr lang="ko-KR" altLang="en-US" dirty="0" err="1" smtClean="0"/>
                        <a:t>실습결과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015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err="1" smtClean="0"/>
                        <a:t>docker_build_script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Docker </a:t>
                      </a:r>
                      <a:r>
                        <a:rPr lang="ko-KR" altLang="en-US" dirty="0" smtClean="0"/>
                        <a:t>이미지 </a:t>
                      </a:r>
                      <a:r>
                        <a:rPr lang="ko-KR" altLang="en-US" dirty="0" err="1" smtClean="0"/>
                        <a:t>생성명령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컨테이너 </a:t>
                      </a:r>
                      <a:r>
                        <a:rPr lang="en-US" altLang="ko-KR" dirty="0" smtClean="0"/>
                        <a:t>Run 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94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err="1" smtClean="0"/>
                        <a:t>Dockerfile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Docker Build </a:t>
                      </a:r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6247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modelt.py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dirty="0" smtClean="0"/>
                        <a:t>웹 </a:t>
                      </a:r>
                      <a:r>
                        <a:rPr lang="en-US" altLang="ko-KR" dirty="0" smtClean="0"/>
                        <a:t>App</a:t>
                      </a:r>
                      <a:r>
                        <a:rPr lang="ko-KR" altLang="en-US" dirty="0" smtClean="0"/>
                        <a:t>에서 모델 호출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581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requirements.txt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Docker Build</a:t>
                      </a:r>
                      <a:r>
                        <a:rPr lang="ko-KR" altLang="en-US" dirty="0" smtClean="0"/>
                        <a:t>시</a:t>
                      </a:r>
                      <a:r>
                        <a:rPr lang="ko-KR" altLang="en-US" baseline="0" dirty="0" smtClean="0"/>
                        <a:t> 필요 </a:t>
                      </a:r>
                      <a:r>
                        <a:rPr lang="en-US" altLang="ko-KR" baseline="0" dirty="0" smtClean="0"/>
                        <a:t>Package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Python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Package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1218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30" y="2541280"/>
            <a:ext cx="19907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46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VM </a:t>
            </a:r>
            <a:r>
              <a:rPr lang="ko-KR" altLang="en-US" dirty="0" smtClean="0"/>
              <a:t>테스트용 </a:t>
            </a:r>
            <a:r>
              <a:rPr lang="ko-KR" altLang="en-US" dirty="0" err="1" smtClean="0"/>
              <a:t>인바운드</a:t>
            </a:r>
            <a:r>
              <a:rPr lang="ko-KR" altLang="en-US" dirty="0" smtClean="0"/>
              <a:t> 포트 추가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Docker Test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311" y="759360"/>
            <a:ext cx="3328241" cy="59990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2" y="1483023"/>
            <a:ext cx="7095513" cy="30816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8521" y="2486404"/>
            <a:ext cx="1123200" cy="237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300" b="1" kern="0" dirty="0">
              <a:solidFill>
                <a:srgbClr val="FFFFFF"/>
              </a:solidFill>
              <a:latin typeface="맑은 고딕" panose="020F0502020204030204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0432" y="3364591"/>
            <a:ext cx="1473943" cy="347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300" b="1" kern="0" dirty="0">
              <a:solidFill>
                <a:srgbClr val="FFFFFF"/>
              </a:solidFill>
              <a:latin typeface="맑은 고딕" panose="020F0502020204030204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95181" y="3190926"/>
            <a:ext cx="1473943" cy="347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300" b="1" kern="0" dirty="0">
              <a:solidFill>
                <a:srgbClr val="FFFFFF"/>
              </a:solidFill>
              <a:latin typeface="맑은 고딕" panose="020F050202020403020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04646" y="4987829"/>
            <a:ext cx="1473943" cy="347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300" b="1" kern="0" dirty="0">
              <a:solidFill>
                <a:srgbClr val="FFFFFF"/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475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접속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Noteobook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Docker Test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95" y="2091768"/>
            <a:ext cx="2932430" cy="22130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14143" y="4484221"/>
            <a:ext cx="2851947" cy="494417"/>
          </a:xfrm>
          <a:prstGeom prst="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ko-KR" sz="13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https://ip : 8000/</a:t>
            </a:r>
            <a:endParaRPr kumimoji="0" lang="ko-KR" altLang="en-US" sz="13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99110" y="5046933"/>
            <a:ext cx="1980409" cy="4944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 fontAlgn="ctr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ko-KR" altLang="en-US" sz="1300" b="1" u="sng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고급설정 </a:t>
            </a:r>
            <a:r>
              <a:rPr kumimoji="0" lang="en-US" altLang="ko-KR" sz="1300" b="1" u="sng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kumimoji="0" lang="ko-KR" altLang="en-US" sz="1300" b="1" u="sng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보안 </a:t>
            </a:r>
            <a:r>
              <a:rPr kumimoji="0" lang="en-US" altLang="ko-KR" sz="1300" b="1" u="sng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skip)</a:t>
            </a:r>
            <a:r>
              <a:rPr kumimoji="0" lang="ko-KR" altLang="en-US" sz="1300" b="1" u="sng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kumimoji="0" lang="en-US" altLang="ko-KR" sz="1300" b="1" u="sng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143" y="4157465"/>
            <a:ext cx="1558440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dirty="0" err="1" smtClean="0"/>
              <a:t>Jupyter</a:t>
            </a:r>
            <a:r>
              <a:rPr lang="en-US" altLang="ko-KR" sz="1400" dirty="0" smtClean="0"/>
              <a:t> Hub </a:t>
            </a:r>
            <a:r>
              <a:rPr lang="ko-KR" altLang="en-US" sz="1400" dirty="0" smtClean="0"/>
              <a:t>접속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83" y="5090065"/>
            <a:ext cx="2219325" cy="15716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3741" y="1295412"/>
            <a:ext cx="5437995" cy="407855"/>
          </a:xfrm>
          <a:prstGeom prst="rect">
            <a:avLst/>
          </a:prstGeom>
          <a:noFill/>
          <a:ln w="25400" cap="flat" cmpd="sng" algn="ctr">
            <a:solidFill>
              <a:srgbClr val="FFB4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Azure Data Science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Arial"/>
                <a:ea typeface="맑은 고딕"/>
              </a:rPr>
              <a:t>VM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Arial"/>
                <a:ea typeface="맑은 고딕"/>
              </a:rPr>
              <a:t>접속하기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Arial"/>
                <a:ea typeface="맑은 고딕"/>
              </a:rPr>
              <a:t>– </a:t>
            </a:r>
            <a:r>
              <a:rPr kumimoji="1" lang="en-US" altLang="ko-KR" sz="140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Jupyter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Arial"/>
                <a:ea typeface="맑은 고딕"/>
              </a:rPr>
              <a:t> Hub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99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SSH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Docker Test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8911"/>
          <a:stretch/>
        </p:blipFill>
        <p:spPr>
          <a:xfrm>
            <a:off x="7196315" y="1944058"/>
            <a:ext cx="4516440" cy="41439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0807059" y="2792951"/>
            <a:ext cx="659737" cy="417154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852363" y="2792951"/>
            <a:ext cx="1954696" cy="41715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80975" algn="l" defTabSz="91122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273615"/>
            <a:ext cx="194593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Linux SSH </a:t>
            </a:r>
            <a:r>
              <a:rPr lang="ko-KR" altLang="en-US" dirty="0" smtClean="0"/>
              <a:t>연결 프로그램 </a:t>
            </a:r>
            <a:r>
              <a:rPr lang="en-US" altLang="ko-KR" dirty="0" err="1" smtClean="0"/>
              <a:t>PuTTY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링크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5360" y="3238935"/>
            <a:ext cx="4163319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https://www.chiark.greenend.org.uk/~sgtatham/putty/latest.html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6456" y="1171477"/>
            <a:ext cx="5437995" cy="407855"/>
          </a:xfrm>
          <a:prstGeom prst="rect">
            <a:avLst/>
          </a:prstGeom>
          <a:noFill/>
          <a:ln w="25400" cap="flat" cmpd="sng" algn="ctr">
            <a:solidFill>
              <a:srgbClr val="FFB4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Azure Data Science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Arial"/>
                <a:ea typeface="맑은 고딕"/>
              </a:rPr>
              <a:t>VM 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Arial"/>
                <a:ea typeface="맑은 고딕"/>
              </a:rPr>
              <a:t>접속하기 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Arial"/>
                <a:ea typeface="맑은 고딕"/>
              </a:rPr>
              <a:t>– SSH</a:t>
            </a:r>
            <a:r>
              <a:rPr kumimoji="1" lang="ko-KR" altLang="en-US" sz="1400" kern="0" dirty="0" smtClean="0">
                <a:solidFill>
                  <a:srgbClr val="000000"/>
                </a:solidFill>
                <a:latin typeface="Arial"/>
                <a:ea typeface="맑은 고딕"/>
              </a:rPr>
              <a:t>로 접속하기 </a:t>
            </a:r>
            <a:r>
              <a:rPr kumimoji="1" lang="en-US" altLang="ko-KR" sz="1400" kern="0" dirty="0" err="1" smtClean="0">
                <a:solidFill>
                  <a:srgbClr val="000000"/>
                </a:solidFill>
                <a:latin typeface="Arial"/>
                <a:ea typeface="맑은 고딕"/>
              </a:rPr>
              <a:t>PuTTy</a:t>
            </a:r>
            <a:r>
              <a:rPr kumimoji="1" lang="en-US" altLang="ko-KR" sz="1400" kern="0" dirty="0" smtClean="0">
                <a:solidFill>
                  <a:srgbClr val="000000"/>
                </a:solidFill>
                <a:latin typeface="Arial"/>
                <a:ea typeface="맑은 고딕"/>
              </a:rPr>
              <a:t> 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8186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y DS-etrade">
  <a:themeElements>
    <a:clrScheme name="사용자 지정 1">
      <a:dk1>
        <a:srgbClr val="000000"/>
      </a:dk1>
      <a:lt1>
        <a:srgbClr val="FFFFFF"/>
      </a:lt1>
      <a:dk2>
        <a:srgbClr val="FF0000"/>
      </a:dk2>
      <a:lt2>
        <a:srgbClr val="4D4D4D"/>
      </a:lt2>
      <a:accent1>
        <a:srgbClr val="FFB400"/>
      </a:accent1>
      <a:accent2>
        <a:srgbClr val="005F28"/>
      </a:accent2>
      <a:accent3>
        <a:srgbClr val="FFFFFF"/>
      </a:accent3>
      <a:accent4>
        <a:srgbClr val="000000"/>
      </a:accent4>
      <a:accent5>
        <a:srgbClr val="B8BCB7"/>
      </a:accent5>
      <a:accent6>
        <a:srgbClr val="AEAEAE"/>
      </a:accent6>
      <a:hlink>
        <a:srgbClr val="808080"/>
      </a:hlink>
      <a:folHlink>
        <a:srgbClr val="292929"/>
      </a:folHlink>
    </a:clrScheme>
    <a:fontScheme name="Blank Presentatio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</a:bodyPr>
      <a:lstStyle>
        <a:defPPr marL="180975" marR="0" indent="-180975" algn="l" defTabSz="911225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rgbClr val="333333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66890</TotalTime>
  <Words>477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굴림</vt:lpstr>
      <vt:lpstr>굴림</vt:lpstr>
      <vt:lpstr>나눔고딕</vt:lpstr>
      <vt:lpstr>나눔명조</vt:lpstr>
      <vt:lpstr>Malgun Gothic</vt:lpstr>
      <vt:lpstr>Malgun Gothic</vt:lpstr>
      <vt:lpstr>Arial</vt:lpstr>
      <vt:lpstr>Calibri</vt:lpstr>
      <vt:lpstr>Segoe UI</vt:lpstr>
      <vt:lpstr>Segoe UI Light</vt:lpstr>
      <vt:lpstr>Segoe UI Semibold</vt:lpstr>
      <vt:lpstr>Tahoma</vt:lpstr>
      <vt:lpstr>Times</vt:lpstr>
      <vt:lpstr>Wingdings</vt:lpstr>
      <vt:lpstr>by DS-etrade</vt:lpstr>
      <vt:lpstr>PowerPoint 프레젠테이션</vt:lpstr>
      <vt:lpstr>1. Docker소개</vt:lpstr>
      <vt:lpstr>1. Docker소개</vt:lpstr>
      <vt:lpstr>1. Docker소개</vt:lpstr>
      <vt:lpstr>1. Docker소개</vt:lpstr>
      <vt:lpstr>2. Docker Test </vt:lpstr>
      <vt:lpstr>2. Docker Test </vt:lpstr>
      <vt:lpstr>2. Docker Test </vt:lpstr>
      <vt:lpstr>2. Docker Test </vt:lpstr>
      <vt:lpstr>2. Docker Test </vt:lpstr>
      <vt:lpstr>2. Docker Test </vt:lpstr>
      <vt:lpstr>2. Docker Test </vt:lpstr>
      <vt:lpstr>2. Docker Test </vt:lpstr>
      <vt:lpstr>PowerPoint 프레젠테이션</vt:lpstr>
    </vt:vector>
  </TitlesOfParts>
  <Company>BRFrame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KHJ;Sena</dc:creator>
  <cp:lastModifiedBy>brain</cp:lastModifiedBy>
  <cp:revision>6862</cp:revision>
  <cp:lastPrinted>2017-03-22T14:09:03Z</cp:lastPrinted>
  <dcterms:created xsi:type="dcterms:W3CDTF">2004-09-08T23:34:22Z</dcterms:created>
  <dcterms:modified xsi:type="dcterms:W3CDTF">2021-06-16T01:48:22Z</dcterms:modified>
</cp:coreProperties>
</file>