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9EBDA6-F8C0-4652-A6F2-A62E14FA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CF515-B291-4132-866A-5FA95E08A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017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D6810-4C5A-4321-9376-1B7F6F054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984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E56D4-8844-4089-A69D-7885C4C3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9CF34-DAA4-404F-85FB-B6391717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5D7F-CB14-49CF-A777-54D20FAE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2B78BE50-8271-45D9-9DA6-9C31B33112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75" y="655599"/>
            <a:ext cx="4300450" cy="26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FE3A-B08E-43DA-BDFD-80E62EA1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BC440-C780-47CF-A48C-27B612C9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C269-BE34-423B-AD2A-6B319A25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AA64-8901-4277-98C8-FA21AC06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C7D3-03F9-448C-A9DF-42007C61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512F4-F431-455F-B461-F67245BF1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70E40-3525-4231-A44D-1D3B40A4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3573-9654-473D-B609-C6F7EF5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EA734-A398-482A-8BC6-31EA2424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9090-CC27-49AA-8A62-1CEC3852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2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A024-1E52-4607-8F06-B3534F68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D09D-74B6-47B9-A219-E5EDB3A9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4943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2D88-D73C-4C7B-9606-632DCDED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3608-2719-465A-87D5-504D9A5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9D78-D7EA-458B-B17C-BCA43826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C20A-CAEA-45EB-9211-5ACD5B7D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CB5C-CD0D-4CE1-A546-CF591774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9D1F-73CF-4112-82A0-FE772B97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0443-93E7-4263-8356-C15F00C5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6D8B-1C3C-402E-9C53-AFFD1DE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199-4251-488C-B933-6B18D11A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7DC1-5F7C-4C23-9035-3CE532FE0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4440"/>
            <a:ext cx="5181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0FFF6-329E-472F-AEBA-5EE0E3813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4440"/>
            <a:ext cx="5181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45DED-B945-460E-8994-7DEBECF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1046-9418-4286-BCD3-B31EE8E7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12A6-F6A4-4037-AA7D-65FD6507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B391-D86E-4B68-B6B3-37B3E649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C07B3-457B-4D7C-9B7E-00D7EB48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344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4DAAC-10C0-4834-924A-D2F0BB1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6147"/>
            <a:ext cx="5157787" cy="3993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2CC67-7CBC-4948-A0C3-B08D4346D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44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9093-81C7-4849-B512-1FBC83C0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6147"/>
            <a:ext cx="5183188" cy="3993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F0CEA-4A0B-430C-B559-AE742A96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19FFA-9484-4CD8-851C-F166AB83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51A4B-3C87-419B-A0E0-DEDAC365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3E81-5CE2-4A11-8071-B688C7B1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F0F05-BA56-43F0-B007-541898D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4FD40-C17E-4105-B70E-7F3C5A73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D3CA7-8719-4850-824E-8CE9B5A4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4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511BF-A841-4B15-8AB0-8AA53031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1C68B-CFF8-4085-8B6A-D99CEE20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E73CC-E55A-46F8-BB8B-B8640D5D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943A-E503-49EC-A29B-6BB68B95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FC42-5611-42E6-896E-8C8EBE32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21D6-4B47-4F68-A045-DAF01177D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DA11F-9A6D-47FE-982E-F9C361DF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9FF92-090C-4BAA-895E-C29FF7AC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477EF-F854-4F05-9186-EF7D6C62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5C4E-274D-4B19-B221-C113305C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BE234-B198-4833-9FB3-8427C4608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AE8F-7805-4D51-A224-7632F951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55F4-27BB-4D50-80C9-769A1D3C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3B73-E601-4381-BB53-CC0C7C7B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65BA-90A2-407D-9B09-8633E00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4B09961-28CB-437C-A82F-00E8EE20AE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86244-A350-4A2A-B441-FA8B5423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BC34-6DC3-450C-ADF5-E0828985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4440"/>
            <a:ext cx="10515600" cy="49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E26D-6EA8-49AD-BAF1-FCF90A9AE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E7ED-FA93-4AC8-BDB5-B7092112F35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D22A-8C3A-4B46-89B2-894BFFF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77EC-BB0F-45A5-A188-934D67113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82CF-A618-43CF-9AC3-5B11A096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E285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658F-E345-4F04-B5E4-C858682A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478772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Main Title here</a:t>
            </a:r>
            <a:br>
              <a:rPr lang="en-US" sz="4500" b="1" dirty="0">
                <a:solidFill>
                  <a:schemeClr val="bg1"/>
                </a:solidFill>
              </a:rPr>
            </a:br>
            <a:r>
              <a:rPr lang="en-US" sz="4500" b="1" dirty="0">
                <a:solidFill>
                  <a:schemeClr val="bg1"/>
                </a:solidFill>
              </a:rPr>
              <a:t>font size 44pt, 2 row title allowed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E17C-FF3E-40E4-ACF3-0AE42DE6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9847"/>
            <a:ext cx="9144000" cy="868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Authors and affiliation here</a:t>
            </a:r>
          </a:p>
          <a:p>
            <a:r>
              <a:rPr lang="en-US" dirty="0"/>
              <a:t>Font size 32pt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966A5-9355-42C0-8B82-2AEE7CDCE1EF}"/>
              </a:ext>
            </a:extLst>
          </p:cNvPr>
          <p:cNvSpPr/>
          <p:nvPr/>
        </p:nvSpPr>
        <p:spPr>
          <a:xfrm>
            <a:off x="3668404" y="6462944"/>
            <a:ext cx="4855192" cy="39505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Optional company logo(s) only at title page</a:t>
            </a:r>
          </a:p>
        </p:txBody>
      </p:sp>
    </p:spTree>
    <p:extLst>
      <p:ext uri="{BB962C8B-B14F-4D97-AF65-F5344CB8AC3E}">
        <p14:creationId xmlns:p14="http://schemas.microsoft.com/office/powerpoint/2010/main" val="90839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EEFC-012C-4B4E-9F8A-CE1968CD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Guidelines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D390-700A-4CC9-A415-3B9C6715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keep the default font size for main lines at 28pt (or 26pt)</a:t>
            </a:r>
          </a:p>
          <a:p>
            <a:pPr lvl="1"/>
            <a:r>
              <a:rPr lang="en-US" dirty="0"/>
              <a:t>And use 24pt (or 22pt) font size for the sub bullets</a:t>
            </a:r>
          </a:p>
          <a:p>
            <a:r>
              <a:rPr lang="en-US" dirty="0"/>
              <a:t>Use the default bullet style and color scheme supplied by this template</a:t>
            </a:r>
          </a:p>
          <a:p>
            <a:r>
              <a:rPr lang="en-US" dirty="0"/>
              <a:t>Limited the number of bullets per page. </a:t>
            </a:r>
          </a:p>
          <a:p>
            <a:r>
              <a:rPr lang="en-US" dirty="0"/>
              <a:t>Use keywords, not full sentences</a:t>
            </a:r>
          </a:p>
          <a:p>
            <a:r>
              <a:rPr lang="en-US" dirty="0"/>
              <a:t>Please do not overlay </a:t>
            </a:r>
            <a:r>
              <a:rPr lang="en-US" dirty="0" err="1"/>
              <a:t>Accellera</a:t>
            </a:r>
            <a:r>
              <a:rPr lang="en-US" dirty="0"/>
              <a:t> or </a:t>
            </a:r>
            <a:r>
              <a:rPr lang="en-US" dirty="0" err="1"/>
              <a:t>DVCon</a:t>
            </a:r>
            <a:r>
              <a:rPr lang="en-US" dirty="0"/>
              <a:t> logo’s</a:t>
            </a:r>
          </a:p>
          <a:p>
            <a:r>
              <a:rPr lang="en-US" dirty="0"/>
              <a:t>Check the page numbering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A3B-D01C-4B0E-92B7-B1E6FCE3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0B5C-4E42-494B-95C2-1719DACC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EBBF-E6C5-4745-9360-822F5501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Guidelines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400C-35D2-41DD-905E-41D23229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company name and/or logo are only allowed to appear on the title page. </a:t>
            </a:r>
          </a:p>
          <a:p>
            <a:r>
              <a:rPr lang="en-US" dirty="0"/>
              <a:t>Minimize the use of product trademarks</a:t>
            </a:r>
          </a:p>
          <a:p>
            <a:r>
              <a:rPr lang="en-US" dirty="0"/>
              <a:t>Page setup should follow on-screen-show (4:3)</a:t>
            </a:r>
          </a:p>
          <a:p>
            <a:r>
              <a:rPr lang="en-US" dirty="0"/>
              <a:t>Do not use recurring text in headers and/or footers</a:t>
            </a:r>
          </a:p>
          <a:p>
            <a:r>
              <a:rPr lang="en-US" dirty="0"/>
              <a:t>Do not use any sound effects</a:t>
            </a:r>
          </a:p>
          <a:p>
            <a:r>
              <a:rPr lang="en-US" dirty="0"/>
              <a:t>Disable dynamic slide transitions</a:t>
            </a:r>
          </a:p>
          <a:p>
            <a:r>
              <a:rPr lang="en-US" dirty="0"/>
              <a:t>Limit use of animations (not available in PDF export)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0487-B22D-4FF1-8CD3-4598FA6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Guidelines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C83A-EF03-4E45-89E4-78978188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clip-art only if it helps to state the point more effectively (no generic clip-art)</a:t>
            </a:r>
          </a:p>
          <a:p>
            <a:r>
              <a:rPr lang="en-US" dirty="0"/>
              <a:t>Use contrasting brightness levels, e.g., light-on-dark or dark-on-light. Keep the background color white</a:t>
            </a:r>
          </a:p>
          <a:p>
            <a:r>
              <a:rPr lang="en-US" dirty="0"/>
              <a:t>Avoid red text or red lines </a:t>
            </a:r>
          </a:p>
          <a:p>
            <a:r>
              <a:rPr lang="en-US" dirty="0"/>
              <a:t>Use the MS equation editor or </a:t>
            </a:r>
            <a:r>
              <a:rPr lang="en-US" dirty="0" err="1"/>
              <a:t>MathType</a:t>
            </a:r>
            <a:r>
              <a:rPr lang="en-US" dirty="0"/>
              <a:t> to embed formulas</a:t>
            </a:r>
          </a:p>
          <a:p>
            <a:r>
              <a:rPr lang="en-US" dirty="0"/>
              <a:t>Embed pictures in vector format (e.g. Enhanced or Window Metafile format)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0BF5-A974-4D93-953C-93B05449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6A7C-4367-4D79-B29D-D858281D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slide set with questions slide</a:t>
            </a:r>
          </a:p>
        </p:txBody>
      </p:sp>
    </p:spTree>
    <p:extLst>
      <p:ext uri="{BB962C8B-B14F-4D97-AF65-F5344CB8AC3E}">
        <p14:creationId xmlns:p14="http://schemas.microsoft.com/office/powerpoint/2010/main" val="324410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Main Title here font size 44pt, 2 row title allowed</vt:lpstr>
      <vt:lpstr>Guidelines (1)</vt:lpstr>
      <vt:lpstr>PowerPoint Presentation</vt:lpstr>
      <vt:lpstr>Guidelines (2)</vt:lpstr>
      <vt:lpstr>Guidelines (3)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Hough,Mackenzie C</dc:creator>
  <cp:lastModifiedBy>Hough,Mackenzie C</cp:lastModifiedBy>
  <cp:revision>5</cp:revision>
  <dcterms:created xsi:type="dcterms:W3CDTF">2021-12-09T14:02:10Z</dcterms:created>
  <dcterms:modified xsi:type="dcterms:W3CDTF">2021-12-13T14:31:18Z</dcterms:modified>
</cp:coreProperties>
</file>