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0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9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4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6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7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63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8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B8E9-A94C-4C98-A02B-193736B8F4E1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0BD8-3702-4CA1-B886-83652FFE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1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aypaxx.com.br/img/logo_paypaxx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62" y="2632433"/>
            <a:ext cx="1295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t-static.s3.amazonaws.com/assets/img/logo_easytax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87" y="3236156"/>
            <a:ext cx="18859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83336" y="1403796"/>
            <a:ext cx="4906850" cy="4855336"/>
          </a:xfrm>
          <a:prstGeom prst="roundRect">
            <a:avLst>
              <a:gd name="adj" fmla="val 135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9245" y="334851"/>
            <a:ext cx="338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Cenário desejado</a:t>
            </a:r>
            <a:endParaRPr lang="pt-BR" sz="2400" b="1" dirty="0"/>
          </a:p>
        </p:txBody>
      </p:sp>
      <p:pic>
        <p:nvPicPr>
          <p:cNvPr id="3" name="Picture 8" descr="http://et-static.s3.amazonaws.com/assets/img/logo_easytax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86" y="1680340"/>
            <a:ext cx="18859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101144" y="2687876"/>
            <a:ext cx="68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App</a:t>
            </a:r>
            <a:endParaRPr lang="pt-BR" dirty="0"/>
          </a:p>
        </p:txBody>
      </p:sp>
      <p:pic>
        <p:nvPicPr>
          <p:cNvPr id="2050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01" y="2687876"/>
            <a:ext cx="814893" cy="8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69365" y="2687876"/>
            <a:ext cx="1848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Saldo</a:t>
            </a:r>
          </a:p>
          <a:p>
            <a:r>
              <a:rPr lang="pt-BR" dirty="0" smtClean="0"/>
              <a:t>Extrato</a:t>
            </a:r>
          </a:p>
          <a:p>
            <a:r>
              <a:rPr lang="pt-BR" dirty="0" smtClean="0"/>
              <a:t>Desbloqueio</a:t>
            </a:r>
          </a:p>
          <a:p>
            <a:r>
              <a:rPr lang="pt-BR" dirty="0" smtClean="0"/>
              <a:t>Solicitar cartão</a:t>
            </a:r>
            <a:br>
              <a:rPr lang="pt-BR" dirty="0" smtClean="0"/>
            </a:br>
            <a:r>
              <a:rPr lang="pt-BR" dirty="0" smtClean="0"/>
              <a:t>Tracking</a:t>
            </a:r>
            <a:r>
              <a:rPr lang="pt-BR" dirty="0" smtClean="0"/>
              <a:t> Entrega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8818" y="4359985"/>
            <a:ext cx="121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Backoffice</a:t>
            </a:r>
            <a:endParaRPr lang="pt-BR" dirty="0"/>
          </a:p>
        </p:txBody>
      </p:sp>
      <p:pic>
        <p:nvPicPr>
          <p:cNvPr id="9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53" y="4359985"/>
            <a:ext cx="814893" cy="8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567217" y="4359985"/>
            <a:ext cx="184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Funções anteriores </a:t>
            </a:r>
          </a:p>
          <a:p>
            <a:r>
              <a:rPr lang="pt-BR" dirty="0" smtClean="0"/>
              <a:t>+</a:t>
            </a:r>
            <a:endParaRPr lang="pt-BR" dirty="0"/>
          </a:p>
          <a:p>
            <a:r>
              <a:rPr lang="pt-BR" dirty="0" smtClean="0"/>
              <a:t>Carregar cartão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892807" y="1403796"/>
            <a:ext cx="4906850" cy="4855336"/>
          </a:xfrm>
          <a:prstGeom prst="roundRect">
            <a:avLst>
              <a:gd name="adj" fmla="val 135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Picture 2" descr="https://paypaxx.com.br/img/logo_paypaxx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532" y="1823214"/>
            <a:ext cx="1295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7212925" y="2574388"/>
            <a:ext cx="584143" cy="3488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smtClean="0"/>
              <a:t>apiv3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7989838" y="2574389"/>
            <a:ext cx="3573805" cy="4828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 smtClean="0"/>
              <a:t>criarCartao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7989837" y="3320870"/>
            <a:ext cx="3573805" cy="4828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 smtClean="0"/>
              <a:t>listarTransacoes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7989836" y="4067351"/>
            <a:ext cx="3573805" cy="4828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 smtClean="0"/>
              <a:t>trackingEntrega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989835" y="4813832"/>
            <a:ext cx="3573805" cy="4828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 smtClean="0"/>
              <a:t>desbloquearCartao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7989834" y="5560314"/>
            <a:ext cx="3573805" cy="4828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 smtClean="0"/>
              <a:t>adicionarCarga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>
            <a:off x="5725965" y="3468744"/>
            <a:ext cx="914400" cy="66243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892583" y="2636635"/>
            <a:ext cx="584143" cy="3488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smtClean="0"/>
              <a:t>client</a:t>
            </a:r>
            <a:r>
              <a:rPr lang="pt-BR" dirty="0" smtClean="0"/>
              <a:t> </a:t>
            </a:r>
            <a:r>
              <a:rPr lang="pt-BR" dirty="0" smtClean="0"/>
              <a:t>Paypaxx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de cantos arredondados 38"/>
          <p:cNvSpPr/>
          <p:nvPr/>
        </p:nvSpPr>
        <p:spPr>
          <a:xfrm>
            <a:off x="6158412" y="1468765"/>
            <a:ext cx="5639725" cy="4855336"/>
          </a:xfrm>
          <a:prstGeom prst="roundRect">
            <a:avLst>
              <a:gd name="adj" fmla="val 135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" name="Picture 2" descr="https://paypaxx.com.br/img/logo_paypaxx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54" y="1823214"/>
            <a:ext cx="1488878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283336" y="1403796"/>
            <a:ext cx="4906850" cy="4855336"/>
          </a:xfrm>
          <a:prstGeom prst="roundRect">
            <a:avLst>
              <a:gd name="adj" fmla="val 135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9245" y="334851"/>
            <a:ext cx="338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Proposta Intermediária 1</a:t>
            </a:r>
            <a:endParaRPr lang="pt-BR" sz="2400" b="1" dirty="0"/>
          </a:p>
        </p:txBody>
      </p:sp>
      <p:pic>
        <p:nvPicPr>
          <p:cNvPr id="3" name="Picture 8" descr="http://et-static.s3.amazonaws.com/assets/img/logo_easytax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86" y="1680340"/>
            <a:ext cx="18859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101144" y="2687876"/>
            <a:ext cx="68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App</a:t>
            </a:r>
            <a:endParaRPr lang="pt-BR" dirty="0"/>
          </a:p>
        </p:txBody>
      </p:sp>
      <p:pic>
        <p:nvPicPr>
          <p:cNvPr id="2050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01" y="2687876"/>
            <a:ext cx="814893" cy="8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68818" y="4359985"/>
            <a:ext cx="121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Backoffice</a:t>
            </a:r>
            <a:endParaRPr lang="pt-BR" dirty="0"/>
          </a:p>
        </p:txBody>
      </p:sp>
      <p:pic>
        <p:nvPicPr>
          <p:cNvPr id="9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53" y="4359985"/>
            <a:ext cx="814893" cy="8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567217" y="4359985"/>
            <a:ext cx="184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Relação de corridas do dia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608720" y="2623943"/>
            <a:ext cx="2313541" cy="791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token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” : “fk02aksec”</a:t>
            </a:r>
            <a:b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604701" y="3430400"/>
            <a:ext cx="123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webview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Seta para a direita 29"/>
          <p:cNvSpPr/>
          <p:nvPr/>
        </p:nvSpPr>
        <p:spPr>
          <a:xfrm>
            <a:off x="5041701" y="2752339"/>
            <a:ext cx="914400" cy="66243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4892583" y="3910501"/>
            <a:ext cx="584143" cy="22149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smtClean="0"/>
              <a:t>client</a:t>
            </a:r>
            <a:r>
              <a:rPr lang="pt-BR" dirty="0" smtClean="0"/>
              <a:t> </a:t>
            </a:r>
            <a:r>
              <a:rPr lang="pt-BR" dirty="0" smtClean="0"/>
              <a:t>Paypaxx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8485156" y="2450049"/>
            <a:ext cx="2986257" cy="13023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cpf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” : “07834598700”,</a:t>
            </a: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“nome”: “Taxista”,</a:t>
            </a:r>
            <a:b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“endereço” : “Avenida Paulista”</a:t>
            </a:r>
            <a:b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686481" y="4400051"/>
            <a:ext cx="2986257" cy="13023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[{</a:t>
            </a: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“corrida” : “1232312”,</a:t>
            </a:r>
          </a:p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</a:rPr>
              <a:t>cpf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”: “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07834598700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”,</a:t>
            </a:r>
            <a:b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“valor” : “30,78”</a:t>
            </a:r>
            <a:b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}]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http://icons.iconarchive.com/icons/iconsmind/outline/512/Credit-Card-2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95" y="4683150"/>
            <a:ext cx="1134617" cy="113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/>
          <p:cNvGrpSpPr/>
          <p:nvPr/>
        </p:nvGrpSpPr>
        <p:grpSpPr>
          <a:xfrm>
            <a:off x="6508416" y="2326571"/>
            <a:ext cx="1648496" cy="1537501"/>
            <a:chOff x="6508416" y="2326571"/>
            <a:chExt cx="1648496" cy="1537501"/>
          </a:xfrm>
        </p:grpSpPr>
        <p:sp>
          <p:nvSpPr>
            <p:cNvPr id="4" name="Retângulo 3"/>
            <p:cNvSpPr/>
            <p:nvPr/>
          </p:nvSpPr>
          <p:spPr>
            <a:xfrm>
              <a:off x="6508416" y="2326571"/>
              <a:ext cx="1648496" cy="153750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213212" y="3174059"/>
              <a:ext cx="767152" cy="1941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614624" y="2932647"/>
              <a:ext cx="5282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 err="1" smtClean="0"/>
                <a:t>cpf</a:t>
              </a:r>
              <a:endParaRPr lang="pt-BR" sz="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612278" y="3183522"/>
              <a:ext cx="5282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 smtClean="0"/>
                <a:t>nome</a:t>
              </a:r>
              <a:endParaRPr lang="pt-BR" sz="600" dirty="0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047301" y="3483797"/>
              <a:ext cx="576783" cy="28249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 smtClean="0"/>
                <a:t>salvar</a:t>
              </a:r>
              <a:endParaRPr lang="pt-BR" sz="6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215486" y="2917022"/>
              <a:ext cx="767152" cy="1941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Picture 8" descr="http://et-static.s3.amazonaws.com/assets/img/logo_easytax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910" y="2361850"/>
              <a:ext cx="1453396" cy="433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Conector de seta reta 35"/>
          <p:cNvCxnSpPr>
            <a:endCxn id="3076" idx="0"/>
          </p:cNvCxnSpPr>
          <p:nvPr/>
        </p:nvCxnSpPr>
        <p:spPr>
          <a:xfrm>
            <a:off x="10979304" y="3910501"/>
            <a:ext cx="0" cy="77264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9255151" y="3896433"/>
            <a:ext cx="162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requisição de cartão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8776573" y="5088433"/>
            <a:ext cx="162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recarga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8864221" y="5486400"/>
            <a:ext cx="1436863" cy="433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4415307" y="5817767"/>
            <a:ext cx="71843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4405020" y="5897240"/>
            <a:ext cx="71843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Heverson Castro Amorim</dc:creator>
  <cp:lastModifiedBy>Heverson Castro Amorim</cp:lastModifiedBy>
  <cp:revision>11</cp:revision>
  <dcterms:created xsi:type="dcterms:W3CDTF">2016-02-10T22:15:20Z</dcterms:created>
  <dcterms:modified xsi:type="dcterms:W3CDTF">2016-02-11T00:11:01Z</dcterms:modified>
</cp:coreProperties>
</file>