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993F9A-0B2F-44EF-8CAF-331AB18C5C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Buy_price_prediction tableau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0AFCEF-E774-4251-8741-8CF8E332BD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29/05/2020 16:09:48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cio por distrito" id="2" name="slide2">
            <a:extLst>
              <a:ext uri="{FF2B5EF4-FFF2-40B4-BE49-F238E27FC236}">
                <a16:creationId xmlns:a16="http://schemas.microsoft.com/office/drawing/2014/main" id="{4B251308-7474-466C-86D3-F0B8142FB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AB38FD64-7DAD-40C6-9B3D-2C978A9D8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A2158DBD-E4F9-4896-AD28-CB23857DDD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7B95D185-B43E-469D-AC3A-9E698DECD4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2020-05-29T14:09:48Z</dcterms:created>
  <dcterms:modified xsi:type="dcterms:W3CDTF">2020-05-29T14:09:48Z</dcterms:modified>
</cp:coreProperties>
</file>