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92" r:id="rId4"/>
    <p:sldId id="293" r:id="rId5"/>
    <p:sldId id="296" r:id="rId6"/>
    <p:sldId id="297" r:id="rId7"/>
    <p:sldId id="295" r:id="rId8"/>
  </p:sldIdLst>
  <p:sldSz cx="9144000" cy="5143500" type="screen16x9"/>
  <p:notesSz cx="6858000" cy="9144000"/>
  <p:embeddedFontLst>
    <p:embeddedFont>
      <p:font typeface="Exo" panose="020B0604020202020204" charset="0"/>
      <p:regular r:id="rId10"/>
      <p:bold r:id="rId11"/>
      <p:italic r:id="rId12"/>
      <p:boldItalic r:id="rId13"/>
    </p:embeddedFont>
    <p:embeddedFont>
      <p:font typeface="PT Sans" panose="020B0503020203020204" pitchFamily="34" charset="0"/>
      <p:regular r:id="rId14"/>
      <p:bold r:id="rId15"/>
      <p:italic r:id="rId16"/>
      <p:boldItalic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D951ED-9032-4CD8-B46F-C91DC553D286}">
  <a:tblStyle styleId="{8AD951ED-9032-4CD8-B46F-C91DC553D2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8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92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90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281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78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954450" y="996288"/>
            <a:ext cx="5691000" cy="2544600"/>
          </a:xfrm>
          <a:prstGeom prst="rect">
            <a:avLst/>
          </a:prstGeom>
          <a:effectLst>
            <a:outerShdw blurRad="142875" algn="bl" rotWithShape="0">
              <a:schemeClr val="lt1">
                <a:alpha val="38000"/>
              </a:schemeClr>
            </a:outerShdw>
          </a:effectLst>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1121850" y="3641061"/>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2285709" y="-1385084"/>
            <a:ext cx="3682436" cy="2297800"/>
            <a:chOff x="2285709" y="-1385084"/>
            <a:chExt cx="3682436" cy="2297800"/>
          </a:xfrm>
        </p:grpSpPr>
        <p:grpSp>
          <p:nvGrpSpPr>
            <p:cNvPr id="51" name="Google Shape;51;p2"/>
            <p:cNvGrpSpPr/>
            <p:nvPr/>
          </p:nvGrpSpPr>
          <p:grpSpPr>
            <a:xfrm rot="5400000">
              <a:off x="2145482" y="-88670"/>
              <a:ext cx="1520982" cy="302065"/>
              <a:chOff x="5642557" y="-150670"/>
              <a:chExt cx="1520982" cy="302065"/>
            </a:xfrm>
          </p:grpSpPr>
          <p:sp>
            <p:nvSpPr>
              <p:cNvPr id="52" name="Google Shape;52;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10800000">
              <a:off x="2285709" y="-940189"/>
              <a:ext cx="302065" cy="1520982"/>
              <a:chOff x="-108754" y="2690919"/>
              <a:chExt cx="302065" cy="1520982"/>
            </a:xfrm>
          </p:grpSpPr>
          <p:sp>
            <p:nvSpPr>
              <p:cNvPr id="58" name="Google Shape;58;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5620745" y="-1385084"/>
              <a:ext cx="347400" cy="2297800"/>
              <a:chOff x="6420895" y="-1455296"/>
              <a:chExt cx="347400" cy="2297800"/>
            </a:xfrm>
          </p:grpSpPr>
          <p:sp>
            <p:nvSpPr>
              <p:cNvPr id="64" name="Google Shape;64;p2"/>
              <p:cNvSpPr/>
              <p:nvPr/>
            </p:nvSpPr>
            <p:spPr>
              <a:xfrm rot="5400000">
                <a:off x="5457595"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5736895"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66;p2"/>
          <p:cNvGrpSpPr/>
          <p:nvPr/>
        </p:nvGrpSpPr>
        <p:grpSpPr>
          <a:xfrm>
            <a:off x="-1752505" y="1"/>
            <a:ext cx="2376680" cy="3260858"/>
            <a:chOff x="-1752505" y="43776"/>
            <a:chExt cx="2376680" cy="3260858"/>
          </a:xfrm>
        </p:grpSpPr>
        <p:grpSp>
          <p:nvGrpSpPr>
            <p:cNvPr id="67" name="Google Shape;67;p2"/>
            <p:cNvGrpSpPr/>
            <p:nvPr/>
          </p:nvGrpSpPr>
          <p:grpSpPr>
            <a:xfrm>
              <a:off x="-558008" y="3170665"/>
              <a:ext cx="1105976" cy="133969"/>
              <a:chOff x="8183182" y="663852"/>
              <a:chExt cx="1475028" cy="178673"/>
            </a:xfrm>
          </p:grpSpPr>
          <p:grpSp>
            <p:nvGrpSpPr>
              <p:cNvPr id="68" name="Google Shape;68;p2"/>
              <p:cNvGrpSpPr/>
              <p:nvPr/>
            </p:nvGrpSpPr>
            <p:grpSpPr>
              <a:xfrm>
                <a:off x="8183182" y="774425"/>
                <a:ext cx="1178025" cy="68100"/>
                <a:chOff x="2024450" y="204150"/>
                <a:chExt cx="1178025" cy="68100"/>
              </a:xfrm>
            </p:grpSpPr>
            <p:sp>
              <p:nvSpPr>
                <p:cNvPr id="69" name="Google Shape;69;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a:off x="8480185" y="663852"/>
                <a:ext cx="1178025" cy="68100"/>
                <a:chOff x="2024450" y="204150"/>
                <a:chExt cx="1178025" cy="68100"/>
              </a:xfrm>
            </p:grpSpPr>
            <p:sp>
              <p:nvSpPr>
                <p:cNvPr id="80" name="Google Shape;80;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2"/>
            <p:cNvGrpSpPr/>
            <p:nvPr/>
          </p:nvGrpSpPr>
          <p:grpSpPr>
            <a:xfrm rot="5400000">
              <a:off x="85100" y="1293637"/>
              <a:ext cx="98902" cy="553090"/>
              <a:chOff x="4898850" y="4820550"/>
              <a:chExt cx="98902" cy="553090"/>
            </a:xfrm>
          </p:grpSpPr>
          <p:sp>
            <p:nvSpPr>
              <p:cNvPr id="91" name="Google Shape;91;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a:off x="-1752505" y="2269891"/>
              <a:ext cx="2297800" cy="347400"/>
              <a:chOff x="-1414555" y="3058729"/>
              <a:chExt cx="2297800" cy="347400"/>
            </a:xfrm>
          </p:grpSpPr>
          <p:sp>
            <p:nvSpPr>
              <p:cNvPr id="97" name="Google Shape;97;p2"/>
              <p:cNvSpPr/>
              <p:nvPr/>
            </p:nvSpPr>
            <p:spPr>
              <a:xfrm>
                <a:off x="-1414555" y="3338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11455" y="3058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rot="-5400000">
              <a:off x="-311438" y="-305036"/>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1" y="3929284"/>
            <a:ext cx="7734714" cy="2599313"/>
            <a:chOff x="11" y="3929284"/>
            <a:chExt cx="7734714" cy="2599313"/>
          </a:xfrm>
        </p:grpSpPr>
        <p:grpSp>
          <p:nvGrpSpPr>
            <p:cNvPr id="101" name="Google Shape;101;p2"/>
            <p:cNvGrpSpPr/>
            <p:nvPr/>
          </p:nvGrpSpPr>
          <p:grpSpPr>
            <a:xfrm rot="10800000">
              <a:off x="1563339" y="4450440"/>
              <a:ext cx="883262" cy="242091"/>
              <a:chOff x="2300350" y="2601250"/>
              <a:chExt cx="2275275" cy="623625"/>
            </a:xfrm>
          </p:grpSpPr>
          <p:sp>
            <p:nvSpPr>
              <p:cNvPr id="102" name="Google Shape;10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2"/>
            <p:cNvSpPr/>
            <p:nvPr/>
          </p:nvSpPr>
          <p:spPr>
            <a:xfrm rot="10800000">
              <a:off x="6707657" y="392928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rot="5400000">
              <a:off x="6559423" y="4651042"/>
              <a:ext cx="883262" cy="242091"/>
              <a:chOff x="2300350" y="2601250"/>
              <a:chExt cx="2275275" cy="623625"/>
            </a:xfrm>
          </p:grpSpPr>
          <p:sp>
            <p:nvSpPr>
              <p:cNvPr id="110" name="Google Shape;110;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
            <p:cNvSpPr/>
            <p:nvPr/>
          </p:nvSpPr>
          <p:spPr>
            <a:xfrm rot="10800000">
              <a:off x="11" y="3929288"/>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
            <p:cNvGrpSpPr/>
            <p:nvPr/>
          </p:nvGrpSpPr>
          <p:grpSpPr>
            <a:xfrm rot="-5400000" flipH="1">
              <a:off x="6724721" y="5297767"/>
              <a:ext cx="1823016" cy="196994"/>
              <a:chOff x="7857346" y="4002005"/>
              <a:chExt cx="1823016" cy="196994"/>
            </a:xfrm>
          </p:grpSpPr>
          <p:sp>
            <p:nvSpPr>
              <p:cNvPr id="118" name="Google Shape;118;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5400000" flipH="1">
              <a:off x="3743196" y="5518592"/>
              <a:ext cx="1823016" cy="196994"/>
              <a:chOff x="7857346" y="4002005"/>
              <a:chExt cx="1823016" cy="196994"/>
            </a:xfrm>
          </p:grpSpPr>
          <p:sp>
            <p:nvSpPr>
              <p:cNvPr id="122" name="Google Shape;122;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2"/>
          <p:cNvGrpSpPr/>
          <p:nvPr/>
        </p:nvGrpSpPr>
        <p:grpSpPr>
          <a:xfrm>
            <a:off x="7420820" y="70201"/>
            <a:ext cx="3199750" cy="4333922"/>
            <a:chOff x="7420820" y="70201"/>
            <a:chExt cx="3199750" cy="4333922"/>
          </a:xfrm>
        </p:grpSpPr>
        <p:sp>
          <p:nvSpPr>
            <p:cNvPr id="126" name="Google Shape;126;p2"/>
            <p:cNvSpPr/>
            <p:nvPr/>
          </p:nvSpPr>
          <p:spPr>
            <a:xfrm rot="10800000">
              <a:off x="8625870" y="317066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5400000">
              <a:off x="8206162" y="-2786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2"/>
            <p:cNvGrpSpPr/>
            <p:nvPr/>
          </p:nvGrpSpPr>
          <p:grpSpPr>
            <a:xfrm>
              <a:off x="8267389" y="242565"/>
              <a:ext cx="883262" cy="242091"/>
              <a:chOff x="2300350" y="2601250"/>
              <a:chExt cx="2275275" cy="623625"/>
            </a:xfrm>
          </p:grpSpPr>
          <p:sp>
            <p:nvSpPr>
              <p:cNvPr id="129" name="Google Shape;129;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267392" y="4270154"/>
              <a:ext cx="1105976" cy="133969"/>
              <a:chOff x="8183182" y="663852"/>
              <a:chExt cx="1475028" cy="178673"/>
            </a:xfrm>
          </p:grpSpPr>
          <p:grpSp>
            <p:nvGrpSpPr>
              <p:cNvPr id="136" name="Google Shape;136;p2"/>
              <p:cNvGrpSpPr/>
              <p:nvPr/>
            </p:nvGrpSpPr>
            <p:grpSpPr>
              <a:xfrm>
                <a:off x="8183182" y="774425"/>
                <a:ext cx="1178025" cy="68100"/>
                <a:chOff x="2024450" y="204150"/>
                <a:chExt cx="1178025" cy="68100"/>
              </a:xfrm>
            </p:grpSpPr>
            <p:sp>
              <p:nvSpPr>
                <p:cNvPr id="137" name="Google Shape;137;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
              <p:cNvGrpSpPr/>
              <p:nvPr/>
            </p:nvGrpSpPr>
            <p:grpSpPr>
              <a:xfrm>
                <a:off x="8480185" y="663852"/>
                <a:ext cx="1178025" cy="68100"/>
                <a:chOff x="2024450" y="204150"/>
                <a:chExt cx="1178025" cy="68100"/>
              </a:xfrm>
            </p:grpSpPr>
            <p:sp>
              <p:nvSpPr>
                <p:cNvPr id="148" name="Google Shape;148;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2"/>
            <p:cNvGrpSpPr/>
            <p:nvPr/>
          </p:nvGrpSpPr>
          <p:grpSpPr>
            <a:xfrm>
              <a:off x="7861857" y="1218667"/>
              <a:ext cx="1520982" cy="302065"/>
              <a:chOff x="5642557" y="-150670"/>
              <a:chExt cx="1520982" cy="302065"/>
            </a:xfrm>
          </p:grpSpPr>
          <p:sp>
            <p:nvSpPr>
              <p:cNvPr id="159" name="Google Shape;159;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2"/>
            <p:cNvGrpSpPr/>
            <p:nvPr/>
          </p:nvGrpSpPr>
          <p:grpSpPr>
            <a:xfrm>
              <a:off x="7420820" y="2617291"/>
              <a:ext cx="2637100" cy="376400"/>
              <a:chOff x="7624995" y="2199679"/>
              <a:chExt cx="2637100" cy="376400"/>
            </a:xfrm>
          </p:grpSpPr>
          <p:sp>
            <p:nvSpPr>
              <p:cNvPr id="165" name="Google Shape;165;p2"/>
              <p:cNvSpPr/>
              <p:nvPr/>
            </p:nvSpPr>
            <p:spPr>
              <a:xfrm rot="10800000">
                <a:off x="7624995" y="25079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a:off x="8267395" y="21996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7"/>
        <p:cNvGrpSpPr/>
        <p:nvPr/>
      </p:nvGrpSpPr>
      <p:grpSpPr>
        <a:xfrm>
          <a:off x="0" y="0"/>
          <a:ext cx="0" cy="0"/>
          <a:chOff x="0" y="0"/>
          <a:chExt cx="0" cy="0"/>
        </a:xfrm>
      </p:grpSpPr>
      <p:grpSp>
        <p:nvGrpSpPr>
          <p:cNvPr id="168" name="Google Shape;168;p3"/>
          <p:cNvGrpSpPr/>
          <p:nvPr/>
        </p:nvGrpSpPr>
        <p:grpSpPr>
          <a:xfrm>
            <a:off x="-24" y="-27"/>
            <a:ext cx="9143711" cy="5143338"/>
            <a:chOff x="597550" y="708125"/>
            <a:chExt cx="6449225" cy="4193850"/>
          </a:xfrm>
        </p:grpSpPr>
        <p:sp>
          <p:nvSpPr>
            <p:cNvPr id="169" name="Google Shape;16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8" name="Google Shape;20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9" name="Google Shape;20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3"/>
          <p:cNvSpPr/>
          <p:nvPr/>
        </p:nvSpPr>
        <p:spPr>
          <a:xfrm rot="10800000" flipH="1">
            <a:off x="7847593" y="412557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3"/>
          <p:cNvGrpSpPr/>
          <p:nvPr/>
        </p:nvGrpSpPr>
        <p:grpSpPr>
          <a:xfrm rot="-5400000" flipH="1">
            <a:off x="7699352" y="4771133"/>
            <a:ext cx="883262" cy="242091"/>
            <a:chOff x="2300350" y="2601250"/>
            <a:chExt cx="2275275" cy="623625"/>
          </a:xfrm>
        </p:grpSpPr>
        <p:sp>
          <p:nvSpPr>
            <p:cNvPr id="212" name="Google Shape;21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
          <p:cNvSpPr/>
          <p:nvPr/>
        </p:nvSpPr>
        <p:spPr>
          <a:xfrm flipH="1">
            <a:off x="8088870" y="15356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8658746" y="2349080"/>
            <a:ext cx="1823016" cy="196994"/>
            <a:chOff x="7857346" y="4002005"/>
            <a:chExt cx="1823016" cy="196994"/>
          </a:xfrm>
        </p:grpSpPr>
        <p:sp>
          <p:nvSpPr>
            <p:cNvPr id="220" name="Google Shape;22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
          <p:cNvSpPr/>
          <p:nvPr/>
        </p:nvSpPr>
        <p:spPr>
          <a:xfrm rot="5400000">
            <a:off x="8206162" y="-3488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6995" y="8506"/>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3"/>
          <p:cNvGrpSpPr/>
          <p:nvPr/>
        </p:nvGrpSpPr>
        <p:grpSpPr>
          <a:xfrm>
            <a:off x="5134732" y="4950349"/>
            <a:ext cx="1520982" cy="302065"/>
            <a:chOff x="5642557" y="-150670"/>
            <a:chExt cx="1520982" cy="302065"/>
          </a:xfrm>
        </p:grpSpPr>
        <p:sp>
          <p:nvSpPr>
            <p:cNvPr id="226" name="Google Shape;226;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8419792" y="3307266"/>
            <a:ext cx="1105976" cy="133969"/>
            <a:chOff x="8183182" y="663852"/>
            <a:chExt cx="1475028" cy="178673"/>
          </a:xfrm>
        </p:grpSpPr>
        <p:grpSp>
          <p:nvGrpSpPr>
            <p:cNvPr id="232" name="Google Shape;232;p3"/>
            <p:cNvGrpSpPr/>
            <p:nvPr/>
          </p:nvGrpSpPr>
          <p:grpSpPr>
            <a:xfrm>
              <a:off x="8183182" y="774425"/>
              <a:ext cx="1178025" cy="68100"/>
              <a:chOff x="2024450" y="204150"/>
              <a:chExt cx="1178025" cy="68100"/>
            </a:xfrm>
          </p:grpSpPr>
          <p:sp>
            <p:nvSpPr>
              <p:cNvPr id="233" name="Google Shape;233;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8480185" y="663852"/>
              <a:ext cx="1178025" cy="68100"/>
              <a:chOff x="2024450" y="204150"/>
              <a:chExt cx="1178025" cy="68100"/>
            </a:xfrm>
          </p:grpSpPr>
          <p:sp>
            <p:nvSpPr>
              <p:cNvPr id="244" name="Google Shape;244;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4" name="Google Shape;254;p3"/>
          <p:cNvSpPr/>
          <p:nvPr/>
        </p:nvSpPr>
        <p:spPr>
          <a:xfrm>
            <a:off x="-1414555" y="40238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111455" y="37445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3"/>
          <p:cNvGrpSpPr/>
          <p:nvPr/>
        </p:nvGrpSpPr>
        <p:grpSpPr>
          <a:xfrm rot="10800000">
            <a:off x="-155261" y="2431003"/>
            <a:ext cx="883262" cy="242091"/>
            <a:chOff x="2300350" y="2601250"/>
            <a:chExt cx="2275275" cy="623625"/>
          </a:xfrm>
        </p:grpSpPr>
        <p:sp>
          <p:nvSpPr>
            <p:cNvPr id="257" name="Google Shape;257;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
          <p:cNvGrpSpPr/>
          <p:nvPr/>
        </p:nvGrpSpPr>
        <p:grpSpPr>
          <a:xfrm rot="-5400000">
            <a:off x="338683" y="-295650"/>
            <a:ext cx="302065" cy="1520982"/>
            <a:chOff x="-108754" y="2690919"/>
            <a:chExt cx="302065" cy="1520982"/>
          </a:xfrm>
        </p:grpSpPr>
        <p:sp>
          <p:nvSpPr>
            <p:cNvPr id="264" name="Google Shape;264;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9"/>
        <p:cNvGrpSpPr/>
        <p:nvPr/>
      </p:nvGrpSpPr>
      <p:grpSpPr>
        <a:xfrm>
          <a:off x="0" y="0"/>
          <a:ext cx="0" cy="0"/>
          <a:chOff x="0" y="0"/>
          <a:chExt cx="0" cy="0"/>
        </a:xfrm>
      </p:grpSpPr>
      <p:grpSp>
        <p:nvGrpSpPr>
          <p:cNvPr id="270" name="Google Shape;270;p4"/>
          <p:cNvGrpSpPr/>
          <p:nvPr/>
        </p:nvGrpSpPr>
        <p:grpSpPr>
          <a:xfrm>
            <a:off x="-24" y="-27"/>
            <a:ext cx="9143711" cy="5143338"/>
            <a:chOff x="597550" y="708125"/>
            <a:chExt cx="6449225" cy="4193850"/>
          </a:xfrm>
        </p:grpSpPr>
        <p:sp>
          <p:nvSpPr>
            <p:cNvPr id="271" name="Google Shape;27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
          <p:cNvSpPr txBox="1">
            <a:spLocks noGrp="1"/>
          </p:cNvSpPr>
          <p:nvPr>
            <p:ph type="title"/>
          </p:nvPr>
        </p:nvSpPr>
        <p:spPr>
          <a:xfrm>
            <a:off x="1416450" y="539400"/>
            <a:ext cx="6311100" cy="822000"/>
          </a:xfrm>
          <a:prstGeom prst="rect">
            <a:avLst/>
          </a:prstGeom>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10" name="Google Shape;310;p4"/>
          <p:cNvSpPr txBox="1">
            <a:spLocks noGrp="1"/>
          </p:cNvSpPr>
          <p:nvPr>
            <p:ph type="body" idx="1"/>
          </p:nvPr>
        </p:nvSpPr>
        <p:spPr>
          <a:xfrm>
            <a:off x="1416450" y="1543150"/>
            <a:ext cx="6311100" cy="2388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Char char="●"/>
              <a:defRPr/>
            </a:lvl1pPr>
            <a:lvl2pPr marL="914400" lvl="1" indent="-304800">
              <a:lnSpc>
                <a:spcPct val="100000"/>
              </a:lnSpc>
              <a:spcBef>
                <a:spcPts val="0"/>
              </a:spcBef>
              <a:spcAft>
                <a:spcPts val="0"/>
              </a:spcAft>
              <a:buSzPts val="1200"/>
              <a:buFont typeface="Roboto Condensed Light"/>
              <a:buChar char="○"/>
              <a:defRPr/>
            </a:lvl2pPr>
            <a:lvl3pPr marL="1371600" lvl="2" indent="-304800">
              <a:spcBef>
                <a:spcPts val="0"/>
              </a:spcBef>
              <a:spcAft>
                <a:spcPts val="0"/>
              </a:spcAft>
              <a:buSzPts val="1200"/>
              <a:buFont typeface="Roboto Condensed Light"/>
              <a:buChar char="■"/>
              <a:defRPr/>
            </a:lvl3pPr>
            <a:lvl4pPr marL="1828800" lvl="3" indent="-304800">
              <a:spcBef>
                <a:spcPts val="0"/>
              </a:spcBef>
              <a:spcAft>
                <a:spcPts val="0"/>
              </a:spcAft>
              <a:buSzPts val="1200"/>
              <a:buFont typeface="Roboto Condensed Light"/>
              <a:buChar char="●"/>
              <a:defRPr/>
            </a:lvl4pPr>
            <a:lvl5pPr marL="2286000" lvl="4" indent="-304800">
              <a:spcBef>
                <a:spcPts val="0"/>
              </a:spcBef>
              <a:spcAft>
                <a:spcPts val="0"/>
              </a:spcAft>
              <a:buSzPts val="1200"/>
              <a:buFont typeface="Roboto Condensed Light"/>
              <a:buChar char="○"/>
              <a:defRPr/>
            </a:lvl5pPr>
            <a:lvl6pPr marL="2743200" lvl="5" indent="-304800">
              <a:spcBef>
                <a:spcPts val="0"/>
              </a:spcBef>
              <a:spcAft>
                <a:spcPts val="0"/>
              </a:spcAft>
              <a:buSzPts val="1200"/>
              <a:buFont typeface="Roboto Condensed Light"/>
              <a:buChar char="■"/>
              <a:defRPr/>
            </a:lvl6pPr>
            <a:lvl7pPr marL="3200400" lvl="6" indent="-304800">
              <a:spcBef>
                <a:spcPts val="0"/>
              </a:spcBef>
              <a:spcAft>
                <a:spcPts val="0"/>
              </a:spcAft>
              <a:buSzPts val="1200"/>
              <a:buFont typeface="Roboto Condensed Light"/>
              <a:buChar char="●"/>
              <a:defRPr/>
            </a:lvl7pPr>
            <a:lvl8pPr marL="3657600" lvl="7" indent="-304800">
              <a:spcBef>
                <a:spcPts val="0"/>
              </a:spcBef>
              <a:spcAft>
                <a:spcPts val="0"/>
              </a:spcAft>
              <a:buSzPts val="1200"/>
              <a:buFont typeface="Roboto Condensed Light"/>
              <a:buChar char="○"/>
              <a:defRPr/>
            </a:lvl8pPr>
            <a:lvl9pPr marL="4114800" lvl="8" indent="-304800">
              <a:spcBef>
                <a:spcPts val="0"/>
              </a:spcBef>
              <a:spcAft>
                <a:spcPts val="0"/>
              </a:spcAft>
              <a:buSzPts val="1200"/>
              <a:buFont typeface="Roboto Condensed Light"/>
              <a:buChar char="■"/>
              <a:defRPr/>
            </a:lvl9pPr>
          </a:lstStyle>
          <a:p>
            <a:endParaRPr/>
          </a:p>
        </p:txBody>
      </p:sp>
      <p:grpSp>
        <p:nvGrpSpPr>
          <p:cNvPr id="311" name="Google Shape;311;p4"/>
          <p:cNvGrpSpPr/>
          <p:nvPr/>
        </p:nvGrpSpPr>
        <p:grpSpPr>
          <a:xfrm rot="5400000" flipH="1">
            <a:off x="7845446" y="144030"/>
            <a:ext cx="1823016" cy="296643"/>
            <a:chOff x="7857346" y="3902355"/>
            <a:chExt cx="1823016" cy="296643"/>
          </a:xfrm>
        </p:grpSpPr>
        <p:sp>
          <p:nvSpPr>
            <p:cNvPr id="312" name="Google Shape;31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4"/>
          <p:cNvSpPr/>
          <p:nvPr/>
        </p:nvSpPr>
        <p:spPr>
          <a:xfrm rot="5400000">
            <a:off x="8206161" y="42078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4"/>
          <p:cNvGrpSpPr/>
          <p:nvPr/>
        </p:nvGrpSpPr>
        <p:grpSpPr>
          <a:xfrm>
            <a:off x="8085946" y="4723543"/>
            <a:ext cx="1823016" cy="196994"/>
            <a:chOff x="8085946" y="4723543"/>
            <a:chExt cx="1823016" cy="196994"/>
          </a:xfrm>
        </p:grpSpPr>
        <p:sp>
          <p:nvSpPr>
            <p:cNvPr id="320" name="Google Shape;32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4"/>
          <p:cNvGrpSpPr/>
          <p:nvPr/>
        </p:nvGrpSpPr>
        <p:grpSpPr>
          <a:xfrm>
            <a:off x="-243064" y="160512"/>
            <a:ext cx="1105976" cy="133969"/>
            <a:chOff x="8183182" y="663852"/>
            <a:chExt cx="1475028" cy="178673"/>
          </a:xfrm>
        </p:grpSpPr>
        <p:grpSp>
          <p:nvGrpSpPr>
            <p:cNvPr id="324" name="Google Shape;324;p4"/>
            <p:cNvGrpSpPr/>
            <p:nvPr/>
          </p:nvGrpSpPr>
          <p:grpSpPr>
            <a:xfrm>
              <a:off x="8183182" y="774425"/>
              <a:ext cx="1178025" cy="68100"/>
              <a:chOff x="2024450" y="204150"/>
              <a:chExt cx="1178025" cy="68100"/>
            </a:xfrm>
          </p:grpSpPr>
          <p:sp>
            <p:nvSpPr>
              <p:cNvPr id="325" name="Google Shape;325;p4"/>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4"/>
            <p:cNvGrpSpPr/>
            <p:nvPr/>
          </p:nvGrpSpPr>
          <p:grpSpPr>
            <a:xfrm>
              <a:off x="8480185" y="663852"/>
              <a:ext cx="1178025" cy="68100"/>
              <a:chOff x="2024450" y="204150"/>
              <a:chExt cx="1178025" cy="68100"/>
            </a:xfrm>
          </p:grpSpPr>
          <p:sp>
            <p:nvSpPr>
              <p:cNvPr id="336" name="Google Shape;336;p4"/>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6" name="Google Shape;346;p4"/>
          <p:cNvSpPr/>
          <p:nvPr/>
        </p:nvSpPr>
        <p:spPr>
          <a:xfrm>
            <a:off x="-1568655" y="33635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10800000">
            <a:off x="12" y="385906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8"/>
        <p:cNvGrpSpPr/>
        <p:nvPr/>
      </p:nvGrpSpPr>
      <p:grpSpPr>
        <a:xfrm>
          <a:off x="0" y="0"/>
          <a:ext cx="0" cy="0"/>
          <a:chOff x="0" y="0"/>
          <a:chExt cx="0" cy="0"/>
        </a:xfrm>
      </p:grpSpPr>
      <p:grpSp>
        <p:nvGrpSpPr>
          <p:cNvPr id="349" name="Google Shape;349;p5"/>
          <p:cNvGrpSpPr/>
          <p:nvPr/>
        </p:nvGrpSpPr>
        <p:grpSpPr>
          <a:xfrm>
            <a:off x="-24" y="-27"/>
            <a:ext cx="9143711" cy="5143338"/>
            <a:chOff x="597550" y="708125"/>
            <a:chExt cx="6449225" cy="4193850"/>
          </a:xfrm>
        </p:grpSpPr>
        <p:sp>
          <p:nvSpPr>
            <p:cNvPr id="350" name="Google Shape;35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89" name="Google Shape;38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90" name="Google Shape;39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92" name="Google Shape;39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3" name="Google Shape;393;p5"/>
          <p:cNvGrpSpPr/>
          <p:nvPr/>
        </p:nvGrpSpPr>
        <p:grpSpPr>
          <a:xfrm>
            <a:off x="1062892" y="4807516"/>
            <a:ext cx="1548000" cy="68100"/>
            <a:chOff x="3980838" y="4076181"/>
            <a:chExt cx="1548000" cy="68100"/>
          </a:xfrm>
        </p:grpSpPr>
        <p:sp>
          <p:nvSpPr>
            <p:cNvPr id="394" name="Google Shape;394;p5"/>
            <p:cNvSpPr/>
            <p:nvPr/>
          </p:nvSpPr>
          <p:spPr>
            <a:xfrm>
              <a:off x="39808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041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42274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43508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44741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5974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7207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8441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9674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0907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52140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53374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54607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5"/>
          <p:cNvGrpSpPr/>
          <p:nvPr/>
        </p:nvGrpSpPr>
        <p:grpSpPr>
          <a:xfrm rot="5400000" flipH="1">
            <a:off x="-531622" y="163274"/>
            <a:ext cx="1823016" cy="296643"/>
            <a:chOff x="7857346" y="3902355"/>
            <a:chExt cx="1823016" cy="296643"/>
          </a:xfrm>
        </p:grpSpPr>
        <p:sp>
          <p:nvSpPr>
            <p:cNvPr id="408" name="Google Shape;40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5"/>
          <p:cNvGrpSpPr/>
          <p:nvPr/>
        </p:nvGrpSpPr>
        <p:grpSpPr>
          <a:xfrm>
            <a:off x="4664363" y="4961113"/>
            <a:ext cx="1520982" cy="302065"/>
            <a:chOff x="5642557" y="-150670"/>
            <a:chExt cx="1520982" cy="302065"/>
          </a:xfrm>
        </p:grpSpPr>
        <p:sp>
          <p:nvSpPr>
            <p:cNvPr id="415" name="Google Shape;41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5"/>
          <p:cNvGrpSpPr/>
          <p:nvPr/>
        </p:nvGrpSpPr>
        <p:grpSpPr>
          <a:xfrm>
            <a:off x="1557957" y="-107958"/>
            <a:ext cx="1520982" cy="302065"/>
            <a:chOff x="5642557" y="-150670"/>
            <a:chExt cx="1520982" cy="302065"/>
          </a:xfrm>
        </p:grpSpPr>
        <p:sp>
          <p:nvSpPr>
            <p:cNvPr id="421" name="Google Shape;42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5"/>
          <p:cNvGrpSpPr/>
          <p:nvPr/>
        </p:nvGrpSpPr>
        <p:grpSpPr>
          <a:xfrm>
            <a:off x="7855739" y="297302"/>
            <a:ext cx="883262" cy="242091"/>
            <a:chOff x="2300350" y="2601250"/>
            <a:chExt cx="2275275" cy="623625"/>
          </a:xfrm>
        </p:grpSpPr>
        <p:sp>
          <p:nvSpPr>
            <p:cNvPr id="427" name="Google Shape;42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5"/>
          <p:cNvGrpSpPr/>
          <p:nvPr/>
        </p:nvGrpSpPr>
        <p:grpSpPr>
          <a:xfrm rot="10800000">
            <a:off x="-214148" y="2709227"/>
            <a:ext cx="883262" cy="242091"/>
            <a:chOff x="2300350" y="2601250"/>
            <a:chExt cx="2275275" cy="623625"/>
          </a:xfrm>
        </p:grpSpPr>
        <p:sp>
          <p:nvSpPr>
            <p:cNvPr id="434" name="Google Shape;43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5"/>
          <p:cNvSpPr/>
          <p:nvPr/>
        </p:nvSpPr>
        <p:spPr>
          <a:xfrm rot="5400000" flipH="1">
            <a:off x="8198089" y="410275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5"/>
          <p:cNvGrpSpPr/>
          <p:nvPr/>
        </p:nvGrpSpPr>
        <p:grpSpPr>
          <a:xfrm rot="10800000" flipH="1">
            <a:off x="8250449" y="4623928"/>
            <a:ext cx="883262" cy="242091"/>
            <a:chOff x="2300350" y="2601250"/>
            <a:chExt cx="2275275" cy="623625"/>
          </a:xfrm>
        </p:grpSpPr>
        <p:sp>
          <p:nvSpPr>
            <p:cNvPr id="442" name="Google Shape;44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9"/>
        <p:cNvGrpSpPr/>
        <p:nvPr/>
      </p:nvGrpSpPr>
      <p:grpSpPr>
        <a:xfrm>
          <a:off x="0" y="0"/>
          <a:ext cx="0" cy="0"/>
          <a:chOff x="0" y="0"/>
          <a:chExt cx="0" cy="0"/>
        </a:xfrm>
      </p:grpSpPr>
      <p:grpSp>
        <p:nvGrpSpPr>
          <p:cNvPr id="490" name="Google Shape;490;p7"/>
          <p:cNvGrpSpPr/>
          <p:nvPr/>
        </p:nvGrpSpPr>
        <p:grpSpPr>
          <a:xfrm>
            <a:off x="-24" y="-27"/>
            <a:ext cx="9143711" cy="5143338"/>
            <a:chOff x="597550" y="708125"/>
            <a:chExt cx="6449225" cy="4193850"/>
          </a:xfrm>
        </p:grpSpPr>
        <p:sp>
          <p:nvSpPr>
            <p:cNvPr id="491" name="Google Shape;491;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0" name="Google Shape;530;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7"/>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rot="-5400000">
            <a:off x="348812" y="-552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7"/>
          <p:cNvGrpSpPr/>
          <p:nvPr/>
        </p:nvGrpSpPr>
        <p:grpSpPr>
          <a:xfrm rot="10800000">
            <a:off x="-11" y="465966"/>
            <a:ext cx="883262" cy="242091"/>
            <a:chOff x="2300350" y="2601250"/>
            <a:chExt cx="2275275" cy="623625"/>
          </a:xfrm>
        </p:grpSpPr>
        <p:sp>
          <p:nvSpPr>
            <p:cNvPr id="534" name="Google Shape;534;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7"/>
          <p:cNvGrpSpPr/>
          <p:nvPr/>
        </p:nvGrpSpPr>
        <p:grpSpPr>
          <a:xfrm>
            <a:off x="1710357" y="-107958"/>
            <a:ext cx="1520982" cy="302065"/>
            <a:chOff x="5642557" y="-150670"/>
            <a:chExt cx="1520982" cy="302065"/>
          </a:xfrm>
        </p:grpSpPr>
        <p:sp>
          <p:nvSpPr>
            <p:cNvPr id="541" name="Google Shape;541;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7"/>
          <p:cNvSpPr/>
          <p:nvPr/>
        </p:nvSpPr>
        <p:spPr>
          <a:xfrm rot="5400000">
            <a:off x="5514970" y="-390021"/>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rot="5400000">
            <a:off x="5794270" y="-86921"/>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7"/>
          <p:cNvGrpSpPr/>
          <p:nvPr/>
        </p:nvGrpSpPr>
        <p:grpSpPr>
          <a:xfrm>
            <a:off x="3502226" y="841481"/>
            <a:ext cx="1252897" cy="51000"/>
            <a:chOff x="2915381" y="4104819"/>
            <a:chExt cx="1252897" cy="51000"/>
          </a:xfrm>
        </p:grpSpPr>
        <p:sp>
          <p:nvSpPr>
            <p:cNvPr id="549" name="Google Shape;549;p7"/>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7"/>
          <p:cNvSpPr/>
          <p:nvPr/>
        </p:nvSpPr>
        <p:spPr>
          <a:xfrm rot="5400000">
            <a:off x="8206161" y="42078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a:off x="8085946" y="4723543"/>
            <a:ext cx="1823016" cy="196994"/>
            <a:chOff x="8085946" y="4723543"/>
            <a:chExt cx="1823016" cy="196994"/>
          </a:xfrm>
        </p:grpSpPr>
        <p:sp>
          <p:nvSpPr>
            <p:cNvPr id="565" name="Google Shape;565;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7"/>
          <p:cNvSpPr/>
          <p:nvPr/>
        </p:nvSpPr>
        <p:spPr>
          <a:xfrm rot="10800000">
            <a:off x="419712" y="4064039"/>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7"/>
          <p:cNvGrpSpPr/>
          <p:nvPr/>
        </p:nvGrpSpPr>
        <p:grpSpPr>
          <a:xfrm rot="5400000">
            <a:off x="29239" y="3087771"/>
            <a:ext cx="98902" cy="553090"/>
            <a:chOff x="4898850" y="4820550"/>
            <a:chExt cx="98902" cy="553090"/>
          </a:xfrm>
        </p:grpSpPr>
        <p:sp>
          <p:nvSpPr>
            <p:cNvPr id="570" name="Google Shape;570;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7"/>
          <p:cNvGrpSpPr/>
          <p:nvPr/>
        </p:nvGrpSpPr>
        <p:grpSpPr>
          <a:xfrm>
            <a:off x="4954518" y="4958766"/>
            <a:ext cx="1520982" cy="302065"/>
            <a:chOff x="5642557" y="-150670"/>
            <a:chExt cx="1520982" cy="302065"/>
          </a:xfrm>
        </p:grpSpPr>
        <p:sp>
          <p:nvSpPr>
            <p:cNvPr id="576" name="Google Shape;576;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1"/>
        <p:cNvGrpSpPr/>
        <p:nvPr/>
      </p:nvGrpSpPr>
      <p:grpSpPr>
        <a:xfrm>
          <a:off x="0" y="0"/>
          <a:ext cx="0" cy="0"/>
          <a:chOff x="0" y="0"/>
          <a:chExt cx="0" cy="0"/>
        </a:xfrm>
      </p:grpSpPr>
      <p:grpSp>
        <p:nvGrpSpPr>
          <p:cNvPr id="582" name="Google Shape;582;p8"/>
          <p:cNvGrpSpPr/>
          <p:nvPr/>
        </p:nvGrpSpPr>
        <p:grpSpPr>
          <a:xfrm>
            <a:off x="-24" y="-27"/>
            <a:ext cx="9143711" cy="5143338"/>
            <a:chOff x="597550" y="708125"/>
            <a:chExt cx="6449225" cy="4193850"/>
          </a:xfrm>
        </p:grpSpPr>
        <p:sp>
          <p:nvSpPr>
            <p:cNvPr id="583" name="Google Shape;583;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2" name="Google Shape;622;p8"/>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8"/>
          <p:cNvGrpSpPr/>
          <p:nvPr/>
        </p:nvGrpSpPr>
        <p:grpSpPr>
          <a:xfrm>
            <a:off x="-1414555" y="2830129"/>
            <a:ext cx="2297800" cy="347400"/>
            <a:chOff x="-1414555" y="2830129"/>
            <a:chExt cx="2297800" cy="347400"/>
          </a:xfrm>
        </p:grpSpPr>
        <p:sp>
          <p:nvSpPr>
            <p:cNvPr id="624" name="Google Shape;624;p8"/>
            <p:cNvSpPr/>
            <p:nvPr/>
          </p:nvSpPr>
          <p:spPr>
            <a:xfrm>
              <a:off x="-1414555" y="31094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1111455" y="28301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8"/>
          <p:cNvGrpSpPr/>
          <p:nvPr/>
        </p:nvGrpSpPr>
        <p:grpSpPr>
          <a:xfrm>
            <a:off x="8059521" y="3662080"/>
            <a:ext cx="1823016" cy="196994"/>
            <a:chOff x="7857346" y="4002005"/>
            <a:chExt cx="1823016" cy="196994"/>
          </a:xfrm>
        </p:grpSpPr>
        <p:sp>
          <p:nvSpPr>
            <p:cNvPr id="627" name="Google Shape;627;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8"/>
          <p:cNvSpPr/>
          <p:nvPr/>
        </p:nvSpPr>
        <p:spPr>
          <a:xfrm rot="10800000">
            <a:off x="7375212" y="4044939"/>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8"/>
          <p:cNvGrpSpPr/>
          <p:nvPr/>
        </p:nvGrpSpPr>
        <p:grpSpPr>
          <a:xfrm rot="-5400000" flipH="1">
            <a:off x="3660496" y="4907217"/>
            <a:ext cx="1823016" cy="296643"/>
            <a:chOff x="7857346" y="3902355"/>
            <a:chExt cx="1823016" cy="296643"/>
          </a:xfrm>
        </p:grpSpPr>
        <p:sp>
          <p:nvSpPr>
            <p:cNvPr id="632" name="Google Shape;63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10800000">
            <a:off x="4395" y="38590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5400000">
            <a:off x="8206162" y="-3488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8"/>
          <p:cNvGrpSpPr/>
          <p:nvPr/>
        </p:nvGrpSpPr>
        <p:grpSpPr>
          <a:xfrm>
            <a:off x="7812807" y="1533337"/>
            <a:ext cx="1520982" cy="302065"/>
            <a:chOff x="5642557" y="-150670"/>
            <a:chExt cx="1520982" cy="302065"/>
          </a:xfrm>
        </p:grpSpPr>
        <p:sp>
          <p:nvSpPr>
            <p:cNvPr id="642" name="Google Shape;642;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8"/>
          <p:cNvGrpSpPr/>
          <p:nvPr/>
        </p:nvGrpSpPr>
        <p:grpSpPr>
          <a:xfrm rot="5400000">
            <a:off x="424642" y="3926674"/>
            <a:ext cx="302065" cy="1520982"/>
            <a:chOff x="-108754" y="2690919"/>
            <a:chExt cx="302065" cy="1520982"/>
          </a:xfrm>
        </p:grpSpPr>
        <p:sp>
          <p:nvSpPr>
            <p:cNvPr id="648" name="Google Shape;648;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8"/>
          <p:cNvSpPr/>
          <p:nvPr/>
        </p:nvSpPr>
        <p:spPr>
          <a:xfrm rot="-5400000" flipH="1">
            <a:off x="1059557"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8"/>
          <p:cNvGrpSpPr/>
          <p:nvPr/>
        </p:nvGrpSpPr>
        <p:grpSpPr>
          <a:xfrm>
            <a:off x="8327763" y="172353"/>
            <a:ext cx="883262" cy="242091"/>
            <a:chOff x="2300350" y="2601250"/>
            <a:chExt cx="2275275" cy="623625"/>
          </a:xfrm>
        </p:grpSpPr>
        <p:sp>
          <p:nvSpPr>
            <p:cNvPr id="655" name="Google Shape;65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8"/>
          <p:cNvGrpSpPr/>
          <p:nvPr/>
        </p:nvGrpSpPr>
        <p:grpSpPr>
          <a:xfrm flipH="1">
            <a:off x="-248008" y="1713528"/>
            <a:ext cx="883262" cy="242091"/>
            <a:chOff x="2300350" y="2601250"/>
            <a:chExt cx="2275275" cy="623625"/>
          </a:xfrm>
        </p:grpSpPr>
        <p:sp>
          <p:nvSpPr>
            <p:cNvPr id="662" name="Google Shape;662;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rot="-5400000">
            <a:off x="3666586" y="-57798"/>
            <a:ext cx="1823016" cy="296643"/>
            <a:chOff x="7857346" y="3902355"/>
            <a:chExt cx="1823016" cy="296643"/>
          </a:xfrm>
        </p:grpSpPr>
        <p:sp>
          <p:nvSpPr>
            <p:cNvPr id="669" name="Google Shape;669;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5"/>
        <p:cNvGrpSpPr/>
        <p:nvPr/>
      </p:nvGrpSpPr>
      <p:grpSpPr>
        <a:xfrm>
          <a:off x="0" y="0"/>
          <a:ext cx="0" cy="0"/>
          <a:chOff x="0" y="0"/>
          <a:chExt cx="0" cy="0"/>
        </a:xfrm>
      </p:grpSpPr>
      <p:grpSp>
        <p:nvGrpSpPr>
          <p:cNvPr id="676" name="Google Shape;676;p9"/>
          <p:cNvGrpSpPr/>
          <p:nvPr/>
        </p:nvGrpSpPr>
        <p:grpSpPr>
          <a:xfrm>
            <a:off x="-24" y="-27"/>
            <a:ext cx="9143711" cy="5143338"/>
            <a:chOff x="597550" y="708125"/>
            <a:chExt cx="6449225" cy="4193850"/>
          </a:xfrm>
        </p:grpSpPr>
        <p:sp>
          <p:nvSpPr>
            <p:cNvPr id="677" name="Google Shape;677;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 name="Google Shape;715;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6" name="Google Shape;716;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17" name="Google Shape;717;p9"/>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9"/>
          <p:cNvGrpSpPr/>
          <p:nvPr/>
        </p:nvGrpSpPr>
        <p:grpSpPr>
          <a:xfrm rot="10800000">
            <a:off x="-11" y="779178"/>
            <a:ext cx="883262" cy="242091"/>
            <a:chOff x="2300350" y="2601250"/>
            <a:chExt cx="2275275" cy="623625"/>
          </a:xfrm>
        </p:grpSpPr>
        <p:sp>
          <p:nvSpPr>
            <p:cNvPr id="719" name="Google Shape;719;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9"/>
          <p:cNvSpPr/>
          <p:nvPr/>
        </p:nvSpPr>
        <p:spPr>
          <a:xfrm rot="5400000">
            <a:off x="1495470"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rot="5400000">
            <a:off x="1774770"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9"/>
          <p:cNvGrpSpPr/>
          <p:nvPr/>
        </p:nvGrpSpPr>
        <p:grpSpPr>
          <a:xfrm>
            <a:off x="-1414555" y="3287329"/>
            <a:ext cx="2297800" cy="347400"/>
            <a:chOff x="-1414555" y="3439729"/>
            <a:chExt cx="2297800" cy="347400"/>
          </a:xfrm>
        </p:grpSpPr>
        <p:sp>
          <p:nvSpPr>
            <p:cNvPr id="729" name="Google Shape;729;p9"/>
            <p:cNvSpPr/>
            <p:nvPr/>
          </p:nvSpPr>
          <p:spPr>
            <a:xfrm>
              <a:off x="-1414555" y="3719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1111455" y="3439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9"/>
          <p:cNvGrpSpPr/>
          <p:nvPr/>
        </p:nvGrpSpPr>
        <p:grpSpPr>
          <a:xfrm>
            <a:off x="5512632" y="-116346"/>
            <a:ext cx="1520982" cy="302065"/>
            <a:chOff x="5642557" y="-150670"/>
            <a:chExt cx="1520982" cy="302065"/>
          </a:xfrm>
        </p:grpSpPr>
        <p:sp>
          <p:nvSpPr>
            <p:cNvPr id="732" name="Google Shape;732;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9"/>
          <p:cNvGrpSpPr/>
          <p:nvPr/>
        </p:nvGrpSpPr>
        <p:grpSpPr>
          <a:xfrm rot="10800000" flipH="1">
            <a:off x="7918521" y="1923880"/>
            <a:ext cx="1823016" cy="296643"/>
            <a:chOff x="7857346" y="3902355"/>
            <a:chExt cx="1823016" cy="296643"/>
          </a:xfrm>
        </p:grpSpPr>
        <p:sp>
          <p:nvSpPr>
            <p:cNvPr id="738" name="Google Shape;73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9"/>
          <p:cNvGrpSpPr/>
          <p:nvPr/>
        </p:nvGrpSpPr>
        <p:grpSpPr>
          <a:xfrm flipH="1">
            <a:off x="-799254" y="2157805"/>
            <a:ext cx="1823016" cy="196994"/>
            <a:chOff x="7857346" y="4002005"/>
            <a:chExt cx="1823016" cy="196994"/>
          </a:xfrm>
        </p:grpSpPr>
        <p:sp>
          <p:nvSpPr>
            <p:cNvPr id="745" name="Google Shape;745;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9"/>
          <p:cNvGrpSpPr/>
          <p:nvPr/>
        </p:nvGrpSpPr>
        <p:grpSpPr>
          <a:xfrm>
            <a:off x="8331253" y="3180067"/>
            <a:ext cx="1105976" cy="133969"/>
            <a:chOff x="8183182" y="663852"/>
            <a:chExt cx="1475028" cy="178673"/>
          </a:xfrm>
        </p:grpSpPr>
        <p:grpSp>
          <p:nvGrpSpPr>
            <p:cNvPr id="749" name="Google Shape;749;p9"/>
            <p:cNvGrpSpPr/>
            <p:nvPr/>
          </p:nvGrpSpPr>
          <p:grpSpPr>
            <a:xfrm>
              <a:off x="8183182" y="774425"/>
              <a:ext cx="1178025" cy="68100"/>
              <a:chOff x="2024450" y="204150"/>
              <a:chExt cx="1178025" cy="68100"/>
            </a:xfrm>
          </p:grpSpPr>
          <p:sp>
            <p:nvSpPr>
              <p:cNvPr id="750" name="Google Shape;750;p9"/>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9"/>
            <p:cNvGrpSpPr/>
            <p:nvPr/>
          </p:nvGrpSpPr>
          <p:grpSpPr>
            <a:xfrm>
              <a:off x="8480185" y="663852"/>
              <a:ext cx="1178025" cy="68100"/>
              <a:chOff x="2024450" y="204150"/>
              <a:chExt cx="1178025" cy="68100"/>
            </a:xfrm>
          </p:grpSpPr>
          <p:sp>
            <p:nvSpPr>
              <p:cNvPr id="761" name="Google Shape;761;p9"/>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1" name="Google Shape;771;p9"/>
          <p:cNvGrpSpPr/>
          <p:nvPr/>
        </p:nvGrpSpPr>
        <p:grpSpPr>
          <a:xfrm rot="5400000">
            <a:off x="85100" y="4288025"/>
            <a:ext cx="98902" cy="553090"/>
            <a:chOff x="4898850" y="4820550"/>
            <a:chExt cx="98902" cy="553090"/>
          </a:xfrm>
        </p:grpSpPr>
        <p:sp>
          <p:nvSpPr>
            <p:cNvPr id="772" name="Google Shape;772;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7"/>
        <p:cNvGrpSpPr/>
        <p:nvPr/>
      </p:nvGrpSpPr>
      <p:grpSpPr>
        <a:xfrm>
          <a:off x="0" y="0"/>
          <a:ext cx="0" cy="0"/>
          <a:chOff x="0" y="0"/>
          <a:chExt cx="0" cy="0"/>
        </a:xfrm>
      </p:grpSpPr>
      <p:grpSp>
        <p:nvGrpSpPr>
          <p:cNvPr id="778" name="Google Shape;778;p10"/>
          <p:cNvGrpSpPr/>
          <p:nvPr/>
        </p:nvGrpSpPr>
        <p:grpSpPr>
          <a:xfrm>
            <a:off x="-24" y="-27"/>
            <a:ext cx="9143711" cy="5143338"/>
            <a:chOff x="597550" y="708125"/>
            <a:chExt cx="6449225" cy="4193850"/>
          </a:xfrm>
        </p:grpSpPr>
        <p:sp>
          <p:nvSpPr>
            <p:cNvPr id="779" name="Google Shape;779;p1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8"/>
        <p:cNvGrpSpPr/>
        <p:nvPr/>
      </p:nvGrpSpPr>
      <p:grpSpPr>
        <a:xfrm>
          <a:off x="0" y="0"/>
          <a:ext cx="0" cy="0"/>
          <a:chOff x="0" y="0"/>
          <a:chExt cx="0" cy="0"/>
        </a:xfrm>
      </p:grpSpPr>
      <p:grpSp>
        <p:nvGrpSpPr>
          <p:cNvPr id="819" name="Google Shape;819;p11"/>
          <p:cNvGrpSpPr/>
          <p:nvPr/>
        </p:nvGrpSpPr>
        <p:grpSpPr>
          <a:xfrm>
            <a:off x="-24" y="-27"/>
            <a:ext cx="9143711" cy="5143338"/>
            <a:chOff x="597550" y="708125"/>
            <a:chExt cx="6449225" cy="4193850"/>
          </a:xfrm>
        </p:grpSpPr>
        <p:sp>
          <p:nvSpPr>
            <p:cNvPr id="820" name="Google Shape;820;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9" name="Google Shape;859;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860" name="Google Shape;860;p11"/>
          <p:cNvGrpSpPr/>
          <p:nvPr/>
        </p:nvGrpSpPr>
        <p:grpSpPr>
          <a:xfrm>
            <a:off x="1710357" y="-107958"/>
            <a:ext cx="1520982" cy="302065"/>
            <a:chOff x="5642557" y="-150670"/>
            <a:chExt cx="1520982" cy="302065"/>
          </a:xfrm>
        </p:grpSpPr>
        <p:sp>
          <p:nvSpPr>
            <p:cNvPr id="861" name="Google Shape;861;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1"/>
          <p:cNvGrpSpPr/>
          <p:nvPr/>
        </p:nvGrpSpPr>
        <p:grpSpPr>
          <a:xfrm rot="5400000">
            <a:off x="85100" y="1849625"/>
            <a:ext cx="98902" cy="553090"/>
            <a:chOff x="4898850" y="4820550"/>
            <a:chExt cx="98902" cy="553090"/>
          </a:xfrm>
        </p:grpSpPr>
        <p:sp>
          <p:nvSpPr>
            <p:cNvPr id="867" name="Google Shape;867;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1"/>
          <p:cNvGrpSpPr/>
          <p:nvPr/>
        </p:nvGrpSpPr>
        <p:grpSpPr>
          <a:xfrm>
            <a:off x="-1414555" y="3058729"/>
            <a:ext cx="2297800" cy="347400"/>
            <a:chOff x="-1414555" y="3058729"/>
            <a:chExt cx="2297800" cy="347400"/>
          </a:xfrm>
        </p:grpSpPr>
        <p:sp>
          <p:nvSpPr>
            <p:cNvPr id="873" name="Google Shape;873;p11"/>
            <p:cNvSpPr/>
            <p:nvPr/>
          </p:nvSpPr>
          <p:spPr>
            <a:xfrm>
              <a:off x="-1414555" y="3338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1111455" y="3058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1"/>
          <p:cNvGrpSpPr/>
          <p:nvPr/>
        </p:nvGrpSpPr>
        <p:grpSpPr>
          <a:xfrm flipH="1">
            <a:off x="-799254" y="4139005"/>
            <a:ext cx="1823016" cy="196994"/>
            <a:chOff x="7857346" y="4002005"/>
            <a:chExt cx="1823016" cy="196994"/>
          </a:xfrm>
        </p:grpSpPr>
        <p:sp>
          <p:nvSpPr>
            <p:cNvPr id="876" name="Google Shape;876;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11"/>
          <p:cNvGrpSpPr/>
          <p:nvPr/>
        </p:nvGrpSpPr>
        <p:grpSpPr>
          <a:xfrm rot="-5400000" flipH="1">
            <a:off x="3660496" y="4881980"/>
            <a:ext cx="1823016" cy="296643"/>
            <a:chOff x="7857346" y="3902355"/>
            <a:chExt cx="1823016" cy="296643"/>
          </a:xfrm>
        </p:grpSpPr>
        <p:sp>
          <p:nvSpPr>
            <p:cNvPr id="880" name="Google Shape;88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11"/>
          <p:cNvGrpSpPr/>
          <p:nvPr/>
        </p:nvGrpSpPr>
        <p:grpSpPr>
          <a:xfrm>
            <a:off x="6420895" y="-1455296"/>
            <a:ext cx="347400" cy="2297800"/>
            <a:chOff x="6420895" y="-1455296"/>
            <a:chExt cx="347400" cy="2297800"/>
          </a:xfrm>
        </p:grpSpPr>
        <p:sp>
          <p:nvSpPr>
            <p:cNvPr id="887" name="Google Shape;887;p11"/>
            <p:cNvSpPr/>
            <p:nvPr/>
          </p:nvSpPr>
          <p:spPr>
            <a:xfrm rot="5400000">
              <a:off x="5457595"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rot="5400000">
              <a:off x="5736895"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rot="5400000">
            <a:off x="8208386" y="420378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1"/>
          <p:cNvGrpSpPr/>
          <p:nvPr/>
        </p:nvGrpSpPr>
        <p:grpSpPr>
          <a:xfrm>
            <a:off x="7965207" y="312162"/>
            <a:ext cx="1520982" cy="302065"/>
            <a:chOff x="5642557" y="-150670"/>
            <a:chExt cx="1520982" cy="302065"/>
          </a:xfrm>
        </p:grpSpPr>
        <p:sp>
          <p:nvSpPr>
            <p:cNvPr id="893" name="Google Shape;893;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8495989" y="3241228"/>
            <a:ext cx="883262" cy="242091"/>
            <a:chOff x="2300350" y="2601250"/>
            <a:chExt cx="2275275" cy="623625"/>
          </a:xfrm>
        </p:grpSpPr>
        <p:sp>
          <p:nvSpPr>
            <p:cNvPr id="899" name="Google Shape;899;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11"/>
          <p:cNvGrpSpPr/>
          <p:nvPr/>
        </p:nvGrpSpPr>
        <p:grpSpPr>
          <a:xfrm>
            <a:off x="8267392" y="1860741"/>
            <a:ext cx="1105976" cy="133969"/>
            <a:chOff x="8183182" y="663852"/>
            <a:chExt cx="1475028" cy="178673"/>
          </a:xfrm>
        </p:grpSpPr>
        <p:grpSp>
          <p:nvGrpSpPr>
            <p:cNvPr id="906" name="Google Shape;906;p11"/>
            <p:cNvGrpSpPr/>
            <p:nvPr/>
          </p:nvGrpSpPr>
          <p:grpSpPr>
            <a:xfrm>
              <a:off x="8183182" y="774425"/>
              <a:ext cx="1178025" cy="68100"/>
              <a:chOff x="2024450" y="204150"/>
              <a:chExt cx="1178025" cy="68100"/>
            </a:xfrm>
          </p:grpSpPr>
          <p:sp>
            <p:nvSpPr>
              <p:cNvPr id="907" name="Google Shape;907;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11"/>
            <p:cNvGrpSpPr/>
            <p:nvPr/>
          </p:nvGrpSpPr>
          <p:grpSpPr>
            <a:xfrm>
              <a:off x="8480185" y="663852"/>
              <a:ext cx="1178025" cy="68100"/>
              <a:chOff x="2024450" y="204150"/>
              <a:chExt cx="1178025" cy="68100"/>
            </a:xfrm>
          </p:grpSpPr>
          <p:sp>
            <p:nvSpPr>
              <p:cNvPr id="918" name="Google Shape;918;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8" name="Google Shape;928;p11"/>
          <p:cNvGrpSpPr/>
          <p:nvPr/>
        </p:nvGrpSpPr>
        <p:grpSpPr>
          <a:xfrm>
            <a:off x="5447301" y="4536119"/>
            <a:ext cx="1252897" cy="51000"/>
            <a:chOff x="2915381" y="4104819"/>
            <a:chExt cx="1252897" cy="51000"/>
          </a:xfrm>
        </p:grpSpPr>
        <p:sp>
          <p:nvSpPr>
            <p:cNvPr id="929" name="Google Shape;929;p11"/>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1"/>
          <p:cNvGrpSpPr/>
          <p:nvPr/>
        </p:nvGrpSpPr>
        <p:grpSpPr>
          <a:xfrm>
            <a:off x="-235013" y="606814"/>
            <a:ext cx="1519438" cy="586800"/>
            <a:chOff x="-235013" y="606814"/>
            <a:chExt cx="1519438" cy="586800"/>
          </a:xfrm>
        </p:grpSpPr>
        <p:sp>
          <p:nvSpPr>
            <p:cNvPr id="944" name="Google Shape;944;p11"/>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11"/>
            <p:cNvGrpSpPr/>
            <p:nvPr/>
          </p:nvGrpSpPr>
          <p:grpSpPr>
            <a:xfrm>
              <a:off x="-235013" y="829744"/>
              <a:ext cx="1105976" cy="133969"/>
              <a:chOff x="8183182" y="663852"/>
              <a:chExt cx="1475028" cy="178673"/>
            </a:xfrm>
          </p:grpSpPr>
          <p:grpSp>
            <p:nvGrpSpPr>
              <p:cNvPr id="946" name="Google Shape;946;p11"/>
              <p:cNvGrpSpPr/>
              <p:nvPr/>
            </p:nvGrpSpPr>
            <p:grpSpPr>
              <a:xfrm>
                <a:off x="8183182" y="774425"/>
                <a:ext cx="1178025" cy="68100"/>
                <a:chOff x="2024450" y="204150"/>
                <a:chExt cx="1178025" cy="68100"/>
              </a:xfrm>
            </p:grpSpPr>
            <p:sp>
              <p:nvSpPr>
                <p:cNvPr id="947" name="Google Shape;947;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1"/>
              <p:cNvGrpSpPr/>
              <p:nvPr/>
            </p:nvGrpSpPr>
            <p:grpSpPr>
              <a:xfrm>
                <a:off x="8480185" y="663852"/>
                <a:ext cx="1178025" cy="68100"/>
                <a:chOff x="2024450" y="204150"/>
                <a:chExt cx="1178025" cy="68100"/>
              </a:xfrm>
            </p:grpSpPr>
            <p:sp>
              <p:nvSpPr>
                <p:cNvPr id="958" name="Google Shape;958;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Exo"/>
              <a:buNone/>
              <a:defRPr sz="3200" b="1">
                <a:solidFill>
                  <a:schemeClr val="dk1"/>
                </a:solidFill>
                <a:latin typeface="Exo"/>
                <a:ea typeface="Exo"/>
                <a:cs typeface="Exo"/>
                <a:sym typeface="Exo"/>
              </a:defRPr>
            </a:lvl1pPr>
            <a:lvl2pPr lvl="1">
              <a:spcBef>
                <a:spcPts val="0"/>
              </a:spcBef>
              <a:spcAft>
                <a:spcPts val="0"/>
              </a:spcAft>
              <a:buClr>
                <a:schemeClr val="dk1"/>
              </a:buClr>
              <a:buSzPts val="3200"/>
              <a:buFont typeface="Exo"/>
              <a:buNone/>
              <a:defRPr sz="3200">
                <a:solidFill>
                  <a:schemeClr val="dk1"/>
                </a:solidFill>
                <a:latin typeface="Exo"/>
                <a:ea typeface="Exo"/>
                <a:cs typeface="Exo"/>
                <a:sym typeface="Exo"/>
              </a:defRPr>
            </a:lvl2pPr>
            <a:lvl3pPr lvl="2">
              <a:spcBef>
                <a:spcPts val="0"/>
              </a:spcBef>
              <a:spcAft>
                <a:spcPts val="0"/>
              </a:spcAft>
              <a:buClr>
                <a:schemeClr val="dk1"/>
              </a:buClr>
              <a:buSzPts val="3200"/>
              <a:buFont typeface="Exo"/>
              <a:buNone/>
              <a:defRPr sz="3200">
                <a:solidFill>
                  <a:schemeClr val="dk1"/>
                </a:solidFill>
                <a:latin typeface="Exo"/>
                <a:ea typeface="Exo"/>
                <a:cs typeface="Exo"/>
                <a:sym typeface="Exo"/>
              </a:defRPr>
            </a:lvl3pPr>
            <a:lvl4pPr lvl="3">
              <a:spcBef>
                <a:spcPts val="0"/>
              </a:spcBef>
              <a:spcAft>
                <a:spcPts val="0"/>
              </a:spcAft>
              <a:buClr>
                <a:schemeClr val="dk1"/>
              </a:buClr>
              <a:buSzPts val="3200"/>
              <a:buFont typeface="Exo"/>
              <a:buNone/>
              <a:defRPr sz="3200">
                <a:solidFill>
                  <a:schemeClr val="dk1"/>
                </a:solidFill>
                <a:latin typeface="Exo"/>
                <a:ea typeface="Exo"/>
                <a:cs typeface="Exo"/>
                <a:sym typeface="Exo"/>
              </a:defRPr>
            </a:lvl4pPr>
            <a:lvl5pPr lvl="4">
              <a:spcBef>
                <a:spcPts val="0"/>
              </a:spcBef>
              <a:spcAft>
                <a:spcPts val="0"/>
              </a:spcAft>
              <a:buClr>
                <a:schemeClr val="dk1"/>
              </a:buClr>
              <a:buSzPts val="3200"/>
              <a:buFont typeface="Exo"/>
              <a:buNone/>
              <a:defRPr sz="3200">
                <a:solidFill>
                  <a:schemeClr val="dk1"/>
                </a:solidFill>
                <a:latin typeface="Exo"/>
                <a:ea typeface="Exo"/>
                <a:cs typeface="Exo"/>
                <a:sym typeface="Exo"/>
              </a:defRPr>
            </a:lvl5pPr>
            <a:lvl6pPr lvl="5">
              <a:spcBef>
                <a:spcPts val="0"/>
              </a:spcBef>
              <a:spcAft>
                <a:spcPts val="0"/>
              </a:spcAft>
              <a:buClr>
                <a:schemeClr val="dk1"/>
              </a:buClr>
              <a:buSzPts val="3200"/>
              <a:buFont typeface="Exo"/>
              <a:buNone/>
              <a:defRPr sz="3200">
                <a:solidFill>
                  <a:schemeClr val="dk1"/>
                </a:solidFill>
                <a:latin typeface="Exo"/>
                <a:ea typeface="Exo"/>
                <a:cs typeface="Exo"/>
                <a:sym typeface="Exo"/>
              </a:defRPr>
            </a:lvl6pPr>
            <a:lvl7pPr lvl="6">
              <a:spcBef>
                <a:spcPts val="0"/>
              </a:spcBef>
              <a:spcAft>
                <a:spcPts val="0"/>
              </a:spcAft>
              <a:buClr>
                <a:schemeClr val="dk1"/>
              </a:buClr>
              <a:buSzPts val="3200"/>
              <a:buFont typeface="Exo"/>
              <a:buNone/>
              <a:defRPr sz="3200">
                <a:solidFill>
                  <a:schemeClr val="dk1"/>
                </a:solidFill>
                <a:latin typeface="Exo"/>
                <a:ea typeface="Exo"/>
                <a:cs typeface="Exo"/>
                <a:sym typeface="Exo"/>
              </a:defRPr>
            </a:lvl7pPr>
            <a:lvl8pPr lvl="7">
              <a:spcBef>
                <a:spcPts val="0"/>
              </a:spcBef>
              <a:spcAft>
                <a:spcPts val="0"/>
              </a:spcAft>
              <a:buClr>
                <a:schemeClr val="dk1"/>
              </a:buClr>
              <a:buSzPts val="3200"/>
              <a:buFont typeface="Exo"/>
              <a:buNone/>
              <a:defRPr sz="3200">
                <a:solidFill>
                  <a:schemeClr val="dk1"/>
                </a:solidFill>
                <a:latin typeface="Exo"/>
                <a:ea typeface="Exo"/>
                <a:cs typeface="Exo"/>
                <a:sym typeface="Exo"/>
              </a:defRPr>
            </a:lvl8pPr>
            <a:lvl9pPr lvl="8">
              <a:spcBef>
                <a:spcPts val="0"/>
              </a:spcBef>
              <a:spcAft>
                <a:spcPts val="0"/>
              </a:spcAft>
              <a:buClr>
                <a:schemeClr val="dk1"/>
              </a:buClr>
              <a:buSzPts val="3200"/>
              <a:buFont typeface="Exo"/>
              <a:buNone/>
              <a:defRPr sz="3200">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5"/>
          <p:cNvSpPr/>
          <p:nvPr/>
        </p:nvSpPr>
        <p:spPr>
          <a:xfrm>
            <a:off x="675887" y="3801575"/>
            <a:ext cx="5228842" cy="3999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txBox="1">
            <a:spLocks noGrp="1"/>
          </p:cNvSpPr>
          <p:nvPr>
            <p:ph type="subTitle" idx="1"/>
          </p:nvPr>
        </p:nvSpPr>
        <p:spPr>
          <a:xfrm>
            <a:off x="634626" y="3848375"/>
            <a:ext cx="5228842"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alt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Supervised by:</a:t>
            </a:r>
            <a:r>
              <a:rPr lang="en-US" altLang="en-US" sz="1800" dirty="0"/>
              <a:t> </a:t>
            </a:r>
            <a:r>
              <a:rPr lang="en-US" altLang="en-US" sz="1600" dirty="0">
                <a:ea typeface="Calibri" panose="020F0502020204030204" pitchFamily="34" charset="0"/>
                <a:cs typeface="Arial" panose="020B0604020202020204" pitchFamily="34" charset="0"/>
              </a:rPr>
              <a:t>Dr </a:t>
            </a:r>
            <a:r>
              <a:rPr kumimoji="0" lang="en-US" altLang="en-US" sz="16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Polla</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Fatah</a:t>
            </a:r>
            <a:endParaRPr dirty="0"/>
          </a:p>
        </p:txBody>
      </p:sp>
      <p:grpSp>
        <p:nvGrpSpPr>
          <p:cNvPr id="979" name="Google Shape;979;p15"/>
          <p:cNvGrpSpPr/>
          <p:nvPr/>
        </p:nvGrpSpPr>
        <p:grpSpPr>
          <a:xfrm rot="5400000">
            <a:off x="6858006" y="13135"/>
            <a:ext cx="98902" cy="553090"/>
            <a:chOff x="4898850" y="4820550"/>
            <a:chExt cx="98902" cy="553090"/>
          </a:xfrm>
        </p:grpSpPr>
        <p:sp>
          <p:nvSpPr>
            <p:cNvPr id="980" name="Google Shape;980;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15"/>
          <p:cNvSpPr txBox="1">
            <a:spLocks noGrp="1"/>
          </p:cNvSpPr>
          <p:nvPr>
            <p:ph type="ctrTitle"/>
          </p:nvPr>
        </p:nvSpPr>
        <p:spPr>
          <a:xfrm>
            <a:off x="-159185" y="1867754"/>
            <a:ext cx="8680410" cy="1830503"/>
          </a:xfrm>
          <a:prstGeom prst="rect">
            <a:avLst/>
          </a:prstGeom>
        </p:spPr>
        <p:txBody>
          <a:bodyPr spcFirstLastPara="1" wrap="square" lIns="91425" tIns="91425" rIns="91425" bIns="91425"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ea typeface="Calibri" panose="020F0502020204030204" pitchFamily="34" charset="0"/>
                <a:cs typeface="Arial" panose="020B0604020202020204" pitchFamily="34" charset="0"/>
              </a:rPr>
              <a:t>University of Kurdistan – </a:t>
            </a:r>
            <a:r>
              <a:rPr kumimoji="0" lang="en-US" altLang="en-US" sz="12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H</a:t>
            </a:r>
            <a:r>
              <a:rPr kumimoji="0" lang="en-US" altLang="en-US" sz="12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ê</a:t>
            </a:r>
            <a:r>
              <a:rPr kumimoji="0" lang="en-US" altLang="en-US" sz="12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wler</a:t>
            </a:r>
            <a:br>
              <a:rPr kumimoji="0" lang="en-US" altLang="en-US" sz="3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ea typeface="Calibri" panose="020F0502020204030204" pitchFamily="34" charset="0"/>
                <a:cs typeface="Arial" panose="020B0604020202020204" pitchFamily="34" charset="0"/>
              </a:rPr>
              <a:t>Computer science and engineering</a:t>
            </a:r>
            <a:br>
              <a:rPr kumimoji="0" lang="en-US" altLang="en-US" sz="1200" b="0" i="0" u="none" strike="noStrike" cap="none" normalizeH="0" baseline="0" dirty="0">
                <a:ln>
                  <a:noFill/>
                </a:ln>
                <a:solidFill>
                  <a:schemeClr val="tx1"/>
                </a:solidFill>
                <a:effectLst/>
                <a:ea typeface="Calibri" panose="020F0502020204030204" pitchFamily="34" charset="0"/>
                <a:cs typeface="Arial" panose="020B0604020202020204" pitchFamily="34" charset="0"/>
              </a:rPr>
            </a:br>
            <a:r>
              <a:rPr kumimoji="0" lang="en-US" altLang="en-US" sz="1100" b="0" i="0" u="none" strike="noStrike" cap="none" normalizeH="0" baseline="0" dirty="0">
                <a:ln>
                  <a:noFill/>
                </a:ln>
                <a:solidFill>
                  <a:schemeClr val="tx1"/>
                </a:solidFill>
                <a:effectLst/>
                <a:ea typeface="Calibri" panose="020F0502020204030204" pitchFamily="34" charset="0"/>
                <a:cs typeface="Arial" panose="020B0604020202020204" pitchFamily="34" charset="0"/>
              </a:rPr>
              <a:t>2023 - 2024</a:t>
            </a:r>
            <a:br>
              <a:rPr lang="en-US" dirty="0">
                <a:solidFill>
                  <a:schemeClr val="lt1"/>
                </a:solidFill>
              </a:rPr>
            </a:br>
            <a:r>
              <a:rPr lang="en-US" sz="4800" dirty="0">
                <a:solidFill>
                  <a:schemeClr val="lt1"/>
                </a:solidFill>
              </a:rPr>
              <a:t>Algorithm Assignment</a:t>
            </a:r>
            <a:br>
              <a:rPr lang="en-US" sz="4800" dirty="0">
                <a:solidFill>
                  <a:schemeClr val="lt1"/>
                </a:solidFill>
              </a:rPr>
            </a:br>
            <a:r>
              <a:rPr lang="en-US" sz="1800" b="0" i="0" dirty="0">
                <a:solidFill>
                  <a:srgbClr val="ECECF1"/>
                </a:solidFill>
                <a:effectLst/>
                <a:latin typeface="Söhne"/>
              </a:rPr>
              <a:t>By</a:t>
            </a:r>
            <a:r>
              <a:rPr lang="en-US" sz="2400" b="0" i="0" dirty="0">
                <a:solidFill>
                  <a:srgbClr val="ECECF1"/>
                </a:solidFill>
                <a:effectLst/>
                <a:latin typeface="Söhne"/>
              </a:rPr>
              <a:t>: Hevi Ahmed Abdulla</a:t>
            </a:r>
            <a:endParaRPr lang="en-US" dirty="0"/>
          </a:p>
        </p:txBody>
      </p:sp>
      <p:grpSp>
        <p:nvGrpSpPr>
          <p:cNvPr id="985" name="Google Shape;985;p15"/>
          <p:cNvGrpSpPr/>
          <p:nvPr/>
        </p:nvGrpSpPr>
        <p:grpSpPr>
          <a:xfrm>
            <a:off x="8030178" y="1718954"/>
            <a:ext cx="1252897" cy="51000"/>
            <a:chOff x="2915381" y="4104819"/>
            <a:chExt cx="1252897" cy="51000"/>
          </a:xfrm>
        </p:grpSpPr>
        <p:sp>
          <p:nvSpPr>
            <p:cNvPr id="986" name="Google Shape;986;p15"/>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88361DB-AB74-10CE-032C-BFA583216A57}"/>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31867" y="-107649"/>
            <a:ext cx="1788113" cy="2313268"/>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416450" y="539400"/>
            <a:ext cx="2622459" cy="1363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Introduction:</a:t>
            </a:r>
            <a:endParaRPr dirty="0"/>
          </a:p>
        </p:txBody>
      </p:sp>
      <p:sp>
        <p:nvSpPr>
          <p:cNvPr id="1006" name="Google Shape;1006;p16"/>
          <p:cNvSpPr txBox="1">
            <a:spLocks noGrp="1"/>
          </p:cNvSpPr>
          <p:nvPr>
            <p:ph type="body" idx="1"/>
          </p:nvPr>
        </p:nvSpPr>
        <p:spPr>
          <a:xfrm>
            <a:off x="1262390" y="2002794"/>
            <a:ext cx="6941296" cy="2421125"/>
          </a:xfrm>
          <a:prstGeom prst="rect">
            <a:avLst/>
          </a:prstGeom>
        </p:spPr>
        <p:txBody>
          <a:bodyPr spcFirstLastPara="1" wrap="square" lIns="91425" tIns="91425" rIns="91425" bIns="91425" anchor="t" anchorCtr="0">
            <a:noAutofit/>
          </a:bodyPr>
          <a:lstStyle/>
          <a:p>
            <a:pPr>
              <a:defRPr sz="2800">
                <a:latin typeface="Arial"/>
              </a:defRPr>
            </a:pPr>
            <a:r>
              <a:rPr lang="en-US" sz="2000" dirty="0"/>
              <a:t>This presentation explores a simple Java program demonstrating the use of the Stack data structure.</a:t>
            </a:r>
          </a:p>
          <a:p>
            <a:pPr>
              <a:defRPr sz="2800">
                <a:latin typeface="Arial"/>
              </a:defRPr>
            </a:pPr>
            <a:r>
              <a:rPr lang="en-US" sz="2000" dirty="0"/>
              <a:t>The program is written in Java and utilizes the Stack class from the Java Util package.</a:t>
            </a:r>
          </a:p>
          <a:p>
            <a:pPr>
              <a:defRPr sz="2800">
                <a:latin typeface="Arial"/>
              </a:defRPr>
            </a:pPr>
            <a:r>
              <a:rPr lang="en-US" sz="2000" dirty="0"/>
              <a:t>It demonstrates basic operations such as creating a stack, pushing elements onto it, and popping an element off the stack.</a:t>
            </a:r>
          </a:p>
          <a:p>
            <a:pPr>
              <a:defRPr sz="2800">
                <a:latin typeface="Arial"/>
              </a:defRPr>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416450" y="539400"/>
            <a:ext cx="3677535" cy="8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rgbClr val="ECECF1"/>
                </a:solidFill>
                <a:latin typeface="Söhne"/>
              </a:rPr>
              <a:t>Code Breakdown</a:t>
            </a:r>
            <a:endParaRPr dirty="0"/>
          </a:p>
        </p:txBody>
      </p:sp>
      <p:sp>
        <p:nvSpPr>
          <p:cNvPr id="1006" name="Google Shape;1006;p16"/>
          <p:cNvSpPr txBox="1">
            <a:spLocks noGrp="1"/>
          </p:cNvSpPr>
          <p:nvPr>
            <p:ph type="body" idx="1"/>
          </p:nvPr>
        </p:nvSpPr>
        <p:spPr>
          <a:xfrm>
            <a:off x="1416450" y="1195274"/>
            <a:ext cx="6311100" cy="2905482"/>
          </a:xfrm>
          <a:prstGeom prst="rect">
            <a:avLst/>
          </a:prstGeom>
        </p:spPr>
        <p:txBody>
          <a:bodyPr spcFirstLastPara="1" wrap="square" lIns="91425" tIns="91425" rIns="91425" bIns="91425" anchor="t" anchorCtr="0">
            <a:noAutofit/>
          </a:bodyPr>
          <a:lstStyle/>
          <a:p>
            <a:pPr>
              <a:defRPr sz="2800">
                <a:latin typeface="Arial"/>
              </a:defRPr>
            </a:pPr>
            <a:r>
              <a:rPr lang="en-US" sz="1800" dirty="0"/>
              <a:t>Stack Creation: A stack of integers is created.</a:t>
            </a:r>
          </a:p>
          <a:p>
            <a:pPr>
              <a:defRPr sz="2800">
                <a:latin typeface="Arial"/>
              </a:defRPr>
            </a:pPr>
            <a:r>
              <a:rPr lang="en-US" sz="1800" dirty="0"/>
              <a:t>Push Operation: The numbers 1, 2, and 3 are pushed onto the stack.</a:t>
            </a:r>
          </a:p>
          <a:p>
            <a:pPr>
              <a:defRPr sz="2800">
                <a:latin typeface="Arial"/>
              </a:defRPr>
            </a:pPr>
            <a:r>
              <a:rPr lang="en-US" sz="1800" dirty="0"/>
              <a:t>Pop Operation: The top element of the stack is popped and printed.</a:t>
            </a:r>
          </a:p>
        </p:txBody>
      </p:sp>
    </p:spTree>
    <p:extLst>
      <p:ext uri="{BB962C8B-B14F-4D97-AF65-F5344CB8AC3E}">
        <p14:creationId xmlns:p14="http://schemas.microsoft.com/office/powerpoint/2010/main" val="327864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180947" y="233228"/>
            <a:ext cx="2076834" cy="1017112"/>
          </a:xfrm>
          <a:prstGeom prst="rect">
            <a:avLst/>
          </a:prstGeom>
        </p:spPr>
        <p:txBody>
          <a:bodyPr spcFirstLastPara="1" wrap="square" lIns="91425" tIns="91425" rIns="91425" bIns="91425" anchor="ctr" anchorCtr="0">
            <a:noAutofit/>
          </a:bodyPr>
          <a:lstStyle/>
          <a:p>
            <a:r>
              <a:rPr lang="en-US" b="0" i="0" dirty="0">
                <a:effectLst/>
                <a:latin typeface="Söhne"/>
              </a:rPr>
              <a:t>The code:</a:t>
            </a:r>
            <a:endParaRPr dirty="0"/>
          </a:p>
        </p:txBody>
      </p:sp>
      <p:sp>
        <p:nvSpPr>
          <p:cNvPr id="1006" name="Google Shape;1006;p16"/>
          <p:cNvSpPr txBox="1">
            <a:spLocks noGrp="1"/>
          </p:cNvSpPr>
          <p:nvPr>
            <p:ph type="body" idx="1"/>
          </p:nvPr>
        </p:nvSpPr>
        <p:spPr>
          <a:xfrm>
            <a:off x="903294" y="962527"/>
            <a:ext cx="7270776" cy="3446584"/>
          </a:xfrm>
          <a:prstGeom prst="rect">
            <a:avLst/>
          </a:prstGeom>
        </p:spPr>
        <p:txBody>
          <a:bodyPr spcFirstLastPara="1" wrap="square" lIns="91425" tIns="91425" rIns="91425" bIns="91425" anchor="t" anchorCtr="0">
            <a:noAutofit/>
          </a:bodyPr>
          <a:lstStyle/>
          <a:p>
            <a:pPr algn="l"/>
            <a:r>
              <a:rPr lang="en-US" b="0" i="0" dirty="0">
                <a:solidFill>
                  <a:srgbClr val="D1D5DB"/>
                </a:solidFill>
                <a:effectLst/>
                <a:latin typeface="Söhne"/>
              </a:rPr>
              <a:t>import </a:t>
            </a:r>
            <a:r>
              <a:rPr lang="en-US" b="0" i="0" dirty="0" err="1">
                <a:solidFill>
                  <a:srgbClr val="D1D5DB"/>
                </a:solidFill>
                <a:effectLst/>
                <a:latin typeface="Söhne"/>
              </a:rPr>
              <a:t>java.util.Stack</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public class </a:t>
            </a:r>
            <a:r>
              <a:rPr lang="en-US" b="0" i="0" dirty="0" err="1">
                <a:solidFill>
                  <a:srgbClr val="D1D5DB"/>
                </a:solidFill>
                <a:effectLst/>
                <a:latin typeface="Söhne"/>
              </a:rPr>
              <a:t>StackExample</a:t>
            </a:r>
            <a:r>
              <a:rPr lang="en-US" b="0" i="0" dirty="0">
                <a:solidFill>
                  <a:srgbClr val="D1D5DB"/>
                </a:solidFill>
                <a:effectLst/>
                <a:latin typeface="Söhne"/>
              </a:rPr>
              <a:t> {</a:t>
            </a:r>
          </a:p>
          <a:p>
            <a:pPr algn="l"/>
            <a:r>
              <a:rPr lang="en-US" b="0" i="0" dirty="0">
                <a:solidFill>
                  <a:srgbClr val="D1D5DB"/>
                </a:solidFill>
                <a:effectLst/>
                <a:latin typeface="Söhne"/>
              </a:rPr>
              <a:t>    public static void main(String[] </a:t>
            </a:r>
            <a:r>
              <a:rPr lang="en-US" b="0" i="0" dirty="0" err="1">
                <a:solidFill>
                  <a:srgbClr val="D1D5DB"/>
                </a:solidFill>
                <a:effectLst/>
                <a:latin typeface="Söhne"/>
              </a:rPr>
              <a:t>args</a:t>
            </a:r>
            <a:r>
              <a:rPr lang="en-US" b="0" i="0" dirty="0">
                <a:solidFill>
                  <a:srgbClr val="D1D5DB"/>
                </a:solidFill>
                <a:effectLst/>
                <a:latin typeface="Söhne"/>
              </a:rPr>
              <a:t>) {</a:t>
            </a:r>
          </a:p>
          <a:p>
            <a:pPr algn="l"/>
            <a:r>
              <a:rPr lang="en-US" b="0" i="0" dirty="0">
                <a:solidFill>
                  <a:srgbClr val="D1D5DB"/>
                </a:solidFill>
                <a:effectLst/>
                <a:latin typeface="Söhne"/>
              </a:rPr>
              <a:t>        // Create a stack</a:t>
            </a:r>
          </a:p>
          <a:p>
            <a:pPr algn="l"/>
            <a:r>
              <a:rPr lang="en-US" b="0" i="0" dirty="0">
                <a:solidFill>
                  <a:srgbClr val="D1D5DB"/>
                </a:solidFill>
                <a:effectLst/>
                <a:latin typeface="Söhne"/>
              </a:rPr>
              <a:t>        Stack&lt;Integer&gt; stack = new Stack&lt;&gt;();</a:t>
            </a:r>
          </a:p>
          <a:p>
            <a:pPr algn="l"/>
            <a:endParaRPr lang="en-US" b="0" i="0" dirty="0">
              <a:solidFill>
                <a:srgbClr val="D1D5DB"/>
              </a:solidFill>
              <a:effectLst/>
              <a:latin typeface="Söhne"/>
            </a:endParaRPr>
          </a:p>
          <a:p>
            <a:pPr algn="l"/>
            <a:r>
              <a:rPr lang="en-US" b="0" i="0" dirty="0">
                <a:solidFill>
                  <a:srgbClr val="D1D5DB"/>
                </a:solidFill>
                <a:effectLst/>
                <a:latin typeface="Söhne"/>
              </a:rPr>
              <a:t>        // Push elements onto the stack</a:t>
            </a:r>
          </a:p>
          <a:p>
            <a:pPr algn="l"/>
            <a:r>
              <a:rPr lang="en-US" b="0" i="0" dirty="0">
                <a:solidFill>
                  <a:srgbClr val="D1D5DB"/>
                </a:solidFill>
                <a:effectLst/>
                <a:latin typeface="Söhne"/>
              </a:rPr>
              <a:t>        </a:t>
            </a:r>
            <a:r>
              <a:rPr lang="en-US" b="0" i="0" dirty="0" err="1">
                <a:solidFill>
                  <a:srgbClr val="D1D5DB"/>
                </a:solidFill>
                <a:effectLst/>
                <a:latin typeface="Söhne"/>
              </a:rPr>
              <a:t>stack.push</a:t>
            </a:r>
            <a:r>
              <a:rPr lang="en-US" b="0" i="0" dirty="0">
                <a:solidFill>
                  <a:srgbClr val="D1D5DB"/>
                </a:solidFill>
                <a:effectLst/>
                <a:latin typeface="Söhne"/>
              </a:rPr>
              <a:t>(1);</a:t>
            </a:r>
          </a:p>
          <a:p>
            <a:pPr algn="l"/>
            <a:r>
              <a:rPr lang="en-US" b="0" i="0" dirty="0">
                <a:solidFill>
                  <a:srgbClr val="D1D5DB"/>
                </a:solidFill>
                <a:effectLst/>
                <a:latin typeface="Söhne"/>
              </a:rPr>
              <a:t>        </a:t>
            </a:r>
            <a:r>
              <a:rPr lang="en-US" b="0" i="0" dirty="0" err="1">
                <a:solidFill>
                  <a:srgbClr val="D1D5DB"/>
                </a:solidFill>
                <a:effectLst/>
                <a:latin typeface="Söhne"/>
              </a:rPr>
              <a:t>stack.push</a:t>
            </a:r>
            <a:r>
              <a:rPr lang="en-US" b="0" i="0" dirty="0">
                <a:solidFill>
                  <a:srgbClr val="D1D5DB"/>
                </a:solidFill>
                <a:effectLst/>
                <a:latin typeface="Söhne"/>
              </a:rPr>
              <a:t>(2);</a:t>
            </a:r>
          </a:p>
          <a:p>
            <a:pPr algn="l"/>
            <a:r>
              <a:rPr lang="en-US" b="0" i="0" dirty="0">
                <a:solidFill>
                  <a:srgbClr val="D1D5DB"/>
                </a:solidFill>
                <a:effectLst/>
                <a:latin typeface="Söhne"/>
              </a:rPr>
              <a:t>        </a:t>
            </a:r>
            <a:r>
              <a:rPr lang="en-US" b="0" i="0" dirty="0" err="1">
                <a:solidFill>
                  <a:srgbClr val="D1D5DB"/>
                </a:solidFill>
                <a:effectLst/>
                <a:latin typeface="Söhne"/>
              </a:rPr>
              <a:t>stack.push</a:t>
            </a:r>
            <a:r>
              <a:rPr lang="en-US" b="0" i="0" dirty="0">
                <a:solidFill>
                  <a:srgbClr val="D1D5DB"/>
                </a:solidFill>
                <a:effectLst/>
                <a:latin typeface="Söhne"/>
              </a:rPr>
              <a:t>(3);</a:t>
            </a:r>
          </a:p>
          <a:p>
            <a:pPr algn="l"/>
            <a:endParaRPr lang="en-US" b="0" i="0" dirty="0">
              <a:solidFill>
                <a:srgbClr val="D1D5DB"/>
              </a:solidFill>
              <a:effectLst/>
              <a:latin typeface="Söhne"/>
            </a:endParaRPr>
          </a:p>
          <a:p>
            <a:pPr algn="l"/>
            <a:r>
              <a:rPr lang="en-US" b="0" i="0" dirty="0">
                <a:solidFill>
                  <a:srgbClr val="D1D5DB"/>
                </a:solidFill>
                <a:effectLst/>
                <a:latin typeface="Söhne"/>
              </a:rPr>
              <a:t>        // Pop the top element</a:t>
            </a:r>
          </a:p>
          <a:p>
            <a:pPr algn="l"/>
            <a:r>
              <a:rPr lang="en-US" b="0" i="0" dirty="0">
                <a:solidFill>
                  <a:srgbClr val="D1D5DB"/>
                </a:solidFill>
                <a:effectLst/>
                <a:latin typeface="Söhne"/>
              </a:rPr>
              <a:t>        int </a:t>
            </a:r>
            <a:r>
              <a:rPr lang="en-US" b="0" i="0" dirty="0" err="1">
                <a:solidFill>
                  <a:srgbClr val="D1D5DB"/>
                </a:solidFill>
                <a:effectLst/>
                <a:latin typeface="Söhne"/>
              </a:rPr>
              <a:t>poppedElement</a:t>
            </a:r>
            <a:r>
              <a:rPr lang="en-US" b="0" i="0" dirty="0">
                <a:solidFill>
                  <a:srgbClr val="D1D5DB"/>
                </a:solidFill>
                <a:effectLst/>
                <a:latin typeface="Söhne"/>
              </a:rPr>
              <a:t> = </a:t>
            </a:r>
            <a:r>
              <a:rPr lang="en-US" b="0" i="0" dirty="0" err="1">
                <a:solidFill>
                  <a:srgbClr val="D1D5DB"/>
                </a:solidFill>
                <a:effectLst/>
                <a:latin typeface="Söhne"/>
              </a:rPr>
              <a:t>stack.pop</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System.out.println</a:t>
            </a:r>
            <a:r>
              <a:rPr lang="en-US" b="0" i="0" dirty="0">
                <a:solidFill>
                  <a:srgbClr val="D1D5DB"/>
                </a:solidFill>
                <a:effectLst/>
                <a:latin typeface="Söhne"/>
              </a:rPr>
              <a:t>("Popped element: " + </a:t>
            </a:r>
            <a:r>
              <a:rPr lang="en-US" b="0" i="0" dirty="0" err="1">
                <a:solidFill>
                  <a:srgbClr val="D1D5DB"/>
                </a:solidFill>
                <a:effectLst/>
                <a:latin typeface="Söhne"/>
              </a:rPr>
              <a:t>poppedElement</a:t>
            </a:r>
            <a:r>
              <a:rPr lang="en-US" b="0" i="0" dirty="0">
                <a:solidFill>
                  <a:srgbClr val="D1D5DB"/>
                </a:solidFill>
                <a:effectLst/>
                <a:latin typeface="Söhne"/>
              </a:rPr>
              <a:t>);</a:t>
            </a:r>
          </a:p>
          <a:p>
            <a:pPr algn="l"/>
            <a:r>
              <a:rPr lang="en-US" b="0" i="0" dirty="0">
                <a:solidFill>
                  <a:srgbClr val="D1D5DB"/>
                </a:solidFill>
                <a:effectLst/>
                <a:latin typeface="Söhne"/>
              </a:rPr>
              <a:t>    }</a:t>
            </a:r>
          </a:p>
          <a:p>
            <a:pPr algn="l"/>
            <a:r>
              <a:rPr lang="en-US" b="0" i="0" dirty="0">
                <a:solidFill>
                  <a:srgbClr val="D1D5DB"/>
                </a:solidFill>
                <a:effectLst/>
                <a:latin typeface="Söhne"/>
              </a:rPr>
              <a:t>}</a:t>
            </a:r>
          </a:p>
        </p:txBody>
      </p:sp>
    </p:spTree>
    <p:extLst>
      <p:ext uri="{BB962C8B-B14F-4D97-AF65-F5344CB8AC3E}">
        <p14:creationId xmlns:p14="http://schemas.microsoft.com/office/powerpoint/2010/main" val="375434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180947" y="428340"/>
            <a:ext cx="3842700" cy="822000"/>
          </a:xfrm>
          <a:prstGeom prst="rect">
            <a:avLst/>
          </a:prstGeom>
        </p:spPr>
        <p:txBody>
          <a:bodyPr spcFirstLastPara="1" wrap="square" lIns="91425" tIns="91425" rIns="91425" bIns="91425" anchor="ctr" anchorCtr="0">
            <a:noAutofit/>
          </a:bodyPr>
          <a:lstStyle/>
          <a:p>
            <a:r>
              <a:rPr lang="en-US" b="0" i="0" dirty="0">
                <a:effectLst/>
                <a:latin typeface="Söhne"/>
              </a:rPr>
              <a:t>The time complexity:</a:t>
            </a:r>
            <a:endParaRPr dirty="0"/>
          </a:p>
        </p:txBody>
      </p:sp>
      <p:sp>
        <p:nvSpPr>
          <p:cNvPr id="1006" name="Google Shape;1006;p16"/>
          <p:cNvSpPr txBox="1">
            <a:spLocks noGrp="1"/>
          </p:cNvSpPr>
          <p:nvPr>
            <p:ph type="body" idx="1"/>
          </p:nvPr>
        </p:nvSpPr>
        <p:spPr>
          <a:xfrm>
            <a:off x="903294" y="1080991"/>
            <a:ext cx="7270776" cy="3328119"/>
          </a:xfrm>
          <a:prstGeom prst="rect">
            <a:avLst/>
          </a:prstGeom>
        </p:spPr>
        <p:txBody>
          <a:bodyPr spcFirstLastPara="1" wrap="square" lIns="91425" tIns="91425" rIns="91425" bIns="91425" anchor="t" anchorCtr="0">
            <a:noAutofit/>
          </a:bodyPr>
          <a:lstStyle/>
          <a:p>
            <a:pPr marL="152400" indent="0" algn="l">
              <a:buNone/>
            </a:pPr>
            <a:endParaRPr lang="en-US" sz="1100" b="0" i="0" dirty="0">
              <a:solidFill>
                <a:srgbClr val="D1D5DB"/>
              </a:solidFill>
              <a:effectLst/>
              <a:latin typeface="Söhne"/>
            </a:endParaRPr>
          </a:p>
          <a:p>
            <a:pPr algn="l"/>
            <a:endParaRPr lang="en-US" sz="1100" b="0" i="0" dirty="0">
              <a:solidFill>
                <a:srgbClr val="D1D5DB"/>
              </a:solidFill>
              <a:effectLst/>
              <a:latin typeface="Söhne"/>
            </a:endParaRPr>
          </a:p>
          <a:p>
            <a:pPr algn="l"/>
            <a:r>
              <a:rPr lang="en-US" sz="1100" b="0" i="0" dirty="0">
                <a:solidFill>
                  <a:srgbClr val="D1D5DB"/>
                </a:solidFill>
                <a:effectLst/>
                <a:latin typeface="Söhne"/>
              </a:rPr>
              <a:t>Stack Creation (`Stack&lt;Integer&gt; stack = new Stack&lt;&gt;();`): The creation of a stack is a constant time operation, O(1), as it simply initializes the stack.</a:t>
            </a:r>
          </a:p>
          <a:p>
            <a:pPr algn="l"/>
            <a:endParaRPr lang="en-US" sz="1100" b="0" i="0" dirty="0">
              <a:solidFill>
                <a:srgbClr val="D1D5DB"/>
              </a:solidFill>
              <a:effectLst/>
              <a:latin typeface="Söhne"/>
            </a:endParaRPr>
          </a:p>
          <a:p>
            <a:pPr algn="l"/>
            <a:r>
              <a:rPr lang="en-US" sz="1100" b="0" i="0" dirty="0">
                <a:solidFill>
                  <a:srgbClr val="D1D5DB"/>
                </a:solidFill>
                <a:effectLst/>
                <a:latin typeface="Söhne"/>
              </a:rPr>
              <a:t>Push Operations (`</a:t>
            </a:r>
            <a:r>
              <a:rPr lang="en-US" sz="1100" b="0" i="0" dirty="0" err="1">
                <a:solidFill>
                  <a:srgbClr val="D1D5DB"/>
                </a:solidFill>
                <a:effectLst/>
                <a:latin typeface="Söhne"/>
              </a:rPr>
              <a:t>stack.push</a:t>
            </a:r>
            <a:r>
              <a:rPr lang="en-US" sz="1100" b="0" i="0" dirty="0">
                <a:solidFill>
                  <a:srgbClr val="D1D5DB"/>
                </a:solidFill>
                <a:effectLst/>
                <a:latin typeface="Söhne"/>
              </a:rPr>
              <a:t>(1); </a:t>
            </a:r>
            <a:r>
              <a:rPr lang="en-US" sz="1100" b="0" i="0" dirty="0" err="1">
                <a:solidFill>
                  <a:srgbClr val="D1D5DB"/>
                </a:solidFill>
                <a:effectLst/>
                <a:latin typeface="Söhne"/>
              </a:rPr>
              <a:t>stack.push</a:t>
            </a:r>
            <a:r>
              <a:rPr lang="en-US" sz="1100" b="0" i="0" dirty="0">
                <a:solidFill>
                  <a:srgbClr val="D1D5DB"/>
                </a:solidFill>
                <a:effectLst/>
                <a:latin typeface="Söhne"/>
              </a:rPr>
              <a:t>(2); </a:t>
            </a:r>
            <a:r>
              <a:rPr lang="en-US" sz="1100" b="0" i="0" dirty="0" err="1">
                <a:solidFill>
                  <a:srgbClr val="D1D5DB"/>
                </a:solidFill>
                <a:effectLst/>
                <a:latin typeface="Söhne"/>
              </a:rPr>
              <a:t>stack.push</a:t>
            </a:r>
            <a:r>
              <a:rPr lang="en-US" sz="1100" b="0" i="0" dirty="0">
                <a:solidFill>
                  <a:srgbClr val="D1D5DB"/>
                </a:solidFill>
                <a:effectLst/>
                <a:latin typeface="Söhne"/>
              </a:rPr>
              <a:t>(3);`): Each push operation in a stack is also a constant time operation, O(1). This is because adding an element to the top of the stack does not depend on the size of the stack.</a:t>
            </a:r>
          </a:p>
          <a:p>
            <a:pPr algn="l"/>
            <a:endParaRPr lang="en-US" sz="1100" b="0" i="0" dirty="0">
              <a:solidFill>
                <a:srgbClr val="D1D5DB"/>
              </a:solidFill>
              <a:effectLst/>
              <a:latin typeface="Söhne"/>
            </a:endParaRPr>
          </a:p>
          <a:p>
            <a:pPr algn="l"/>
            <a:r>
              <a:rPr lang="en-US" sz="1100" b="0" i="0" dirty="0">
                <a:solidFill>
                  <a:srgbClr val="D1D5DB"/>
                </a:solidFill>
                <a:effectLst/>
                <a:latin typeface="Söhne"/>
              </a:rPr>
              <a:t>Pop Operation (`</a:t>
            </a:r>
            <a:r>
              <a:rPr lang="en-US" sz="1100" b="0" i="0" dirty="0" err="1">
                <a:solidFill>
                  <a:srgbClr val="D1D5DB"/>
                </a:solidFill>
                <a:effectLst/>
                <a:latin typeface="Söhne"/>
              </a:rPr>
              <a:t>stack.pop</a:t>
            </a:r>
            <a:r>
              <a:rPr lang="en-US" sz="1100" b="0" i="0" dirty="0">
                <a:solidFill>
                  <a:srgbClr val="D1D5DB"/>
                </a:solidFill>
                <a:effectLst/>
                <a:latin typeface="Söhne"/>
              </a:rPr>
              <a:t>();`): Similar to push, popping an element from the stack is a constant time operation, O(1), as it removes the element from the top of the stack.</a:t>
            </a:r>
          </a:p>
          <a:p>
            <a:pPr algn="l"/>
            <a:endParaRPr lang="en-US" sz="1100" b="0" i="0" dirty="0">
              <a:solidFill>
                <a:srgbClr val="D1D5DB"/>
              </a:solidFill>
              <a:effectLst/>
              <a:latin typeface="Söhne"/>
            </a:endParaRPr>
          </a:p>
          <a:p>
            <a:pPr algn="l"/>
            <a:r>
              <a:rPr lang="en-US" sz="1100" dirty="0">
                <a:solidFill>
                  <a:srgbClr val="D1D5DB"/>
                </a:solidFill>
                <a:latin typeface="Söhne"/>
              </a:rPr>
              <a:t>E</a:t>
            </a:r>
            <a:r>
              <a:rPr lang="en-US" sz="1100" b="0" i="0" dirty="0">
                <a:solidFill>
                  <a:srgbClr val="D1D5DB"/>
                </a:solidFill>
                <a:effectLst/>
                <a:latin typeface="Söhne"/>
              </a:rPr>
              <a:t>ach operation (push and pop) in this stack implementation has a time complexity of O(1). Since these operations are independent of each other and the size of the stack, the overall time complexity of the provided code is O(1).</a:t>
            </a:r>
          </a:p>
        </p:txBody>
      </p:sp>
    </p:spTree>
    <p:extLst>
      <p:ext uri="{BB962C8B-B14F-4D97-AF65-F5344CB8AC3E}">
        <p14:creationId xmlns:p14="http://schemas.microsoft.com/office/powerpoint/2010/main" val="378759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180947" y="428340"/>
            <a:ext cx="4127756" cy="822000"/>
          </a:xfrm>
          <a:prstGeom prst="rect">
            <a:avLst/>
          </a:prstGeom>
        </p:spPr>
        <p:txBody>
          <a:bodyPr spcFirstLastPara="1" wrap="square" lIns="91425" tIns="91425" rIns="91425" bIns="91425" anchor="ctr" anchorCtr="0">
            <a:noAutofit/>
          </a:bodyPr>
          <a:lstStyle/>
          <a:p>
            <a:r>
              <a:rPr lang="en-US" b="0" i="0" dirty="0">
                <a:effectLst/>
                <a:latin typeface="Söhne"/>
              </a:rPr>
              <a:t>The space complexity:</a:t>
            </a:r>
            <a:endParaRPr dirty="0"/>
          </a:p>
        </p:txBody>
      </p:sp>
      <p:sp>
        <p:nvSpPr>
          <p:cNvPr id="1006" name="Google Shape;1006;p16"/>
          <p:cNvSpPr txBox="1">
            <a:spLocks noGrp="1"/>
          </p:cNvSpPr>
          <p:nvPr>
            <p:ph type="body" idx="1"/>
          </p:nvPr>
        </p:nvSpPr>
        <p:spPr>
          <a:xfrm>
            <a:off x="903294" y="1080991"/>
            <a:ext cx="7270776" cy="3328119"/>
          </a:xfrm>
          <a:prstGeom prst="rect">
            <a:avLst/>
          </a:prstGeom>
        </p:spPr>
        <p:txBody>
          <a:bodyPr spcFirstLastPara="1" wrap="square" lIns="91425" tIns="91425" rIns="91425" bIns="91425" anchor="t" anchorCtr="0">
            <a:noAutofit/>
          </a:bodyPr>
          <a:lstStyle/>
          <a:p>
            <a:pPr marL="152400" indent="0" algn="l">
              <a:buNone/>
            </a:pPr>
            <a:endParaRPr lang="en-US" b="0" i="0" dirty="0">
              <a:solidFill>
                <a:srgbClr val="D1D5DB"/>
              </a:solidFill>
              <a:effectLst/>
              <a:latin typeface="Söhne"/>
            </a:endParaRPr>
          </a:p>
          <a:p>
            <a:r>
              <a:rPr lang="en-US" b="0" i="0" dirty="0">
                <a:solidFill>
                  <a:srgbClr val="D1D5DB"/>
                </a:solidFill>
                <a:effectLst/>
                <a:latin typeface="Söhne"/>
              </a:rPr>
              <a:t>Stack Creation: Initially, a stack is created which will hold the integers. The space taken by the stack is proportional to the number of elements it holds.</a:t>
            </a:r>
          </a:p>
          <a:p>
            <a:r>
              <a:rPr lang="en-US" b="0" i="0" dirty="0">
                <a:solidFill>
                  <a:srgbClr val="D1D5DB"/>
                </a:solidFill>
                <a:effectLst/>
                <a:latin typeface="Söhne"/>
              </a:rPr>
              <a:t>Push Operations: We are pushing three integers onto the stack. The space used by the stack is directly proportional to the number of elements in the stack.</a:t>
            </a:r>
          </a:p>
          <a:p>
            <a:pPr marL="152400" indent="0" algn="l">
              <a:buNone/>
            </a:pPr>
            <a:endParaRPr lang="en-US" b="0" i="0" dirty="0">
              <a:solidFill>
                <a:srgbClr val="D1D5DB"/>
              </a:solidFill>
              <a:effectLst/>
              <a:latin typeface="Söhne"/>
            </a:endParaRPr>
          </a:p>
          <a:p>
            <a:pPr marL="152400" indent="0" algn="l">
              <a:buNone/>
            </a:pPr>
            <a:r>
              <a:rPr lang="en-US" b="0" i="0" dirty="0">
                <a:solidFill>
                  <a:srgbClr val="D1D5DB"/>
                </a:solidFill>
                <a:effectLst/>
                <a:latin typeface="Söhne"/>
              </a:rPr>
              <a:t>Given that the stack in </a:t>
            </a:r>
            <a:r>
              <a:rPr lang="en-US" dirty="0">
                <a:solidFill>
                  <a:srgbClr val="D1D5DB"/>
                </a:solidFill>
                <a:latin typeface="Söhne"/>
              </a:rPr>
              <a:t>the </a:t>
            </a:r>
            <a:r>
              <a:rPr lang="en-US" b="0" i="0" dirty="0">
                <a:solidFill>
                  <a:srgbClr val="D1D5DB"/>
                </a:solidFill>
                <a:effectLst/>
                <a:latin typeface="Söhne"/>
              </a:rPr>
              <a:t>code will have a maximum of three elements at any point (since only three push operations are performed), the space complexity is O(n), where n is the number of items that are pushed onto the stack. In this specific case, since the number of elements (3) is constant and does not vary with input size, it could also be considered O(1), constant space complexity.</a:t>
            </a:r>
          </a:p>
        </p:txBody>
      </p:sp>
    </p:spTree>
    <p:extLst>
      <p:ext uri="{BB962C8B-B14F-4D97-AF65-F5344CB8AC3E}">
        <p14:creationId xmlns:p14="http://schemas.microsoft.com/office/powerpoint/2010/main" val="401552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416450" y="539400"/>
            <a:ext cx="2759206" cy="8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ECECF1"/>
                </a:solidFill>
                <a:effectLst/>
                <a:latin typeface="Söhne"/>
              </a:rPr>
              <a:t>Conclusion:</a:t>
            </a:r>
            <a:endParaRPr dirty="0"/>
          </a:p>
        </p:txBody>
      </p:sp>
      <p:sp>
        <p:nvSpPr>
          <p:cNvPr id="1006" name="Google Shape;1006;p16"/>
          <p:cNvSpPr txBox="1">
            <a:spLocks noGrp="1"/>
          </p:cNvSpPr>
          <p:nvPr>
            <p:ph type="body" idx="1"/>
          </p:nvPr>
        </p:nvSpPr>
        <p:spPr>
          <a:xfrm>
            <a:off x="1416450" y="1195274"/>
            <a:ext cx="6311100" cy="2905482"/>
          </a:xfrm>
          <a:prstGeom prst="rect">
            <a:avLst/>
          </a:prstGeom>
        </p:spPr>
        <p:txBody>
          <a:bodyPr spcFirstLastPara="1" wrap="square" lIns="91425" tIns="91425" rIns="91425" bIns="91425" anchor="t" anchorCtr="0">
            <a:noAutofit/>
          </a:bodyPr>
          <a:lstStyle/>
          <a:p>
            <a:pPr>
              <a:defRPr sz="2800">
                <a:latin typeface="Arial"/>
              </a:defRPr>
            </a:pPr>
            <a:r>
              <a:rPr lang="en-US" sz="1800" dirty="0"/>
              <a:t>The code we provided is a clear example of how to use the Stack class in Java for basic stack operations.</a:t>
            </a:r>
          </a:p>
          <a:p>
            <a:pPr>
              <a:defRPr sz="2800">
                <a:latin typeface="Arial"/>
              </a:defRPr>
            </a:pPr>
            <a:r>
              <a:rPr lang="en-US" sz="1800" dirty="0"/>
              <a:t>It illustrates the push and pop methods, fundamental to understanding stack behavior in programming.</a:t>
            </a:r>
          </a:p>
        </p:txBody>
      </p:sp>
    </p:spTree>
    <p:extLst>
      <p:ext uri="{BB962C8B-B14F-4D97-AF65-F5344CB8AC3E}">
        <p14:creationId xmlns:p14="http://schemas.microsoft.com/office/powerpoint/2010/main" val="3534548102"/>
      </p:ext>
    </p:extLst>
  </p:cSld>
  <p:clrMapOvr>
    <a:masterClrMapping/>
  </p:clrMapOvr>
</p:sld>
</file>

<file path=ppt/theme/theme1.xml><?xml version="1.0" encoding="utf-8"?>
<a:theme xmlns:a="http://schemas.openxmlformats.org/drawingml/2006/main" name="Data Center Business Plan Infographics by Slidesgo">
  <a:themeElements>
    <a:clrScheme name="Simple Light">
      <a:dk1>
        <a:srgbClr val="FFFFFF"/>
      </a:dk1>
      <a:lt1>
        <a:srgbClr val="8FFFFF"/>
      </a:lt1>
      <a:dk2>
        <a:srgbClr val="000000"/>
      </a:dk2>
      <a:lt2>
        <a:srgbClr val="606060"/>
      </a:lt2>
      <a:accent1>
        <a:srgbClr val="151B46"/>
      </a:accent1>
      <a:accent2>
        <a:srgbClr val="1D2875"/>
      </a:accent2>
      <a:accent3>
        <a:srgbClr val="2C4ED7"/>
      </a:accent3>
      <a:accent4>
        <a:srgbClr val="95FFAE"/>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603</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 Condensed Light</vt:lpstr>
      <vt:lpstr>PT Sans</vt:lpstr>
      <vt:lpstr>Exo</vt:lpstr>
      <vt:lpstr>Söhne</vt:lpstr>
      <vt:lpstr>Data Center Business Plan Infographics by Slidesgo</vt:lpstr>
      <vt:lpstr>University of Kurdistan – Hêwler Computer science and engineering 2023 - 2024 Algorithm Assignment By: Hevi Ahmed Abdulla</vt:lpstr>
      <vt:lpstr>Introduction:</vt:lpstr>
      <vt:lpstr>Code Breakdown</vt:lpstr>
      <vt:lpstr>The code:</vt:lpstr>
      <vt:lpstr>The time complexity:</vt:lpstr>
      <vt:lpstr>The space complexity: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BUSINESS PLAN INFOGRAPHICS</dc:title>
  <cp:lastModifiedBy>BEST TECH</cp:lastModifiedBy>
  <cp:revision>22</cp:revision>
  <dcterms:modified xsi:type="dcterms:W3CDTF">2024-01-05T12:05:56Z</dcterms:modified>
</cp:coreProperties>
</file>