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7513-C7E6-4532-8199-0E9BDED529C5}" type="datetimeFigureOut">
              <a:rPr lang="en-US" smtClean="0"/>
              <a:t>Wednesday, 27-June-2018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meo.com/65583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entities implement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Overview.</a:t>
            </a:r>
          </a:p>
          <a:p>
            <a:r>
              <a:rPr lang="en-US" dirty="0" smtClean="0"/>
              <a:t>Extensibility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</a:t>
            </a:r>
            <a:r>
              <a:rPr lang="en-US" dirty="0" smtClean="0"/>
              <a:t>Portal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design &amp; form executor.</a:t>
            </a:r>
          </a:p>
          <a:p>
            <a:r>
              <a:rPr lang="en-US" dirty="0" smtClean="0"/>
              <a:t>Drag &amp; drop.</a:t>
            </a:r>
          </a:p>
          <a:p>
            <a:r>
              <a:rPr lang="en-US" dirty="0" smtClean="0"/>
              <a:t>Easy to extend &amp; maintain.</a:t>
            </a:r>
          </a:p>
          <a:p>
            <a:r>
              <a:rPr lang="en-US" dirty="0" smtClean="0"/>
              <a:t>Support themes &amp; </a:t>
            </a:r>
            <a:r>
              <a:rPr lang="en-US" dirty="0"/>
              <a:t>multi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Dynamics 365 instance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2549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</a:t>
            </a:r>
            <a:r>
              <a:rPr lang="en-US" dirty="0" smtClean="0"/>
              <a:t>t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869142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Generator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800601" y="1690688"/>
            <a:ext cx="1223682" cy="16943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 365 Database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2707342" y="2537853"/>
            <a:ext cx="2093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7670" y="1869141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 Html5 Tags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17542" y="1681754"/>
            <a:ext cx="1869142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Executor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33248" y="2524406"/>
            <a:ext cx="2093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03576" y="1896035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 Html5 Tags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77871" y="4710581"/>
            <a:ext cx="1869142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 365 Web API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  <a:endCxn id="14" idx="0"/>
          </p:cNvCxnSpPr>
          <p:nvPr/>
        </p:nvCxnSpPr>
        <p:spPr>
          <a:xfrm flipH="1">
            <a:off x="5412442" y="3376084"/>
            <a:ext cx="3639671" cy="133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587" y="4025136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</a:t>
            </a:r>
          </a:p>
          <a:p>
            <a:pPr algn="ctr"/>
            <a:r>
              <a:rPr lang="en-US" dirty="0" err="1" smtClean="0"/>
              <a:t>Json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0"/>
            <a:endCxn id="4" idx="2"/>
          </p:cNvCxnSpPr>
          <p:nvPr/>
        </p:nvCxnSpPr>
        <p:spPr>
          <a:xfrm flipH="1" flipV="1">
            <a:off x="1772771" y="3385018"/>
            <a:ext cx="3639671" cy="1325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5710" y="4047516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74" t="21234" r="3933" b="11921"/>
          <a:stretch/>
        </p:blipFill>
        <p:spPr>
          <a:xfrm>
            <a:off x="421341" y="1349934"/>
            <a:ext cx="11093823" cy="4343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459" y="1349934"/>
            <a:ext cx="3402106" cy="375432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30391 0.0020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9 0.00208 L 0.60729 -0.0085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URL Explanation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885966" y="2797792"/>
            <a:ext cx="2524836" cy="29888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416488" y="1815200"/>
            <a:ext cx="4790364" cy="1842448"/>
          </a:xfrm>
          <a:custGeom>
            <a:avLst/>
            <a:gdLst>
              <a:gd name="connsiteX0" fmla="*/ 0 w 7601803"/>
              <a:gd name="connsiteY0" fmla="*/ 2843893 h 2843893"/>
              <a:gd name="connsiteX1" fmla="*/ 2169994 w 7601803"/>
              <a:gd name="connsiteY1" fmla="*/ 291762 h 2843893"/>
              <a:gd name="connsiteX2" fmla="*/ 7601803 w 7601803"/>
              <a:gd name="connsiteY2" fmla="*/ 32454 h 28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1803" h="2843893">
                <a:moveTo>
                  <a:pt x="0" y="2843893"/>
                </a:moveTo>
                <a:cubicBezTo>
                  <a:pt x="451513" y="1802114"/>
                  <a:pt x="903027" y="760335"/>
                  <a:pt x="2169994" y="291762"/>
                </a:cubicBezTo>
                <a:cubicBezTo>
                  <a:pt x="3436961" y="-176811"/>
                  <a:pt x="6607791" y="68848"/>
                  <a:pt x="7601803" y="32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11941" y="2429301"/>
            <a:ext cx="4790364" cy="1842448"/>
          </a:xfrm>
          <a:custGeom>
            <a:avLst/>
            <a:gdLst>
              <a:gd name="connsiteX0" fmla="*/ 0 w 7601803"/>
              <a:gd name="connsiteY0" fmla="*/ 2843893 h 2843893"/>
              <a:gd name="connsiteX1" fmla="*/ 2169994 w 7601803"/>
              <a:gd name="connsiteY1" fmla="*/ 291762 h 2843893"/>
              <a:gd name="connsiteX2" fmla="*/ 7601803 w 7601803"/>
              <a:gd name="connsiteY2" fmla="*/ 32454 h 28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1803" h="2843893">
                <a:moveTo>
                  <a:pt x="0" y="2843893"/>
                </a:moveTo>
                <a:cubicBezTo>
                  <a:pt x="451513" y="1802114"/>
                  <a:pt x="903027" y="760335"/>
                  <a:pt x="2169994" y="291762"/>
                </a:cubicBezTo>
                <a:cubicBezTo>
                  <a:pt x="3436961" y="-176811"/>
                  <a:pt x="6607791" y="68848"/>
                  <a:pt x="7601803" y="32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410802" y="3070842"/>
            <a:ext cx="4790364" cy="1842448"/>
          </a:xfrm>
          <a:custGeom>
            <a:avLst/>
            <a:gdLst>
              <a:gd name="connsiteX0" fmla="*/ 0 w 7601803"/>
              <a:gd name="connsiteY0" fmla="*/ 2843893 h 2843893"/>
              <a:gd name="connsiteX1" fmla="*/ 2169994 w 7601803"/>
              <a:gd name="connsiteY1" fmla="*/ 291762 h 2843893"/>
              <a:gd name="connsiteX2" fmla="*/ 7601803 w 7601803"/>
              <a:gd name="connsiteY2" fmla="*/ 32454 h 28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1803" h="2843893">
                <a:moveTo>
                  <a:pt x="0" y="2843893"/>
                </a:moveTo>
                <a:cubicBezTo>
                  <a:pt x="451513" y="1802114"/>
                  <a:pt x="903027" y="760335"/>
                  <a:pt x="2169994" y="291762"/>
                </a:cubicBezTo>
                <a:cubicBezTo>
                  <a:pt x="3436961" y="-176811"/>
                  <a:pt x="6607791" y="68848"/>
                  <a:pt x="7601803" y="32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89" y="1418428"/>
            <a:ext cx="210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URL form in English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4388" y="2073689"/>
            <a:ext cx="2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URL form in Vietnamese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6660" y="2758354"/>
            <a:ext cx="2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URL form in blue theme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33" t="20961" r="2499" b="24638"/>
          <a:stretch/>
        </p:blipFill>
        <p:spPr>
          <a:xfrm>
            <a:off x="514065" y="1825625"/>
            <a:ext cx="11163870" cy="35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4357"/>
          </a:xfrm>
        </p:spPr>
        <p:txBody>
          <a:bodyPr>
            <a:normAutofit/>
          </a:bodyPr>
          <a:lstStyle/>
          <a:p>
            <a:r>
              <a:rPr lang="en-US" dirty="0" smtClean="0"/>
              <a:t>Add new control easily.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ControlTemplate.cshtml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HTML code of control and implement </a:t>
            </a:r>
            <a:r>
              <a:rPr lang="en-US" dirty="0" err="1" smtClean="0"/>
              <a:t>funtions</a:t>
            </a:r>
            <a:r>
              <a:rPr lang="en-US" dirty="0" smtClean="0"/>
              <a:t>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setValue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context menu </a:t>
            </a:r>
            <a:r>
              <a:rPr lang="en-US" smtClean="0"/>
              <a:t>for control.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782"/>
            <a:ext cx="6238875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41990" r="1716" b="42487"/>
          <a:stretch/>
        </p:blipFill>
        <p:spPr>
          <a:xfrm>
            <a:off x="1001973" y="3163140"/>
            <a:ext cx="5712725" cy="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</a:t>
            </a:r>
            <a:r>
              <a:rPr lang="en-US" dirty="0" smtClean="0"/>
              <a:t>validation (50%).</a:t>
            </a:r>
          </a:p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vimeo.com/65583694</a:t>
            </a:r>
            <a:r>
              <a:rPr lang="en-US" smtClean="0"/>
              <a:t> (00:20-00:30)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6" y="3118661"/>
            <a:ext cx="5673252" cy="236533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721831" y="5299215"/>
            <a:ext cx="1596788" cy="107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424" y="4603174"/>
            <a:ext cx="8314960" cy="19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132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CRM Portal</vt:lpstr>
      <vt:lpstr>CRM Portal</vt:lpstr>
      <vt:lpstr>CRM Portal Overview</vt:lpstr>
      <vt:lpstr>How It Works</vt:lpstr>
      <vt:lpstr>Form Design</vt:lpstr>
      <vt:lpstr>Form URL Explanation</vt:lpstr>
      <vt:lpstr>Form URL</vt:lpstr>
      <vt:lpstr>Extensibility</vt:lpstr>
      <vt:lpstr>Extensibility</vt:lpstr>
      <vt:lpstr>Extensibility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Portal</dc:title>
  <dc:creator>Tran Phuoc Huy</dc:creator>
  <cp:lastModifiedBy>Tran Phuoc Huy</cp:lastModifiedBy>
  <cp:revision>64</cp:revision>
  <dcterms:created xsi:type="dcterms:W3CDTF">2018-06-21T06:31:07Z</dcterms:created>
  <dcterms:modified xsi:type="dcterms:W3CDTF">2018-06-27T04:14:04Z</dcterms:modified>
</cp:coreProperties>
</file>