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93F3-C1EE-4E58-8E7B-089555F074C2}" type="datetimeFigureOut">
              <a:rPr lang="en-US" smtClean="0"/>
              <a:t>Monday, 28-May-2018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778C-E84C-47F1-ACBE-8846532C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Dynamics 365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Customization in Dynamics 365</a:t>
            </a:r>
          </a:p>
        </p:txBody>
      </p:sp>
    </p:spTree>
    <p:extLst>
      <p:ext uri="{BB962C8B-B14F-4D97-AF65-F5344CB8AC3E}">
        <p14:creationId xmlns:p14="http://schemas.microsoft.com/office/powerpoint/2010/main" val="35748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entity.</a:t>
            </a:r>
          </a:p>
          <a:p>
            <a:r>
              <a:rPr lang="en-US" dirty="0" smtClean="0"/>
              <a:t>Activity entity: can’t be displayed on menu</a:t>
            </a:r>
            <a:r>
              <a:rPr lang="en-US" smtClean="0"/>
              <a:t>, </a:t>
            </a:r>
            <a:r>
              <a:rPr lang="en-US" smtClean="0"/>
              <a:t>have </a:t>
            </a:r>
            <a:r>
              <a:rPr lang="en-US" dirty="0" smtClean="0"/>
              <a:t>time dimension.</a:t>
            </a:r>
          </a:p>
          <a:p>
            <a:r>
              <a:rPr lang="en-US" dirty="0" smtClean="0"/>
              <a:t>Virtual entity: fields from external data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External Name: name of the table in external data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External Collection Name: plural name of the table in external data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Read-only, no auditing &amp; change tracking, can’t be activity type, no rollup and calculated field.</a:t>
            </a:r>
          </a:p>
        </p:txBody>
      </p:sp>
    </p:spTree>
    <p:extLst>
      <p:ext uri="{BB962C8B-B14F-4D97-AF65-F5344CB8AC3E}">
        <p14:creationId xmlns:p14="http://schemas.microsoft.com/office/powerpoint/2010/main" val="277750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that display this </a:t>
            </a:r>
            <a:r>
              <a:rPr lang="en-US" dirty="0" smtClean="0"/>
              <a:t>entity.</a:t>
            </a:r>
          </a:p>
          <a:p>
            <a:r>
              <a:rPr lang="en-US" dirty="0" smtClean="0"/>
              <a:t>Primary Field: name of entity, can’t be changed, must be Single Line of Text, format must be Text.</a:t>
            </a:r>
          </a:p>
          <a:p>
            <a:r>
              <a:rPr lang="en-US" dirty="0" smtClean="0"/>
              <a:t>Data Service: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Allow Quick Create: require Quick Create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for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Hide/show entity on Phone.</a:t>
            </a:r>
          </a:p>
          <a:p>
            <a:r>
              <a:rPr lang="en-US" dirty="0" smtClean="0"/>
              <a:t>Step 1: Select an entity.</a:t>
            </a:r>
          </a:p>
          <a:p>
            <a:r>
              <a:rPr lang="en-US" dirty="0" smtClean="0"/>
              <a:t>Step 2: Change Outlook &amp; Mobile setting.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Enable for phone express: enable this entity on previous version of Dynamics 365 for phone.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Enable for mobile.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Read-only in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form.</a:t>
            </a:r>
          </a:p>
          <a:p>
            <a:r>
              <a:rPr lang="en-US" dirty="0" smtClean="0"/>
              <a:t>Structure of a form.</a:t>
            </a:r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Design form for phone.</a:t>
            </a:r>
          </a:p>
        </p:txBody>
      </p:sp>
    </p:spTree>
    <p:extLst>
      <p:ext uri="{BB962C8B-B14F-4D97-AF65-F5344CB8AC3E}">
        <p14:creationId xmlns:p14="http://schemas.microsoft.com/office/powerpoint/2010/main" val="156870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Main: interact with entity data.</a:t>
            </a:r>
          </a:p>
          <a:p>
            <a:r>
              <a:rPr lang="en-US" dirty="0" smtClean="0"/>
              <a:t>Card: for reading purpose only.</a:t>
            </a:r>
          </a:p>
          <a:p>
            <a:r>
              <a:rPr lang="en-US" dirty="0" smtClean="0"/>
              <a:t>Quick Create: update &amp; create entity with limited fields.</a:t>
            </a:r>
          </a:p>
          <a:p>
            <a:r>
              <a:rPr lang="en-US" dirty="0" smtClean="0"/>
              <a:t>Quick View: display additional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4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Header: some key fields. Cannot be removed.</a:t>
            </a:r>
          </a:p>
          <a:p>
            <a:r>
              <a:rPr lang="en-US" dirty="0" smtClean="0"/>
              <a:t>Body: Can have multiple tabs, must have at least one tab.</a:t>
            </a:r>
          </a:p>
          <a:p>
            <a:r>
              <a:rPr lang="en-US" dirty="0" smtClean="0"/>
              <a:t>Footer: some key fields.  Cannot be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Order: set default form when user created multiple main/quick create/mobile forms for an entity.</a:t>
            </a:r>
          </a:p>
          <a:p>
            <a:r>
              <a:rPr lang="en-US" dirty="0" smtClean="0"/>
              <a:t>Enable Security Role: allow or restrict people from access certain form. Can only apply for main forms.</a:t>
            </a:r>
          </a:p>
        </p:txBody>
      </p:sp>
    </p:spTree>
    <p:extLst>
      <p:ext uri="{BB962C8B-B14F-4D97-AF65-F5344CB8AC3E}">
        <p14:creationId xmlns:p14="http://schemas.microsoft.com/office/powerpoint/2010/main" val="44268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Form for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2482" cy="4351338"/>
          </a:xfrm>
        </p:spPr>
        <p:txBody>
          <a:bodyPr/>
          <a:lstStyle/>
          <a:p>
            <a:r>
              <a:rPr lang="en-US" dirty="0" smtClean="0"/>
              <a:t>Display form elements on phone: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1: Select field, section, entire tab.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2: Change Properties =&gt; enable Available on phone.</a:t>
            </a:r>
          </a:p>
          <a:p>
            <a:r>
              <a:rPr lang="en-US" dirty="0" smtClean="0"/>
              <a:t>Add controls for a field: Display different controls for specific platform.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1: Double click a field.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Step 2: Controls =&gt; Add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2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characteristics.</a:t>
            </a:r>
          </a:p>
          <a:p>
            <a:r>
              <a:rPr lang="en-US" dirty="0" smtClean="0"/>
              <a:t>Types of view.</a:t>
            </a:r>
          </a:p>
          <a:p>
            <a:r>
              <a:rPr lang="en-US" dirty="0" smtClean="0"/>
              <a:t>Infinite loops.</a:t>
            </a:r>
          </a:p>
          <a:p>
            <a:r>
              <a:rPr lang="en-US" dirty="0" smtClean="0"/>
              <a:t>Monitor workflow status.</a:t>
            </a:r>
          </a:p>
        </p:txBody>
      </p:sp>
    </p:spTree>
    <p:extLst>
      <p:ext uri="{BB962C8B-B14F-4D97-AF65-F5344CB8AC3E}">
        <p14:creationId xmlns:p14="http://schemas.microsoft.com/office/powerpoint/2010/main" val="23647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how a list of records for a specific entity is displayed.</a:t>
            </a:r>
          </a:p>
          <a:p>
            <a:r>
              <a:rPr lang="en-US" dirty="0" smtClean="0"/>
              <a:t>To create a view, user must answer questions: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What columns to display?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How wide for each column?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How it is sorted by default?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Which is the default filter?</a:t>
            </a:r>
          </a:p>
          <a:p>
            <a:pPr algn="just"/>
            <a:r>
              <a:rPr lang="en-US" dirty="0" smtClean="0"/>
              <a:t>User with role System Administrator or System Customizer can use Editable Grid or Read Only Grid to create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in Dynamics </a:t>
            </a:r>
            <a:r>
              <a:rPr lang="en-US" dirty="0" smtClean="0"/>
              <a:t>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fields.</a:t>
            </a:r>
          </a:p>
          <a:p>
            <a:r>
              <a:rPr lang="en-US" dirty="0" smtClean="0"/>
              <a:t>Customize entities.</a:t>
            </a:r>
          </a:p>
          <a:p>
            <a:r>
              <a:rPr lang="en-US" dirty="0" smtClean="0"/>
              <a:t>Customize form.</a:t>
            </a:r>
          </a:p>
          <a:p>
            <a:r>
              <a:rPr lang="en-US" dirty="0" smtClean="0"/>
              <a:t>Customize view.</a:t>
            </a:r>
          </a:p>
          <a:p>
            <a:r>
              <a:rPr lang="en-US" dirty="0" smtClean="0"/>
              <a:t>Customize chart &amp;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views: Users create their own views by Advance Find or Save Filter function and save them.</a:t>
            </a:r>
          </a:p>
          <a:p>
            <a:r>
              <a:rPr lang="en-US" dirty="0" smtClean="0"/>
              <a:t>Public views: Everyone can access it, used for general purpose.</a:t>
            </a:r>
          </a:p>
          <a:p>
            <a:r>
              <a:rPr lang="en-US" dirty="0" smtClean="0"/>
              <a:t>System views: Similar to public views but created automatically by CRM, used for unique situations.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7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characteristics.</a:t>
            </a:r>
          </a:p>
          <a:p>
            <a:r>
              <a:rPr lang="en-US" dirty="0" smtClean="0"/>
              <a:t>Types of workflow.</a:t>
            </a:r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Infinite loops.</a:t>
            </a:r>
          </a:p>
          <a:p>
            <a:r>
              <a:rPr lang="en-US" dirty="0" smtClean="0"/>
              <a:t>Monitoring workflow status.</a:t>
            </a:r>
          </a:p>
          <a:p>
            <a:r>
              <a:rPr lang="en-US" dirty="0" smtClean="0"/>
              <a:t>Life cycle: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46867" y="4725650"/>
            <a:ext cx="4898266" cy="1586250"/>
            <a:chOff x="2917575" y="4725650"/>
            <a:chExt cx="4898266" cy="1586250"/>
          </a:xfrm>
        </p:grpSpPr>
        <p:sp>
          <p:nvSpPr>
            <p:cNvPr id="5" name="Oval 4"/>
            <p:cNvSpPr/>
            <p:nvPr/>
          </p:nvSpPr>
          <p:spPr>
            <a:xfrm>
              <a:off x="6229592" y="4725651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Active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17575" y="4725650"/>
              <a:ext cx="1586249" cy="1586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Draft</a:t>
              </a:r>
              <a:endParaRPr lang="en-US" sz="1500" dirty="0"/>
            </a:p>
          </p:txBody>
        </p:sp>
        <p:cxnSp>
          <p:nvCxnSpPr>
            <p:cNvPr id="7" name="Straight Arrow Connector 6"/>
            <p:cNvCxnSpPr>
              <a:stCxn id="6" idx="6"/>
              <a:endCxn id="5" idx="2"/>
            </p:cNvCxnSpPr>
            <p:nvPr/>
          </p:nvCxnSpPr>
          <p:spPr>
            <a:xfrm>
              <a:off x="4503824" y="5518775"/>
              <a:ext cx="17257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03288" y="5206836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Activate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503288" y="5686344"/>
              <a:ext cx="1738030" cy="14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83088" y="5674220"/>
              <a:ext cx="1521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Deactivate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268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business process.</a:t>
            </a:r>
          </a:p>
          <a:p>
            <a:r>
              <a:rPr lang="en-US" dirty="0" smtClean="0"/>
              <a:t>No UI.</a:t>
            </a:r>
          </a:p>
          <a:p>
            <a:r>
              <a:rPr lang="en-US" dirty="0" smtClean="0"/>
              <a:t>Not require users to interact.</a:t>
            </a:r>
          </a:p>
          <a:p>
            <a:r>
              <a:rPr lang="en-US" dirty="0" smtClean="0"/>
              <a:t>Each workflow associate with a single entity.</a:t>
            </a:r>
          </a:p>
          <a:p>
            <a:r>
              <a:rPr lang="en-US" dirty="0" smtClean="0"/>
              <a:t>Can switch to background/real-time workflow anytime.</a:t>
            </a:r>
          </a:p>
        </p:txBody>
      </p:sp>
    </p:spTree>
    <p:extLst>
      <p:ext uri="{BB962C8B-B14F-4D97-AF65-F5344CB8AC3E}">
        <p14:creationId xmlns:p14="http://schemas.microsoft.com/office/powerpoint/2010/main" val="319375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workflow (asynchronous).</a:t>
            </a:r>
          </a:p>
          <a:p>
            <a:r>
              <a:rPr lang="en-US" dirty="0" smtClean="0"/>
              <a:t>Real-time workflow (synchronous).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3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Scope: workflow will run on which records.</a:t>
            </a:r>
          </a:p>
          <a:p>
            <a:r>
              <a:rPr lang="en-US" dirty="0" smtClean="0"/>
              <a:t>Start when: record is created/status changed/ assigned/deleted/fields change.</a:t>
            </a:r>
          </a:p>
          <a:p>
            <a:r>
              <a:rPr lang="en-US" dirty="0" smtClean="0"/>
              <a:t>Workflow step: what exactly workflow will perform.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Stage: split workflow into sections.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Check Condition: add if __ then __ statement.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Conditional Branch: must follow Check Condition. Add else __ if __ then __.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Default Action: must follow Check Condition. Add else __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Wait Condition: real-time workflow cannot use this. Pause the workflow until the condition has been met.</a:t>
            </a:r>
          </a:p>
        </p:txBody>
      </p:sp>
    </p:spTree>
    <p:extLst>
      <p:ext uri="{BB962C8B-B14F-4D97-AF65-F5344CB8AC3E}">
        <p14:creationId xmlns:p14="http://schemas.microsoft.com/office/powerpoint/2010/main" val="884658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step: (continue)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Parallel Wait Branch: same as Wait Condition but runs parallel to the workflow.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Create/Update/Assign Record.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Send Email: can send email based on a template.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 Child Workflow: usually used to perform a task outside the original selected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Change Status.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Stop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workflow loop more than 16 times in 10 minutes, it will be marked as infinite loops and will be stopped.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0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Workflow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progress of running workflows for errors &amp; logic.</a:t>
            </a:r>
          </a:p>
          <a:p>
            <a:r>
              <a:rPr lang="en-US" dirty="0" smtClean="0"/>
              <a:t>Settings =&gt; System Jobs.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0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Chart &amp;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 &amp; Dashboard characteristics.</a:t>
            </a:r>
          </a:p>
          <a:p>
            <a:r>
              <a:rPr lang="en-US" dirty="0" smtClean="0"/>
              <a:t>Types of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52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&amp; Dashboard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Graphic </a:t>
            </a:r>
            <a:r>
              <a:rPr lang="en-US" dirty="0"/>
              <a:t>representation of data from multiple records of an entity.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Build from query on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Dashboard: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Quick report.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set of charts, views, web resources, </a:t>
            </a:r>
            <a:r>
              <a:rPr lang="en-US" dirty="0" err="1" smtClean="0"/>
              <a:t>iFrames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Shown when user logged in.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Can set a dashboard to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Fields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field &amp; Custom field.</a:t>
            </a:r>
          </a:p>
          <a:p>
            <a:r>
              <a:rPr lang="en-US" dirty="0" smtClean="0"/>
              <a:t>Field types.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2193894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chart: created by System Administrator or System Customizer. These charts are by default visible to all users.</a:t>
            </a:r>
          </a:p>
          <a:p>
            <a:pPr algn="just"/>
            <a:r>
              <a:rPr lang="en-US" dirty="0" smtClean="0"/>
              <a:t>User chart: created by any user. Only visible to owner and shared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field &amp; Custom field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14869"/>
              </p:ext>
            </p:extLst>
          </p:nvPr>
        </p:nvGraphicFramePr>
        <p:xfrm>
          <a:off x="838200" y="1825625"/>
          <a:ext cx="10515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</a:t>
                      </a:r>
                      <a:endParaRPr lang="en-US" sz="3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Custom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User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US" sz="3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 no formula.</a:t>
            </a:r>
          </a:p>
          <a:p>
            <a:r>
              <a:rPr lang="en-US" dirty="0" smtClean="0"/>
              <a:t>Calculated: calculated from current/parent entity fields.</a:t>
            </a:r>
          </a:p>
          <a:p>
            <a:r>
              <a:rPr lang="en-US" dirty="0"/>
              <a:t>Rollup: </a:t>
            </a:r>
            <a:r>
              <a:rPr lang="en-US" dirty="0" smtClean="0"/>
              <a:t>aggregate </a:t>
            </a:r>
            <a:r>
              <a:rPr lang="en-US" dirty="0"/>
              <a:t>value computed from the </a:t>
            </a:r>
            <a:r>
              <a:rPr lang="en-US" dirty="0" smtClean="0"/>
              <a:t>current entity or related entities.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783320"/>
              </p:ext>
            </p:extLst>
          </p:nvPr>
        </p:nvGraphicFramePr>
        <p:xfrm>
          <a:off x="838200" y="3896472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Calculated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Rollup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 won’t trigger workflow.</a:t>
                      </a:r>
                    </a:p>
                    <a:p>
                      <a:r>
                        <a:rPr lang="en-US" dirty="0" smtClean="0"/>
                        <a:t>Only read,</a:t>
                      </a:r>
                      <a:r>
                        <a:rPr lang="en-US" baseline="0" dirty="0" smtClean="0"/>
                        <a:t> no create or update in plugins.</a:t>
                      </a:r>
                    </a:p>
                    <a:p>
                      <a:r>
                        <a:rPr lang="en-US" baseline="0" dirty="0" smtClean="0"/>
                        <a:t>Virtual and not stored in the database.</a:t>
                      </a:r>
                    </a:p>
                    <a:p>
                      <a:r>
                        <a:rPr lang="en-US" baseline="0" dirty="0" smtClean="0"/>
                        <a:t>Cannot mix AND/OR statements. Use only OR </a:t>
                      </a:r>
                      <a:r>
                        <a:rPr lang="en-US" baseline="0" dirty="0" err="1" smtClean="0"/>
                        <a:t>or</a:t>
                      </a:r>
                      <a:r>
                        <a:rPr lang="en-US" baseline="0" dirty="0" smtClean="0"/>
                        <a:t> AND.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perform in real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time.</a:t>
                      </a:r>
                    </a:p>
                    <a:p>
                      <a:r>
                        <a:rPr lang="en-US" dirty="0" smtClean="0"/>
                        <a:t>Stored in the database.</a:t>
                      </a:r>
                    </a:p>
                    <a:p>
                      <a:pPr algn="just"/>
                      <a:r>
                        <a:rPr lang="en-US" dirty="0" smtClean="0"/>
                        <a:t>Recalculating will</a:t>
                      </a:r>
                      <a:r>
                        <a:rPr lang="en-US" baseline="0" dirty="0" smtClean="0"/>
                        <a:t> not trigger the update plugin context.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6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9987"/>
          </a:xfrm>
        </p:spPr>
        <p:txBody>
          <a:bodyPr>
            <a:normAutofit/>
          </a:bodyPr>
          <a:lstStyle/>
          <a:p>
            <a:r>
              <a:rPr lang="en-US" dirty="0" smtClean="0"/>
              <a:t>Field Type.</a:t>
            </a:r>
          </a:p>
          <a:p>
            <a:r>
              <a:rPr lang="en-US" dirty="0" smtClean="0"/>
              <a:t>Display Name: label for displaying in CRM.</a:t>
            </a:r>
          </a:p>
          <a:p>
            <a:r>
              <a:rPr lang="en-US" dirty="0" smtClean="0"/>
              <a:t>Name: column name in SQL Server.</a:t>
            </a:r>
          </a:p>
          <a:p>
            <a:r>
              <a:rPr lang="en-US" dirty="0" smtClean="0"/>
              <a:t>Field Security: non-customizable if enabled.</a:t>
            </a:r>
          </a:p>
          <a:p>
            <a:r>
              <a:rPr lang="en-US" dirty="0" smtClean="0"/>
              <a:t>Auditing.</a:t>
            </a:r>
          </a:p>
          <a:p>
            <a:r>
              <a:rPr lang="en-US" dirty="0" smtClean="0"/>
              <a:t>Field Requirement: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Business Required: must be filled in order to save.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Business Recommend.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Optional.</a:t>
            </a:r>
          </a:p>
        </p:txBody>
      </p:sp>
    </p:spTree>
    <p:extLst>
      <p:ext uri="{BB962C8B-B14F-4D97-AF65-F5344CB8AC3E}">
        <p14:creationId xmlns:p14="http://schemas.microsoft.com/office/powerpoint/2010/main" val="12499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Searchable.</a:t>
            </a:r>
          </a:p>
          <a:p>
            <a:r>
              <a:rPr lang="en-US" dirty="0" smtClean="0"/>
              <a:t>Description.</a:t>
            </a:r>
          </a:p>
          <a:p>
            <a:r>
              <a:rPr lang="en-US" dirty="0" smtClean="0"/>
              <a:t>Data Type.</a:t>
            </a:r>
          </a:p>
        </p:txBody>
      </p:sp>
    </p:spTree>
    <p:extLst>
      <p:ext uri="{BB962C8B-B14F-4D97-AF65-F5344CB8AC3E}">
        <p14:creationId xmlns:p14="http://schemas.microsoft.com/office/powerpoint/2010/main" val="165672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02424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647"/>
                <a:gridCol w="2232212"/>
                <a:gridCol w="1949823"/>
                <a:gridCol w="1854798"/>
                <a:gridCol w="2103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 Point Number</a:t>
                      </a:r>
                    </a:p>
                    <a:p>
                      <a:r>
                        <a:rPr lang="en-US" dirty="0" smtClean="0"/>
                        <a:t>Decimal Number</a:t>
                      </a:r>
                    </a:p>
                    <a:p>
                      <a:r>
                        <a:rPr lang="en-US" dirty="0" smtClean="0"/>
                        <a:t>Whole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Line of Text</a:t>
                      </a:r>
                    </a:p>
                    <a:p>
                      <a:r>
                        <a:rPr lang="en-US" dirty="0" smtClean="0"/>
                        <a:t>Multiple Lines of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</a:p>
                    <a:p>
                      <a:r>
                        <a:rPr lang="en-US" dirty="0" smtClean="0"/>
                        <a:t>Currency</a:t>
                      </a:r>
                    </a:p>
                    <a:p>
                      <a:r>
                        <a:rPr lang="en-US" dirty="0" smtClean="0"/>
                        <a:t>Date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Lookup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Set</a:t>
                      </a:r>
                    </a:p>
                    <a:p>
                      <a:r>
                        <a:rPr lang="en-US" dirty="0" smtClean="0"/>
                        <a:t>Multi-Option</a:t>
                      </a:r>
                      <a:r>
                        <a:rPr lang="en-US" baseline="0" dirty="0" smtClean="0"/>
                        <a:t> Select</a:t>
                      </a:r>
                    </a:p>
                    <a:p>
                      <a:r>
                        <a:rPr lang="en-US" baseline="0" dirty="0" smtClean="0"/>
                        <a:t>Two Options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50024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Lookup: refer to another entity.</a:t>
            </a:r>
          </a:p>
          <a:p>
            <a:r>
              <a:rPr lang="en-US" dirty="0" smtClean="0"/>
              <a:t>Customer: refer to an account/contact.</a:t>
            </a:r>
          </a:p>
          <a:p>
            <a:r>
              <a:rPr lang="en-US" dirty="0" smtClean="0"/>
              <a:t>Whole Number: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entity.</a:t>
            </a:r>
          </a:p>
          <a:p>
            <a:r>
              <a:rPr lang="en-US" dirty="0" smtClean="0"/>
              <a:t>Key options.</a:t>
            </a:r>
          </a:p>
          <a:p>
            <a:r>
              <a:rPr lang="en-US" dirty="0" smtClean="0"/>
              <a:t>Entity for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1142</Words>
  <Application>Microsoft Office PowerPoint</Application>
  <PresentationFormat>Widescreen</PresentationFormat>
  <Paragraphs>195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 2</vt:lpstr>
      <vt:lpstr>Office Theme</vt:lpstr>
      <vt:lpstr>Dynamics 365 Online</vt:lpstr>
      <vt:lpstr>Customization in Dynamics 365</vt:lpstr>
      <vt:lpstr>Customizing Fields</vt:lpstr>
      <vt:lpstr>System field &amp; Custom field</vt:lpstr>
      <vt:lpstr>Field Types</vt:lpstr>
      <vt:lpstr>Key Options</vt:lpstr>
      <vt:lpstr>Key Options</vt:lpstr>
      <vt:lpstr>Data Type</vt:lpstr>
      <vt:lpstr>Customizing Entities</vt:lpstr>
      <vt:lpstr>Type of Entities</vt:lpstr>
      <vt:lpstr>Key Options</vt:lpstr>
      <vt:lpstr>Entity for Phone</vt:lpstr>
      <vt:lpstr>Customizing Forms</vt:lpstr>
      <vt:lpstr>Types of Form</vt:lpstr>
      <vt:lpstr>Structure of a Form</vt:lpstr>
      <vt:lpstr>Key Options</vt:lpstr>
      <vt:lpstr>Design Form for Phone</vt:lpstr>
      <vt:lpstr>Customizing Views</vt:lpstr>
      <vt:lpstr>View Characteristics</vt:lpstr>
      <vt:lpstr>Types of View</vt:lpstr>
      <vt:lpstr>Customizing Workflows</vt:lpstr>
      <vt:lpstr>Workflow Characteristic</vt:lpstr>
      <vt:lpstr>Types of Workflow</vt:lpstr>
      <vt:lpstr>Key Options</vt:lpstr>
      <vt:lpstr>Key Options</vt:lpstr>
      <vt:lpstr>Infinite loops</vt:lpstr>
      <vt:lpstr>Monitoring Workflow Status</vt:lpstr>
      <vt:lpstr>Customize Chart &amp; Dashboard</vt:lpstr>
      <vt:lpstr>Chart &amp; Dashboard Characteristic</vt:lpstr>
      <vt:lpstr>Types of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Phuoc Huy</dc:creator>
  <cp:lastModifiedBy>Tran Phuoc Huy</cp:lastModifiedBy>
  <cp:revision>133</cp:revision>
  <dcterms:created xsi:type="dcterms:W3CDTF">2018-05-04T08:38:25Z</dcterms:created>
  <dcterms:modified xsi:type="dcterms:W3CDTF">2018-05-28T02:42:45Z</dcterms:modified>
</cp:coreProperties>
</file>