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6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2256-F451-48B9-B29A-D681416A6B37}" type="datetimeFigureOut">
              <a:rPr lang="en-US" smtClean="0"/>
              <a:t>Monday, 28-May-2018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9FA0-96C0-47DA-89AF-E12863CC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21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2256-F451-48B9-B29A-D681416A6B37}" type="datetimeFigureOut">
              <a:rPr lang="en-US" smtClean="0"/>
              <a:t>Monday, 28-May-2018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9FA0-96C0-47DA-89AF-E12863CC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8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2256-F451-48B9-B29A-D681416A6B37}" type="datetimeFigureOut">
              <a:rPr lang="en-US" smtClean="0"/>
              <a:t>Monday, 28-May-2018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9FA0-96C0-47DA-89AF-E12863CC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0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2256-F451-48B9-B29A-D681416A6B37}" type="datetimeFigureOut">
              <a:rPr lang="en-US" smtClean="0"/>
              <a:t>Monday, 28-May-2018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9FA0-96C0-47DA-89AF-E12863CC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5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2256-F451-48B9-B29A-D681416A6B37}" type="datetimeFigureOut">
              <a:rPr lang="en-US" smtClean="0"/>
              <a:t>Monday, 28-May-2018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9FA0-96C0-47DA-89AF-E12863CC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9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2256-F451-48B9-B29A-D681416A6B37}" type="datetimeFigureOut">
              <a:rPr lang="en-US" smtClean="0"/>
              <a:t>Monday, 28-May-2018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9FA0-96C0-47DA-89AF-E12863CC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8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2256-F451-48B9-B29A-D681416A6B37}" type="datetimeFigureOut">
              <a:rPr lang="en-US" smtClean="0"/>
              <a:t>Monday, 28-May-2018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9FA0-96C0-47DA-89AF-E12863CC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2256-F451-48B9-B29A-D681416A6B37}" type="datetimeFigureOut">
              <a:rPr lang="en-US" smtClean="0"/>
              <a:t>Monday, 28-May-2018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9FA0-96C0-47DA-89AF-E12863CC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7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2256-F451-48B9-B29A-D681416A6B37}" type="datetimeFigureOut">
              <a:rPr lang="en-US" smtClean="0"/>
              <a:t>Monday, 28-May-2018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9FA0-96C0-47DA-89AF-E12863CC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2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2256-F451-48B9-B29A-D681416A6B37}" type="datetimeFigureOut">
              <a:rPr lang="en-US" smtClean="0"/>
              <a:t>Monday, 28-May-2018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9FA0-96C0-47DA-89AF-E12863CC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2256-F451-48B9-B29A-D681416A6B37}" type="datetimeFigureOut">
              <a:rPr lang="en-US" smtClean="0"/>
              <a:t>Monday, 28-May-2018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9FA0-96C0-47DA-89AF-E12863CC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9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72256-F451-48B9-B29A-D681416A6B37}" type="datetimeFigureOut">
              <a:rPr lang="en-US" smtClean="0"/>
              <a:t>Monday, 28-May-2018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59FA0-96C0-47DA-89AF-E12863CC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4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Dynamics 365 Online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4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Plugin.</a:t>
            </a:r>
          </a:p>
          <a:p>
            <a:r>
              <a:rPr lang="en-US" dirty="0" smtClean="0"/>
              <a:t>Workflow.</a:t>
            </a:r>
          </a:p>
          <a:p>
            <a:r>
              <a:rPr lang="en-US" dirty="0" smtClean="0"/>
              <a:t>REST API.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5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Validate fields.</a:t>
            </a:r>
          </a:p>
          <a:p>
            <a:r>
              <a:rPr lang="en-US" dirty="0" smtClean="0"/>
              <a:t>Change field values.</a:t>
            </a:r>
          </a:p>
          <a:p>
            <a:r>
              <a:rPr lang="en-US" dirty="0" smtClean="0"/>
              <a:t>Pass and receive parameter from form to plugin.</a:t>
            </a:r>
          </a:p>
          <a:p>
            <a:r>
              <a:rPr lang="en-US" dirty="0" smtClean="0"/>
              <a:t>Get data from dynamics 365 REST web </a:t>
            </a:r>
            <a:r>
              <a:rPr lang="en-US" dirty="0" err="1" smtClean="0"/>
              <a:t>api</a:t>
            </a:r>
            <a:r>
              <a:rPr lang="en-US" dirty="0" smtClean="0"/>
              <a:t> and redirect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1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0000" b="21961"/>
          <a:stretch/>
        </p:blipFill>
        <p:spPr>
          <a:xfrm>
            <a:off x="0" y="0"/>
            <a:ext cx="11989072" cy="685800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3475033" y="1226228"/>
            <a:ext cx="4082277" cy="1659169"/>
          </a:xfrm>
          <a:prstGeom prst="wedgeRoundRectCallout">
            <a:avLst>
              <a:gd name="adj1" fmla="val -58499"/>
              <a:gd name="adj2" fmla="val 302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Validate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68562"/>
          <a:stretch/>
        </p:blipFill>
        <p:spPr>
          <a:xfrm>
            <a:off x="3759929" y="1727879"/>
            <a:ext cx="3512484" cy="981075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7929690" y="1538515"/>
            <a:ext cx="4059382" cy="1997407"/>
          </a:xfrm>
          <a:prstGeom prst="wedgeRoundRectCallout">
            <a:avLst>
              <a:gd name="adj1" fmla="val -147164"/>
              <a:gd name="adj2" fmla="val 448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Update “Generated Name” on “Name” field value changes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9143" y="2269772"/>
            <a:ext cx="3800475" cy="119062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667657" y="4049485"/>
            <a:ext cx="8505372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60519" y="4030322"/>
            <a:ext cx="2750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Parameter from main form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9343572" y="3952955"/>
            <a:ext cx="2274110" cy="1190172"/>
          </a:xfrm>
          <a:prstGeom prst="wedgeRoundRect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from Dynamics REST web </a:t>
            </a:r>
            <a:r>
              <a:rPr lang="en-US" dirty="0" err="1" smtClean="0"/>
              <a:t>api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66057" y="5349875"/>
            <a:ext cx="10900229" cy="1418871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ular Callout 16"/>
          <p:cNvSpPr/>
          <p:nvPr/>
        </p:nvSpPr>
        <p:spPr>
          <a:xfrm>
            <a:off x="725714" y="4391488"/>
            <a:ext cx="2274110" cy="1008814"/>
          </a:xfrm>
          <a:prstGeom prst="wedgeRoundRectCallout">
            <a:avLst>
              <a:gd name="adj1" fmla="val -32561"/>
              <a:gd name="adj2" fmla="val 82642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to redirect to edit 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5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Scheduled workflow with given time.</a:t>
            </a:r>
          </a:p>
          <a:p>
            <a:r>
              <a:rPr lang="en-US" dirty="0" smtClean="0"/>
              <a:t>Custom workflow for creating accounts.</a:t>
            </a:r>
          </a:p>
          <a:p>
            <a:r>
              <a:rPr lang="en-US" dirty="0" smtClean="0"/>
              <a:t>Pass and receive parameter in custom workflow.</a:t>
            </a:r>
          </a:p>
        </p:txBody>
      </p:sp>
    </p:spTree>
    <p:extLst>
      <p:ext uri="{BB962C8B-B14F-4D97-AF65-F5344CB8AC3E}">
        <p14:creationId xmlns:p14="http://schemas.microsoft.com/office/powerpoint/2010/main" val="2334602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Scheduled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14600" y="3810000"/>
            <a:ext cx="1562100" cy="1562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workflow</a:t>
            </a:r>
            <a:endParaRPr lang="en-US" dirty="0"/>
          </a:p>
        </p:txBody>
      </p:sp>
      <p:sp>
        <p:nvSpPr>
          <p:cNvPr id="6" name="U-Turn Arrow 5"/>
          <p:cNvSpPr/>
          <p:nvPr/>
        </p:nvSpPr>
        <p:spPr>
          <a:xfrm>
            <a:off x="3225800" y="2946400"/>
            <a:ext cx="2095500" cy="863600"/>
          </a:xfrm>
          <a:prstGeom prst="uturnArrow">
            <a:avLst>
              <a:gd name="adj1" fmla="val 16176"/>
              <a:gd name="adj2" fmla="val 25000"/>
              <a:gd name="adj3" fmla="val 25000"/>
              <a:gd name="adj4" fmla="val 50000"/>
              <a:gd name="adj5" fmla="val 10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64050" y="3810000"/>
            <a:ext cx="1562100" cy="1562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 main action</a:t>
            </a:r>
            <a:endParaRPr lang="en-US" dirty="0"/>
          </a:p>
        </p:txBody>
      </p:sp>
      <p:sp>
        <p:nvSpPr>
          <p:cNvPr id="8" name="U-Turn Arrow 7"/>
          <p:cNvSpPr/>
          <p:nvPr/>
        </p:nvSpPr>
        <p:spPr>
          <a:xfrm>
            <a:off x="5321300" y="2946400"/>
            <a:ext cx="2095500" cy="863600"/>
          </a:xfrm>
          <a:prstGeom prst="uturnArrow">
            <a:avLst>
              <a:gd name="adj1" fmla="val 16176"/>
              <a:gd name="adj2" fmla="val 25000"/>
              <a:gd name="adj3" fmla="val 25000"/>
              <a:gd name="adj4" fmla="val 50000"/>
              <a:gd name="adj5" fmla="val 10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559550" y="3810000"/>
            <a:ext cx="1562100" cy="1562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Wait</a:t>
            </a:r>
            <a:endParaRPr lang="en-US" dirty="0"/>
          </a:p>
        </p:txBody>
      </p:sp>
      <p:sp>
        <p:nvSpPr>
          <p:cNvPr id="10" name="U-Turn Arrow 9"/>
          <p:cNvSpPr/>
          <p:nvPr/>
        </p:nvSpPr>
        <p:spPr>
          <a:xfrm>
            <a:off x="7416800" y="2946400"/>
            <a:ext cx="2095500" cy="863600"/>
          </a:xfrm>
          <a:prstGeom prst="uturnArrow">
            <a:avLst>
              <a:gd name="adj1" fmla="val 16176"/>
              <a:gd name="adj2" fmla="val 25000"/>
              <a:gd name="adj3" fmla="val 25000"/>
              <a:gd name="adj4" fmla="val 50000"/>
              <a:gd name="adj5" fmla="val 10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502650" y="3810000"/>
            <a:ext cx="1562100" cy="1562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workflow</a:t>
            </a:r>
            <a:endParaRPr lang="en-US" dirty="0"/>
          </a:p>
        </p:txBody>
      </p:sp>
      <p:sp>
        <p:nvSpPr>
          <p:cNvPr id="13" name="U-Turn Arrow 12"/>
          <p:cNvSpPr/>
          <p:nvPr/>
        </p:nvSpPr>
        <p:spPr>
          <a:xfrm rot="10800000">
            <a:off x="4991100" y="5372100"/>
            <a:ext cx="4445000" cy="863600"/>
          </a:xfrm>
          <a:prstGeom prst="uturnArrow">
            <a:avLst>
              <a:gd name="adj1" fmla="val 16176"/>
              <a:gd name="adj2" fmla="val 25000"/>
              <a:gd name="adj3" fmla="val 25000"/>
              <a:gd name="adj4" fmla="val 50000"/>
              <a:gd name="adj5" fmla="val 10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28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103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Dynamics 365 Online</vt:lpstr>
      <vt:lpstr>Examples</vt:lpstr>
      <vt:lpstr>Plugin</vt:lpstr>
      <vt:lpstr>PowerPoint Presentation</vt:lpstr>
      <vt:lpstr>Workflow</vt:lpstr>
      <vt:lpstr>Scheduled workflow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Dynamics 365 Online</dc:title>
  <dc:creator>Tran Phuoc Huy</dc:creator>
  <cp:lastModifiedBy>Tran Phuoc Huy</cp:lastModifiedBy>
  <cp:revision>23</cp:revision>
  <dcterms:created xsi:type="dcterms:W3CDTF">2018-05-28T02:48:43Z</dcterms:created>
  <dcterms:modified xsi:type="dcterms:W3CDTF">2018-05-28T06:34:08Z</dcterms:modified>
</cp:coreProperties>
</file>