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93F3-C1EE-4E58-8E7B-089555F074C2}" type="datetimeFigureOut">
              <a:rPr lang="en-US" smtClean="0"/>
              <a:t>Friday 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Customization in Dynamics 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Fields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field &amp; Custom field.</a:t>
            </a:r>
          </a:p>
          <a:p>
            <a:r>
              <a:rPr lang="en-US" dirty="0" smtClean="0"/>
              <a:t>Field types.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Calculated </a:t>
            </a:r>
            <a:r>
              <a:rPr lang="en-US" dirty="0"/>
              <a:t>field &amp; </a:t>
            </a:r>
            <a:r>
              <a:rPr lang="en-US"/>
              <a:t>Rollup </a:t>
            </a:r>
            <a:r>
              <a:rPr lang="en-US" smtClean="0"/>
              <a:t>field.</a:t>
            </a:r>
            <a:endParaRPr lang="en-US" dirty="0" smtClean="0"/>
          </a:p>
          <a:p>
            <a:r>
              <a:rPr lang="en-US" dirty="0" smtClean="0"/>
              <a:t>Key options.</a:t>
            </a:r>
          </a:p>
          <a:p>
            <a:r>
              <a:rPr lang="en-US" dirty="0" smtClean="0"/>
              <a:t>Data Type.</a:t>
            </a:r>
          </a:p>
        </p:txBody>
      </p:sp>
    </p:spTree>
    <p:extLst>
      <p:ext uri="{BB962C8B-B14F-4D97-AF65-F5344CB8AC3E}">
        <p14:creationId xmlns:p14="http://schemas.microsoft.com/office/powerpoint/2010/main" val="219389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field &amp; Custom field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14869"/>
              </p:ext>
            </p:extLst>
          </p:nvPr>
        </p:nvGraphicFramePr>
        <p:xfrm>
          <a:off x="838200" y="1825625"/>
          <a:ext cx="10515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field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Custom field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User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8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Simple: no formula.</a:t>
            </a:r>
          </a:p>
          <a:p>
            <a:r>
              <a:rPr lang="en-US" dirty="0" smtClean="0"/>
              <a:t>Calculated: calculated from current/parent entity fields.</a:t>
            </a:r>
          </a:p>
          <a:p>
            <a:r>
              <a:rPr lang="en-US" dirty="0"/>
              <a:t>Rollup: </a:t>
            </a:r>
            <a:r>
              <a:rPr lang="en-US" dirty="0" smtClean="0"/>
              <a:t>aggregate </a:t>
            </a:r>
            <a:r>
              <a:rPr lang="en-US" dirty="0"/>
              <a:t>value computed from the </a:t>
            </a:r>
            <a:r>
              <a:rPr lang="en-US" dirty="0" smtClean="0"/>
              <a:t>current entity or related entities.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6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</a:t>
            </a:r>
            <a:r>
              <a:rPr lang="en-US" dirty="0" smtClean="0"/>
              <a:t>Field </a:t>
            </a:r>
            <a:r>
              <a:rPr lang="en-US" dirty="0"/>
              <a:t>&amp; Rollup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1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Office Theme</vt:lpstr>
      <vt:lpstr>Dynamics 365 Online</vt:lpstr>
      <vt:lpstr>Customizing Fields</vt:lpstr>
      <vt:lpstr>System field &amp; Custom field</vt:lpstr>
      <vt:lpstr>Field Types</vt:lpstr>
      <vt:lpstr>Calculated Field &amp; Rollup Field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Phuoc Huy</dc:creator>
  <cp:lastModifiedBy>Tran Phuoc Huy</cp:lastModifiedBy>
  <cp:revision>18</cp:revision>
  <dcterms:created xsi:type="dcterms:W3CDTF">2018-05-04T08:38:25Z</dcterms:created>
  <dcterms:modified xsi:type="dcterms:W3CDTF">2018-05-04T10:00:22Z</dcterms:modified>
</cp:coreProperties>
</file>