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2256-F451-48B9-B29A-D681416A6B37}" type="datetimeFigureOut">
              <a:rPr lang="en-US" smtClean="0"/>
              <a:t>Monday, 04-June-2018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9FA0-96C0-47DA-89AF-E12863CC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Number Generator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generate a string based on settings (prefix, max, min).</a:t>
            </a:r>
          </a:p>
          <a:p>
            <a:r>
              <a:rPr lang="en-US" dirty="0" smtClean="0"/>
              <a:t>Example: prefix = “GT”, max=10, min=4.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First record: GT004.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Second record: GT005.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Last record: GT010.</a:t>
            </a:r>
          </a:p>
        </p:txBody>
      </p:sp>
    </p:spTree>
    <p:extLst>
      <p:ext uri="{BB962C8B-B14F-4D97-AF65-F5344CB8AC3E}">
        <p14:creationId xmlns:p14="http://schemas.microsoft.com/office/powerpoint/2010/main" val="22886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</a:t>
            </a:r>
            <a:r>
              <a:rPr lang="en-US" dirty="0" smtClean="0"/>
              <a:t>Generator </a:t>
            </a:r>
            <a:r>
              <a:rPr lang="en-US" dirty="0"/>
              <a:t>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custom entity to store settings.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4" t="18431" r="3074" b="19216"/>
          <a:stretch/>
        </p:blipFill>
        <p:spPr>
          <a:xfrm>
            <a:off x="394447" y="2460813"/>
            <a:ext cx="7718612" cy="4276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0541" y="3826669"/>
            <a:ext cx="6331884" cy="97869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113059" y="4095750"/>
            <a:ext cx="897591" cy="51435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20175" y="4025384"/>
            <a:ext cx="297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resource:</a:t>
            </a:r>
          </a:p>
          <a:p>
            <a:r>
              <a:rPr lang="en-US" dirty="0" smtClean="0"/>
              <a:t>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 ajax,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2 columns to entity: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new_autonumberingoptionid</a:t>
            </a:r>
            <a:r>
              <a:rPr lang="en-US" dirty="0" smtClean="0"/>
              <a:t>: lookup to setting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new_autonumber</a:t>
            </a:r>
            <a:r>
              <a:rPr lang="en-US" dirty="0" smtClean="0"/>
              <a:t>: to store generated string.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23" b="28108"/>
          <a:stretch/>
        </p:blipFill>
        <p:spPr>
          <a:xfrm>
            <a:off x="0" y="3149600"/>
            <a:ext cx="12192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 plugin on Create and Update on any entity.</a:t>
            </a:r>
          </a:p>
          <a:p>
            <a:r>
              <a:rPr lang="en-US" dirty="0" smtClean="0"/>
              <a:t>Plugin details: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user updates setting entity(rule).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user removes rule on current record, clear “Auto Number” of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the rule is applying to current record.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“Next Number” reaches “Max”.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Generate string and increase “Next Number” on rule.</a:t>
            </a:r>
          </a:p>
        </p:txBody>
      </p:sp>
    </p:spTree>
    <p:extLst>
      <p:ext uri="{BB962C8B-B14F-4D97-AF65-F5344CB8AC3E}">
        <p14:creationId xmlns:p14="http://schemas.microsoft.com/office/powerpoint/2010/main" val="15764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</a:t>
            </a:r>
            <a:r>
              <a:rPr lang="en-US" dirty="0" smtClean="0"/>
              <a:t>Plugin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143500" algn="l"/>
              </a:tabLst>
            </a:pPr>
            <a:r>
              <a:rPr lang="en-US" dirty="0" smtClean="0"/>
              <a:t>Rule:	Record 1:</a:t>
            </a: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/>
              <a:t>	</a:t>
            </a:r>
            <a:r>
              <a:rPr lang="en-US" dirty="0" smtClean="0"/>
              <a:t>Record 2:</a:t>
            </a:r>
          </a:p>
          <a:p>
            <a:pPr marL="0" indent="0">
              <a:buNone/>
              <a:tabLst>
                <a:tab pos="5143500" algn="l"/>
              </a:tabLst>
            </a:pPr>
            <a:endParaRPr lang="en-US" dirty="0"/>
          </a:p>
          <a:p>
            <a:pPr marL="0" indent="0">
              <a:buNone/>
              <a:tabLst>
                <a:tab pos="5143500" algn="l"/>
              </a:tabLst>
            </a:pPr>
            <a:endParaRPr lang="en-US" dirty="0" smtClean="0"/>
          </a:p>
          <a:p>
            <a:pPr marL="0" indent="0">
              <a:buNone/>
              <a:tabLst>
                <a:tab pos="5143500" algn="l"/>
              </a:tabLst>
            </a:pP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72" t="33414" r="63389" b="20001"/>
          <a:stretch/>
        </p:blipFill>
        <p:spPr>
          <a:xfrm>
            <a:off x="1142999" y="2362200"/>
            <a:ext cx="3492465" cy="420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2227263"/>
            <a:ext cx="6305550" cy="1077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460"/>
          <a:stretch/>
        </p:blipFill>
        <p:spPr>
          <a:xfrm>
            <a:off x="5613400" y="3756835"/>
            <a:ext cx="6248400" cy="11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8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Number Generator Plugin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3: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100" dirty="0" smtClean="0"/>
          </a:p>
          <a:p>
            <a:r>
              <a:rPr lang="en-US" dirty="0" smtClean="0"/>
              <a:t>Record 3 with account rule: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5" t="39443" r="24668" b="31569"/>
          <a:stretch/>
        </p:blipFill>
        <p:spPr>
          <a:xfrm>
            <a:off x="2930354" y="1825625"/>
            <a:ext cx="6412542" cy="216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04" t="41372" r="26976" b="32157"/>
          <a:stretch/>
        </p:blipFill>
        <p:spPr>
          <a:xfrm>
            <a:off x="2930354" y="4375523"/>
            <a:ext cx="6412542" cy="20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SPA.</a:t>
            </a:r>
          </a:p>
          <a:p>
            <a:r>
              <a:rPr lang="en-US" dirty="0" smtClean="0"/>
              <a:t>Call Dynamics 365 web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smtClean="0"/>
              <a:t>from ASP.NET.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Plugin.</a:t>
            </a:r>
          </a:p>
          <a:p>
            <a:r>
              <a:rPr lang="en-US" dirty="0" smtClean="0"/>
              <a:t>Workflow.</a:t>
            </a:r>
          </a:p>
          <a:p>
            <a:r>
              <a:rPr lang="en-US" dirty="0" smtClean="0"/>
              <a:t>REST Web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fields.</a:t>
            </a:r>
          </a:p>
          <a:p>
            <a:r>
              <a:rPr lang="en-US" dirty="0" smtClean="0"/>
              <a:t>Change field values.</a:t>
            </a:r>
          </a:p>
          <a:p>
            <a:r>
              <a:rPr lang="en-US" dirty="0" smtClean="0"/>
              <a:t>Pass and receive parameter from form to plugin.</a:t>
            </a:r>
          </a:p>
          <a:p>
            <a:r>
              <a:rPr lang="en-US" dirty="0" smtClean="0"/>
              <a:t>Get data from dynamics 365 REST web </a:t>
            </a:r>
            <a:r>
              <a:rPr lang="en-US" dirty="0" err="1" smtClean="0"/>
              <a:t>api</a:t>
            </a:r>
            <a:r>
              <a:rPr lang="en-US" dirty="0" smtClean="0"/>
              <a:t> and redirect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00" b="21961"/>
          <a:stretch/>
        </p:blipFill>
        <p:spPr>
          <a:xfrm>
            <a:off x="0" y="0"/>
            <a:ext cx="11989072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475033" y="1226228"/>
            <a:ext cx="4082277" cy="1659169"/>
          </a:xfrm>
          <a:prstGeom prst="wedgeRoundRectCallout">
            <a:avLst>
              <a:gd name="adj1" fmla="val -58499"/>
              <a:gd name="adj2" fmla="val 30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Validate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8562"/>
          <a:stretch/>
        </p:blipFill>
        <p:spPr>
          <a:xfrm>
            <a:off x="3759929" y="1727879"/>
            <a:ext cx="3512484" cy="98107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7929690" y="1538515"/>
            <a:ext cx="4059382" cy="1997407"/>
          </a:xfrm>
          <a:prstGeom prst="wedgeRoundRectCallout">
            <a:avLst>
              <a:gd name="adj1" fmla="val -147164"/>
              <a:gd name="adj2" fmla="val 4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Update “Generated Name” on “Name” field value changes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43" y="2269772"/>
            <a:ext cx="3800475" cy="11906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67657" y="4049485"/>
            <a:ext cx="850537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60519" y="4030322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Parameter from main form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9343572" y="3952955"/>
            <a:ext cx="2274110" cy="1190172"/>
          </a:xfrm>
          <a:prstGeom prst="wedgeRound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</a:t>
            </a:r>
            <a:r>
              <a:rPr lang="en-US" dirty="0" smtClean="0"/>
              <a:t>Dynamics 365 </a:t>
            </a:r>
            <a:r>
              <a:rPr lang="en-US" dirty="0" smtClean="0"/>
              <a:t>REST web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6057" y="5349875"/>
            <a:ext cx="10900229" cy="141887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725714" y="4391488"/>
            <a:ext cx="2274110" cy="1008814"/>
          </a:xfrm>
          <a:prstGeom prst="wedgeRoundRectCallout">
            <a:avLst>
              <a:gd name="adj1" fmla="val -32561"/>
              <a:gd name="adj2" fmla="val 8264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redirect to edit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Scheduled workflow with given time.</a:t>
            </a:r>
          </a:p>
          <a:p>
            <a:r>
              <a:rPr lang="en-US" dirty="0" smtClean="0"/>
              <a:t>Custom workflow for creating accounts.</a:t>
            </a:r>
          </a:p>
          <a:p>
            <a:r>
              <a:rPr lang="en-US" dirty="0" smtClean="0"/>
              <a:t>Pass and receive parameter in custom workflow.</a:t>
            </a:r>
          </a:p>
        </p:txBody>
      </p:sp>
    </p:spTree>
    <p:extLst>
      <p:ext uri="{BB962C8B-B14F-4D97-AF65-F5344CB8AC3E}">
        <p14:creationId xmlns:p14="http://schemas.microsoft.com/office/powerpoint/2010/main" val="23346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workflow</a:t>
            </a:r>
            <a:endParaRPr lang="en-US" dirty="0"/>
          </a:p>
        </p:txBody>
      </p:sp>
      <p:sp>
        <p:nvSpPr>
          <p:cNvPr id="6" name="U-Turn Arrow 5"/>
          <p:cNvSpPr/>
          <p:nvPr/>
        </p:nvSpPr>
        <p:spPr>
          <a:xfrm>
            <a:off x="3225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0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main action</a:t>
            </a:r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>
            <a:off x="53213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95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Wait</a:t>
            </a:r>
            <a:endParaRPr lang="en-US" dirty="0"/>
          </a:p>
        </p:txBody>
      </p:sp>
      <p:sp>
        <p:nvSpPr>
          <p:cNvPr id="10" name="U-Turn Arrow 9"/>
          <p:cNvSpPr/>
          <p:nvPr/>
        </p:nvSpPr>
        <p:spPr>
          <a:xfrm>
            <a:off x="7416800" y="2946400"/>
            <a:ext cx="2095500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02650" y="3810000"/>
            <a:ext cx="1562100" cy="1562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this workflow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4991100" y="5372100"/>
            <a:ext cx="4368053" cy="863600"/>
          </a:xfrm>
          <a:prstGeom prst="uturnArrow">
            <a:avLst>
              <a:gd name="adj1" fmla="val 16176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054" b="25687"/>
          <a:stretch/>
        </p:blipFill>
        <p:spPr>
          <a:xfrm>
            <a:off x="1055920" y="1490322"/>
            <a:ext cx="10080160" cy="50219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171" y="3120571"/>
            <a:ext cx="1654628" cy="43542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43485" y="2438399"/>
            <a:ext cx="3040744" cy="30480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0627" y="4850944"/>
            <a:ext cx="8244116" cy="17962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7384"/>
          <a:stretch/>
        </p:blipFill>
        <p:spPr>
          <a:xfrm>
            <a:off x="6384925" y="517185"/>
            <a:ext cx="5464175" cy="838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500" y="5257800"/>
            <a:ext cx="7886700" cy="49127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84924" y="466645"/>
            <a:ext cx="5553075" cy="91414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194800" y="1490322"/>
            <a:ext cx="1549400" cy="367857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063" r="51912" b="35514"/>
          <a:stretch/>
        </p:blipFill>
        <p:spPr>
          <a:xfrm>
            <a:off x="838200" y="2425023"/>
            <a:ext cx="10128537" cy="40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Workflow for Creating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parameter to workflow: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custom workflow: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682" r="45952" b="76058"/>
          <a:stretch/>
        </p:blipFill>
        <p:spPr>
          <a:xfrm>
            <a:off x="5421776" y="1474788"/>
            <a:ext cx="5932024" cy="123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084" t="33071" r="53125" b="54810"/>
          <a:stretch/>
        </p:blipFill>
        <p:spPr>
          <a:xfrm>
            <a:off x="5421776" y="2658008"/>
            <a:ext cx="5932024" cy="1118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206" t="26408" r="30294" b="24337"/>
          <a:stretch/>
        </p:blipFill>
        <p:spPr>
          <a:xfrm>
            <a:off x="4132729" y="3814763"/>
            <a:ext cx="7221071" cy="280819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746812" y="5419165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37848" y="6015316"/>
            <a:ext cx="2205318" cy="13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37848" y="5706035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28884" y="6288739"/>
            <a:ext cx="2205318" cy="134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109013" y="5419165"/>
            <a:ext cx="488574" cy="5961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93330" y="5521369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run: 2 accounts created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2796" y="5834525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run: 2 accounts created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199136" y="5719482"/>
            <a:ext cx="342969" cy="605865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340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Dynamics 365 Online</vt:lpstr>
      <vt:lpstr>Examples</vt:lpstr>
      <vt:lpstr>Plugin</vt:lpstr>
      <vt:lpstr>PowerPoint Presentation</vt:lpstr>
      <vt:lpstr>Workflow</vt:lpstr>
      <vt:lpstr>Scheduled Workflow</vt:lpstr>
      <vt:lpstr>Scheduled Workflow</vt:lpstr>
      <vt:lpstr>Scheduled Workflow</vt:lpstr>
      <vt:lpstr>Custom Workflow for Creating Account</vt:lpstr>
      <vt:lpstr>Auto Number Generator Plugin</vt:lpstr>
      <vt:lpstr>Auto Number Generator Plugin</vt:lpstr>
      <vt:lpstr>Auto Number Generator Plugin</vt:lpstr>
      <vt:lpstr>Auto Number Generator Plugin</vt:lpstr>
      <vt:lpstr>Auto Number Generator Plugin Result</vt:lpstr>
      <vt:lpstr>Auto Number Generator Plugin Result</vt:lpstr>
      <vt:lpstr>REST Web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Online</dc:title>
  <dc:creator>Tran Phuoc Huy</dc:creator>
  <cp:lastModifiedBy>Tran Phuoc Huy</cp:lastModifiedBy>
  <cp:revision>66</cp:revision>
  <dcterms:created xsi:type="dcterms:W3CDTF">2018-05-28T02:48:43Z</dcterms:created>
  <dcterms:modified xsi:type="dcterms:W3CDTF">2018-06-04T01:51:57Z</dcterms:modified>
</cp:coreProperties>
</file>