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941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338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363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218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366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86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276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32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85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4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172D-739F-4742-89A5-E9F6146BFC24}" type="datetimeFigureOut">
              <a:rPr lang="fr-CH" smtClean="0"/>
              <a:t>16.05.2018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3E00-9B50-4250-88EE-0E1463D993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05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9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7.png"/><Relationship Id="rId12" Type="http://schemas.openxmlformats.org/officeDocument/2006/relationships/image" Target="../media/image5.png"/><Relationship Id="rId17" Type="http://schemas.openxmlformats.org/officeDocument/2006/relationships/image" Target="../media/image16.png"/><Relationship Id="rId25" Type="http://schemas.openxmlformats.org/officeDocument/2006/relationships/image" Target="../media/image6.png"/><Relationship Id="rId33" Type="http://schemas.openxmlformats.org/officeDocument/2006/relationships/image" Target="../media/image32.png"/><Relationship Id="rId46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26.png"/><Relationship Id="rId45" Type="http://schemas.openxmlformats.org/officeDocument/2006/relationships/image" Target="../media/image12.png"/><Relationship Id="rId5" Type="http://schemas.openxmlformats.org/officeDocument/2006/relationships/image" Target="../media/image4.png"/><Relationship Id="rId23" Type="http://schemas.openxmlformats.org/officeDocument/2006/relationships/image" Target="../media/image50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11.png"/><Relationship Id="rId4" Type="http://schemas.openxmlformats.org/officeDocument/2006/relationships/image" Target="../media/image3.png"/><Relationship Id="rId22" Type="http://schemas.openxmlformats.org/officeDocument/2006/relationships/image" Target="../media/image21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Remapping from sensor image to </a:t>
            </a:r>
            <a:r>
              <a:rPr lang="en-US" dirty="0" err="1" smtClean="0"/>
              <a:t>equirectangular</a:t>
            </a:r>
            <a:r>
              <a:rPr lang="en-US" dirty="0" smtClean="0"/>
              <a:t> projection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Marcelo Kaihara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540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5123914" y="79803"/>
            <a:ext cx="1159564" cy="2710208"/>
            <a:chOff x="6536353" y="2412298"/>
            <a:chExt cx="1159564" cy="2710208"/>
          </a:xfrm>
        </p:grpSpPr>
        <p:cxnSp>
          <p:nvCxnSpPr>
            <p:cNvPr id="124" name="Straight Connector 123"/>
            <p:cNvCxnSpPr/>
            <p:nvPr/>
          </p:nvCxnSpPr>
          <p:spPr>
            <a:xfrm flipH="1">
              <a:off x="6536353" y="3999461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540759" y="3529634"/>
              <a:ext cx="2220" cy="1592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6542979" y="2412298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689291" y="2419838"/>
              <a:ext cx="0" cy="1579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>
            <a:stCxn id="64" idx="7"/>
            <a:endCxn id="61" idx="7"/>
          </p:cNvCxnSpPr>
          <p:nvPr/>
        </p:nvCxnSpPr>
        <p:spPr>
          <a:xfrm flipV="1">
            <a:off x="1971682" y="3843070"/>
            <a:ext cx="566051" cy="422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54107" y="1076823"/>
            <a:ext cx="30191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61228" y="171803"/>
                <a:ext cx="2944011" cy="781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CH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fr-CH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CH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28" y="171803"/>
                <a:ext cx="2944011" cy="7818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810601" y="2554940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601" y="2554940"/>
                <a:ext cx="185114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777677" y="77577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677" y="775770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76097" y="-75323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097" y="-75323"/>
                <a:ext cx="229550" cy="276999"/>
              </a:xfrm>
              <a:prstGeom prst="rect">
                <a:avLst/>
              </a:prstGeom>
              <a:blipFill>
                <a:blip r:embed="rId5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153471" y="37727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471" y="377277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692461" y="150703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461" y="1507035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816498" y="3180117"/>
            <a:ext cx="2319131" cy="22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Oval 43"/>
          <p:cNvSpPr/>
          <p:nvPr/>
        </p:nvSpPr>
        <p:spPr>
          <a:xfrm>
            <a:off x="1704394" y="3180117"/>
            <a:ext cx="477078" cy="227937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89" name="Group 88"/>
          <p:cNvGrpSpPr/>
          <p:nvPr/>
        </p:nvGrpSpPr>
        <p:grpSpPr>
          <a:xfrm>
            <a:off x="1147802" y="1810991"/>
            <a:ext cx="1152938" cy="4854447"/>
            <a:chOff x="662609" y="737970"/>
            <a:chExt cx="1152938" cy="4854447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662609" y="4467681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62609" y="1855306"/>
              <a:ext cx="0" cy="3737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62609" y="737970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08921" y="745510"/>
              <a:ext cx="0" cy="3737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6542979" y="1434907"/>
            <a:ext cx="301910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829096" y="1597052"/>
                <a:ext cx="2513958" cy="78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CH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CH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CH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H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H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96" y="1597052"/>
                <a:ext cx="2513958" cy="7800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92052" y="775770"/>
                <a:ext cx="1567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dirty="0" smtClean="0"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52" y="775770"/>
                <a:ext cx="1567865" cy="276999"/>
              </a:xfrm>
              <a:prstGeom prst="rect">
                <a:avLst/>
              </a:prstGeom>
              <a:blipFill>
                <a:blip r:embed="rId16"/>
                <a:stretch>
                  <a:fillRect l="-3502" r="-3113" b="-2391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2498709" y="383637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4" name="Oval 63"/>
          <p:cNvSpPr/>
          <p:nvPr/>
        </p:nvSpPr>
        <p:spPr>
          <a:xfrm>
            <a:off x="1932658" y="425936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10088" y="4281292"/>
            <a:ext cx="1423426" cy="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0"/>
          </p:cNvCxnSpPr>
          <p:nvPr/>
        </p:nvCxnSpPr>
        <p:spPr>
          <a:xfrm flipH="1" flipV="1">
            <a:off x="1955517" y="2742419"/>
            <a:ext cx="1" cy="1516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203650" y="4272889"/>
            <a:ext cx="756065" cy="70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73766" y="4028080"/>
                <a:ext cx="194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66" y="4028080"/>
                <a:ext cx="194797" cy="276999"/>
              </a:xfrm>
              <a:prstGeom prst="rect">
                <a:avLst/>
              </a:prstGeom>
              <a:blipFill>
                <a:blip r:embed="rId17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04380" y="5045643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80" y="5045643"/>
                <a:ext cx="380745" cy="276999"/>
              </a:xfrm>
              <a:prstGeom prst="rect">
                <a:avLst/>
              </a:prstGeom>
              <a:blipFill>
                <a:blip r:embed="rId18"/>
                <a:stretch>
                  <a:fillRect l="-4839" r="-14516" b="-66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>
            <a:off x="1398962" y="4279794"/>
            <a:ext cx="579415" cy="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330048" y="3931114"/>
                <a:ext cx="172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48" y="3931114"/>
                <a:ext cx="172548" cy="276999"/>
              </a:xfrm>
              <a:prstGeom prst="rect">
                <a:avLst/>
              </a:prstGeom>
              <a:blipFill>
                <a:blip r:embed="rId19"/>
                <a:stretch>
                  <a:fillRect l="-50000" t="-2222" r="-42857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2317236" y="1963391"/>
            <a:ext cx="1152938" cy="4854447"/>
            <a:chOff x="662609" y="737970"/>
            <a:chExt cx="1152938" cy="4854447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662609" y="4467681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62609" y="1855306"/>
              <a:ext cx="0" cy="3737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62609" y="737970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808921" y="745510"/>
              <a:ext cx="0" cy="3737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997044" y="2682892"/>
                <a:ext cx="10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044" y="2682892"/>
                <a:ext cx="1072730" cy="276999"/>
              </a:xfrm>
              <a:prstGeom prst="rect">
                <a:avLst/>
              </a:prstGeom>
              <a:blipFill>
                <a:blip r:embed="rId20"/>
                <a:stretch>
                  <a:fillRect l="-7386" t="-2174" r="-7955" b="-3260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/>
          <p:cNvSpPr/>
          <p:nvPr/>
        </p:nvSpPr>
        <p:spPr>
          <a:xfrm>
            <a:off x="2772410" y="373685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Arc 105"/>
          <p:cNvSpPr/>
          <p:nvPr/>
        </p:nvSpPr>
        <p:spPr>
          <a:xfrm rot="20467811">
            <a:off x="1832631" y="3891756"/>
            <a:ext cx="372733" cy="387031"/>
          </a:xfrm>
          <a:prstGeom prst="arc">
            <a:avLst>
              <a:gd name="adj1" fmla="val 16200000"/>
              <a:gd name="adj2" fmla="val 10599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2" name="Arc 111"/>
          <p:cNvSpPr/>
          <p:nvPr/>
        </p:nvSpPr>
        <p:spPr>
          <a:xfrm rot="5923065">
            <a:off x="2087667" y="4072149"/>
            <a:ext cx="372733" cy="387031"/>
          </a:xfrm>
          <a:prstGeom prst="arc">
            <a:avLst>
              <a:gd name="adj1" fmla="val 16200000"/>
              <a:gd name="adj2" fmla="val 20103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389159" y="4278204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159" y="4278204"/>
                <a:ext cx="189475" cy="276999"/>
              </a:xfrm>
              <a:prstGeom prst="rect">
                <a:avLst/>
              </a:prstGeom>
              <a:blipFill>
                <a:blip r:embed="rId21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2012521" y="3662776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21" y="3662776"/>
                <a:ext cx="214931" cy="276999"/>
              </a:xfrm>
              <a:prstGeom prst="rect">
                <a:avLst/>
              </a:prstGeom>
              <a:blipFill>
                <a:blip r:embed="rId22"/>
                <a:stretch>
                  <a:fillRect l="-28571" r="-25714" b="-266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65646" y="2787927"/>
                <a:ext cx="3630930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6" y="2787927"/>
                <a:ext cx="3630930" cy="56534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urved Connector 120"/>
          <p:cNvCxnSpPr>
            <a:endCxn id="61" idx="2"/>
          </p:cNvCxnSpPr>
          <p:nvPr/>
        </p:nvCxnSpPr>
        <p:spPr>
          <a:xfrm rot="16200000" flipH="1">
            <a:off x="2037597" y="3398122"/>
            <a:ext cx="830271" cy="919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19" idx="1"/>
            <a:endCxn id="105" idx="7"/>
          </p:cNvCxnSpPr>
          <p:nvPr/>
        </p:nvCxnSpPr>
        <p:spPr>
          <a:xfrm rot="10800000" flipV="1">
            <a:off x="2811434" y="3070601"/>
            <a:ext cx="854212" cy="6729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8662673" y="3079597"/>
            <a:ext cx="1159564" cy="2710208"/>
            <a:chOff x="6536353" y="2412298"/>
            <a:chExt cx="1159564" cy="2710208"/>
          </a:xfrm>
        </p:grpSpPr>
        <p:cxnSp>
          <p:nvCxnSpPr>
            <p:cNvPr id="131" name="Straight Connector 130"/>
            <p:cNvCxnSpPr/>
            <p:nvPr/>
          </p:nvCxnSpPr>
          <p:spPr>
            <a:xfrm flipH="1">
              <a:off x="6536353" y="3999461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6540759" y="3529634"/>
              <a:ext cx="2220" cy="1592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542979" y="2412298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689291" y="2419838"/>
              <a:ext cx="0" cy="1579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V="1">
            <a:off x="5470878" y="5345762"/>
            <a:ext cx="2835182" cy="2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703455" y="4341316"/>
                <a:ext cx="2631298" cy="780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H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Km</m:t>
                    </m:r>
                    <m:r>
                      <a:rPr lang="fr-CH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CH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fr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455" y="4341316"/>
                <a:ext cx="2631298" cy="780663"/>
              </a:xfrm>
              <a:prstGeom prst="rect">
                <a:avLst/>
              </a:prstGeom>
              <a:blipFill>
                <a:blip r:embed="rId24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oup 159"/>
          <p:cNvGrpSpPr/>
          <p:nvPr/>
        </p:nvGrpSpPr>
        <p:grpSpPr>
          <a:xfrm>
            <a:off x="4632481" y="3418201"/>
            <a:ext cx="1159564" cy="2710208"/>
            <a:chOff x="6536353" y="2412298"/>
            <a:chExt cx="1159564" cy="2710208"/>
          </a:xfrm>
        </p:grpSpPr>
        <p:cxnSp>
          <p:nvCxnSpPr>
            <p:cNvPr id="161" name="Straight Connector 160"/>
            <p:cNvCxnSpPr/>
            <p:nvPr/>
          </p:nvCxnSpPr>
          <p:spPr>
            <a:xfrm flipH="1">
              <a:off x="6536353" y="3999461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6540759" y="3529634"/>
              <a:ext cx="2220" cy="1592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6542979" y="2412298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7689291" y="2419838"/>
              <a:ext cx="0" cy="1579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Straight Arrow Connector 164"/>
          <p:cNvCxnSpPr/>
          <p:nvPr/>
        </p:nvCxnSpPr>
        <p:spPr>
          <a:xfrm>
            <a:off x="2849440" y="5413870"/>
            <a:ext cx="1839869" cy="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2181209" y="1086570"/>
                <a:ext cx="1284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09" y="1086570"/>
                <a:ext cx="1284904" cy="276999"/>
              </a:xfrm>
              <a:prstGeom prst="rect">
                <a:avLst/>
              </a:prstGeom>
              <a:blipFill>
                <a:blip r:embed="rId25"/>
                <a:stretch>
                  <a:fillRect l="-4265" r="-3791" b="-2391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176396" y="1407695"/>
                <a:ext cx="1736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396" y="1407695"/>
                <a:ext cx="1736373" cy="276999"/>
              </a:xfrm>
              <a:prstGeom prst="rect">
                <a:avLst/>
              </a:prstGeom>
              <a:blipFill>
                <a:blip r:embed="rId29"/>
                <a:stretch>
                  <a:fillRect l="-2456" r="-2807" b="-266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/>
          <p:cNvCxnSpPr/>
          <p:nvPr/>
        </p:nvCxnSpPr>
        <p:spPr>
          <a:xfrm flipH="1" flipV="1">
            <a:off x="1958625" y="4294404"/>
            <a:ext cx="1" cy="15169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883246" y="2415572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46" y="2415572"/>
                <a:ext cx="198003" cy="276999"/>
              </a:xfrm>
              <a:prstGeom prst="rect">
                <a:avLst/>
              </a:prstGeom>
              <a:blipFill>
                <a:blip r:embed="rId3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/>
          <p:cNvCxnSpPr/>
          <p:nvPr/>
        </p:nvCxnSpPr>
        <p:spPr>
          <a:xfrm flipH="1">
            <a:off x="5231103" y="4061874"/>
            <a:ext cx="756065" cy="7096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 flipV="1">
            <a:off x="5229629" y="3683726"/>
            <a:ext cx="489" cy="108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5974213" y="376092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13" y="3760922"/>
                <a:ext cx="183319" cy="276999"/>
              </a:xfrm>
              <a:prstGeom prst="rect">
                <a:avLst/>
              </a:prstGeom>
              <a:blipFill>
                <a:blip r:embed="rId31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4963910" y="346654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10" y="3466546"/>
                <a:ext cx="186718" cy="276999"/>
              </a:xfrm>
              <a:prstGeom prst="rect">
                <a:avLst/>
              </a:prstGeom>
              <a:blipFill>
                <a:blip r:embed="rId32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/>
          <p:cNvCxnSpPr/>
          <p:nvPr/>
        </p:nvCxnSpPr>
        <p:spPr>
          <a:xfrm flipH="1">
            <a:off x="8532746" y="5357895"/>
            <a:ext cx="756065" cy="7096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 flipV="1">
            <a:off x="8531115" y="5009939"/>
            <a:ext cx="489" cy="10865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9288811" y="5210824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811" y="5210824"/>
                <a:ext cx="235642" cy="276999"/>
              </a:xfrm>
              <a:prstGeom prst="rect">
                <a:avLst/>
              </a:prstGeom>
              <a:blipFill>
                <a:blip r:embed="rId33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8427809" y="4683911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09" y="4683911"/>
                <a:ext cx="242054" cy="276999"/>
              </a:xfrm>
              <a:prstGeom prst="rect">
                <a:avLst/>
              </a:prstGeom>
              <a:blipFill>
                <a:blip r:embed="rId34"/>
                <a:stretch>
                  <a:fillRect l="-38462" t="-6522" r="-38462" b="-3478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/>
          <p:nvPr/>
        </p:nvCxnSpPr>
        <p:spPr>
          <a:xfrm flipV="1">
            <a:off x="9200767" y="3680943"/>
            <a:ext cx="258" cy="8487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8669711" y="4529685"/>
            <a:ext cx="531056" cy="5105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222845" y="4281722"/>
                <a:ext cx="80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845" y="4281722"/>
                <a:ext cx="802336" cy="276999"/>
              </a:xfrm>
              <a:prstGeom prst="rect">
                <a:avLst/>
              </a:prstGeom>
              <a:blipFill>
                <a:blip r:embed="rId3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Arrow Connector 217"/>
          <p:cNvCxnSpPr/>
          <p:nvPr/>
        </p:nvCxnSpPr>
        <p:spPr>
          <a:xfrm flipV="1">
            <a:off x="3788994" y="5536868"/>
            <a:ext cx="308778" cy="32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10330165" y="3087137"/>
            <a:ext cx="1159564" cy="2710208"/>
            <a:chOff x="6536353" y="2412298"/>
            <a:chExt cx="1159564" cy="2710208"/>
          </a:xfrm>
        </p:grpSpPr>
        <p:cxnSp>
          <p:nvCxnSpPr>
            <p:cNvPr id="234" name="Straight Connector 233"/>
            <p:cNvCxnSpPr/>
            <p:nvPr/>
          </p:nvCxnSpPr>
          <p:spPr>
            <a:xfrm flipH="1">
              <a:off x="6536353" y="3999461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6540759" y="3529634"/>
              <a:ext cx="2220" cy="1592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6542979" y="2412298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7689291" y="2419838"/>
              <a:ext cx="0" cy="1579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" name="Straight Arrow Connector 237"/>
          <p:cNvCxnSpPr/>
          <p:nvPr/>
        </p:nvCxnSpPr>
        <p:spPr>
          <a:xfrm flipH="1">
            <a:off x="10190373" y="3400535"/>
            <a:ext cx="756065" cy="7096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 flipV="1">
            <a:off x="10190373" y="4112854"/>
            <a:ext cx="489" cy="10865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/>
              <p:cNvSpPr txBox="1"/>
              <p:nvPr/>
            </p:nvSpPr>
            <p:spPr>
              <a:xfrm>
                <a:off x="10955428" y="3176915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428" y="3176915"/>
                <a:ext cx="294953" cy="276999"/>
              </a:xfrm>
              <a:prstGeom prst="rect">
                <a:avLst/>
              </a:prstGeom>
              <a:blipFill>
                <a:blip r:embed="rId36"/>
                <a:stretch>
                  <a:fillRect l="-22449" t="-4348" r="-20408" b="-869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10100107" y="5154455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7" y="5154455"/>
                <a:ext cx="301365" cy="276999"/>
              </a:xfrm>
              <a:prstGeom prst="rect">
                <a:avLst/>
              </a:prstGeom>
              <a:blipFill>
                <a:blip r:embed="rId37"/>
                <a:stretch>
                  <a:fillRect l="-30612" t="-8889" r="-30612" b="-377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10073177" y="121731"/>
            <a:ext cx="1159564" cy="2710208"/>
            <a:chOff x="6536353" y="2412298"/>
            <a:chExt cx="1159564" cy="271020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6536353" y="3999461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6540759" y="3529634"/>
              <a:ext cx="2220" cy="1592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6542979" y="2412298"/>
              <a:ext cx="1152938" cy="111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689291" y="2419838"/>
              <a:ext cx="0" cy="1579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H="1">
            <a:off x="9958266" y="398624"/>
            <a:ext cx="756065" cy="7096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9958266" y="1110943"/>
            <a:ext cx="489" cy="10865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5350935" y="158868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6" name="Oval 135"/>
          <p:cNvSpPr/>
          <p:nvPr/>
        </p:nvSpPr>
        <p:spPr>
          <a:xfrm>
            <a:off x="10352063" y="215015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5" name="Oval 144"/>
          <p:cNvSpPr/>
          <p:nvPr/>
        </p:nvSpPr>
        <p:spPr>
          <a:xfrm>
            <a:off x="5018057" y="445620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6" name="Oval 145"/>
          <p:cNvSpPr/>
          <p:nvPr/>
        </p:nvSpPr>
        <p:spPr>
          <a:xfrm>
            <a:off x="9008534" y="418749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7" name="Oval 146"/>
          <p:cNvSpPr/>
          <p:nvPr/>
        </p:nvSpPr>
        <p:spPr>
          <a:xfrm>
            <a:off x="10737067" y="498960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8" name="Curved Connector 147"/>
          <p:cNvCxnSpPr>
            <a:stCxn id="135" idx="3"/>
            <a:endCxn id="61" idx="0"/>
          </p:cNvCxnSpPr>
          <p:nvPr/>
        </p:nvCxnSpPr>
        <p:spPr>
          <a:xfrm rot="5400000">
            <a:off x="2835266" y="1314010"/>
            <a:ext cx="2208669" cy="283606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6" idx="2"/>
            <a:endCxn id="135" idx="5"/>
          </p:cNvCxnSpPr>
          <p:nvPr/>
        </p:nvCxnSpPr>
        <p:spPr>
          <a:xfrm flipH="1" flipV="1">
            <a:off x="5389959" y="1627706"/>
            <a:ext cx="4962104" cy="5453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rot="16200000" flipH="1">
            <a:off x="3530822" y="2991827"/>
            <a:ext cx="735517" cy="2238952"/>
          </a:xfrm>
          <a:prstGeom prst="curvedConnector4">
            <a:avLst>
              <a:gd name="adj1" fmla="val -31080"/>
              <a:gd name="adj2" fmla="val 5087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5040917" y="4226522"/>
            <a:ext cx="3974312" cy="229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9015229" y="4226522"/>
            <a:ext cx="1728533" cy="7697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2505404" y="3767305"/>
            <a:ext cx="264886" cy="108094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402152" y="3875399"/>
            <a:ext cx="1103252" cy="400126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537733" y="3843070"/>
            <a:ext cx="6695" cy="7382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978377" y="4282220"/>
            <a:ext cx="562703" cy="304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2894057" y="6048594"/>
                <a:ext cx="6653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H" dirty="0" smtClean="0"/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CH" dirty="0"/>
                          <m:t> 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CH" dirty="0" smtClean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CH" dirty="0" smtClean="0"/>
                  <a:t>)</a:t>
                </a:r>
                <a:endParaRPr lang="fr-CH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57" y="6048594"/>
                <a:ext cx="6653745" cy="276999"/>
              </a:xfrm>
              <a:prstGeom prst="rect">
                <a:avLst/>
              </a:prstGeom>
              <a:blipFill>
                <a:blip r:embed="rId39"/>
                <a:stretch>
                  <a:fillRect l="-917" t="-28261" r="-1283" b="-50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899977" y="6377447"/>
                <a:ext cx="6791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H" dirty="0" smtClean="0"/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CH" dirty="0"/>
                          <m:t> 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CH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 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977" y="6377447"/>
                <a:ext cx="6791283" cy="276999"/>
              </a:xfrm>
              <a:prstGeom prst="rect">
                <a:avLst/>
              </a:prstGeom>
              <a:blipFill>
                <a:blip r:embed="rId40"/>
                <a:stretch>
                  <a:fillRect l="-1257" t="-28261" b="-50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/>
          <p:cNvCxnSpPr/>
          <p:nvPr/>
        </p:nvCxnSpPr>
        <p:spPr>
          <a:xfrm flipH="1">
            <a:off x="5720797" y="1857936"/>
            <a:ext cx="534677" cy="492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5591126" y="717322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26" y="717322"/>
                <a:ext cx="194092" cy="276999"/>
              </a:xfrm>
              <a:prstGeom prst="rect">
                <a:avLst/>
              </a:prstGeom>
              <a:blipFill>
                <a:blip r:embed="rId41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680911" y="232535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11" y="2325356"/>
                <a:ext cx="181140" cy="276999"/>
              </a:xfrm>
              <a:prstGeom prst="rect">
                <a:avLst/>
              </a:prstGeom>
              <a:blipFill>
                <a:blip r:embed="rId4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006963" y="2566166"/>
                <a:ext cx="609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963" y="2566166"/>
                <a:ext cx="609269" cy="276999"/>
              </a:xfrm>
              <a:prstGeom prst="rect">
                <a:avLst/>
              </a:prstGeom>
              <a:blipFill>
                <a:blip r:embed="rId43"/>
                <a:stretch>
                  <a:fillRect l="-1000" t="-2222" r="-10000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213633" y="1578829"/>
                <a:ext cx="436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33" y="1578829"/>
                <a:ext cx="436145" cy="276999"/>
              </a:xfrm>
              <a:prstGeom prst="rect">
                <a:avLst/>
              </a:prstGeom>
              <a:blipFill>
                <a:blip r:embed="rId44"/>
                <a:stretch>
                  <a:fillRect l="-6944" t="-2222" r="-13889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6003329" y="2068377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29" y="2068377"/>
                <a:ext cx="189475" cy="276999"/>
              </a:xfrm>
              <a:prstGeom prst="rect">
                <a:avLst/>
              </a:prstGeom>
              <a:blipFill>
                <a:blip r:embed="rId4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447183" y="1108282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83" y="1108282"/>
                <a:ext cx="214931" cy="276999"/>
              </a:xfrm>
              <a:prstGeom prst="rect">
                <a:avLst/>
              </a:prstGeom>
              <a:blipFill>
                <a:blip r:embed="rId46"/>
                <a:stretch>
                  <a:fillRect l="-28571" r="-25714" b="-266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/>
          <p:cNvCxnSpPr/>
          <p:nvPr/>
        </p:nvCxnSpPr>
        <p:spPr>
          <a:xfrm rot="10800000" flipH="1" flipV="1">
            <a:off x="5719443" y="1258370"/>
            <a:ext cx="489" cy="10865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305256" y="2518844"/>
            <a:ext cx="192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Undistorted image</a:t>
            </a:r>
            <a:endParaRPr lang="fr-CH" dirty="0"/>
          </a:p>
        </p:txBody>
      </p:sp>
      <p:sp>
        <p:nvSpPr>
          <p:cNvPr id="128" name="TextBox 127"/>
          <p:cNvSpPr txBox="1"/>
          <p:nvPr/>
        </p:nvSpPr>
        <p:spPr>
          <a:xfrm>
            <a:off x="10593549" y="5677496"/>
            <a:ext cx="144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image</a:t>
            </a:r>
            <a:endParaRPr lang="fr-CH" dirty="0"/>
          </a:p>
        </p:txBody>
      </p:sp>
      <p:sp>
        <p:nvSpPr>
          <p:cNvPr id="129" name="TextBox 128"/>
          <p:cNvSpPr txBox="1"/>
          <p:nvPr/>
        </p:nvSpPr>
        <p:spPr>
          <a:xfrm>
            <a:off x="3261956" y="5073434"/>
            <a:ext cx="112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Distortion</a:t>
            </a:r>
            <a:endParaRPr lang="fr-CH" dirty="0"/>
          </a:p>
        </p:txBody>
      </p:sp>
      <p:sp>
        <p:nvSpPr>
          <p:cNvPr id="144" name="TextBox 143"/>
          <p:cNvSpPr txBox="1"/>
          <p:nvPr/>
        </p:nvSpPr>
        <p:spPr>
          <a:xfrm>
            <a:off x="5463118" y="5380768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camera model</a:t>
            </a:r>
            <a:endParaRPr lang="fr-CH" dirty="0"/>
          </a:p>
        </p:txBody>
      </p:sp>
      <p:sp>
        <p:nvSpPr>
          <p:cNvPr id="154" name="TextBox 153"/>
          <p:cNvSpPr txBox="1"/>
          <p:nvPr/>
        </p:nvSpPr>
        <p:spPr>
          <a:xfrm>
            <a:off x="527190" y="6472303"/>
            <a:ext cx="18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plane</a:t>
            </a:r>
            <a:endParaRPr lang="fr-CH" dirty="0"/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1953827" y="6179701"/>
            <a:ext cx="308778" cy="32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7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Remapping from sensor image to equirectangular projection</vt:lpstr>
      <vt:lpstr>PowerPoint Presentation</vt:lpstr>
    </vt:vector>
  </TitlesOfParts>
  <Company>HES-SO Valais-Wallis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Remapping from sensor image to equirectangular projection</dc:title>
  <dc:creator>Marcelo Kaihara</dc:creator>
  <cp:lastModifiedBy>Marcelo Kaihara</cp:lastModifiedBy>
  <cp:revision>45</cp:revision>
  <dcterms:created xsi:type="dcterms:W3CDTF">2018-03-14T08:51:56Z</dcterms:created>
  <dcterms:modified xsi:type="dcterms:W3CDTF">2018-05-16T07:37:26Z</dcterms:modified>
</cp:coreProperties>
</file>