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20" r:id="rId3"/>
    <p:sldId id="276" r:id="rId4"/>
    <p:sldId id="313" r:id="rId5"/>
    <p:sldId id="257" r:id="rId6"/>
    <p:sldId id="277" r:id="rId7"/>
    <p:sldId id="278" r:id="rId8"/>
    <p:sldId id="279" r:id="rId9"/>
    <p:sldId id="280" r:id="rId10"/>
    <p:sldId id="281" r:id="rId11"/>
    <p:sldId id="315" r:id="rId12"/>
    <p:sldId id="304" r:id="rId13"/>
    <p:sldId id="305" r:id="rId14"/>
    <p:sldId id="306" r:id="rId15"/>
    <p:sldId id="319" r:id="rId16"/>
    <p:sldId id="303" r:id="rId17"/>
    <p:sldId id="309" r:id="rId18"/>
    <p:sldId id="310" r:id="rId19"/>
    <p:sldId id="311" r:id="rId20"/>
    <p:sldId id="316" r:id="rId21"/>
    <p:sldId id="317" r:id="rId22"/>
    <p:sldId id="318" r:id="rId23"/>
    <p:sldId id="314" r:id="rId24"/>
    <p:sldId id="282" r:id="rId25"/>
    <p:sldId id="31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58" r:id="rId36"/>
    <p:sldId id="25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贺 伟" initials="贺" lastIdx="1" clrIdx="0">
    <p:extLst>
      <p:ext uri="{19B8F6BF-5375-455C-9EA6-DF929625EA0E}">
        <p15:presenceInfo xmlns:p15="http://schemas.microsoft.com/office/powerpoint/2012/main" userId="31a76200b2967a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4802" autoAdjust="0"/>
  </p:normalViewPr>
  <p:slideViewPr>
    <p:cSldViewPr snapToGrid="0">
      <p:cViewPr varScale="1">
        <p:scale>
          <a:sx n="87" d="100"/>
          <a:sy n="87" d="100"/>
        </p:scale>
        <p:origin x="246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7:05:50.992" idx="1">
    <p:pos x="4976" y="225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1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  <p:extLst>
      <p:ext uri="{BB962C8B-B14F-4D97-AF65-F5344CB8AC3E}">
        <p14:creationId xmlns:p14="http://schemas.microsoft.com/office/powerpoint/2010/main" val="241240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1815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8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CE886-3367-5444-82E6-7D29BADF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DEDE06-60E6-7F47-9E43-D61C9CDA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72596-C08C-8F44-AE68-A563AF80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F5BB9B-9279-094E-B971-83E92356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6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7575" y="1320515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CE9-5346-4CA0-AFFA-41D9D76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846F-8121-462B-A70B-2A1A8221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</a:p>
        </p:txBody>
      </p:sp>
    </p:spTree>
    <p:extLst>
      <p:ext uri="{BB962C8B-B14F-4D97-AF65-F5344CB8AC3E}">
        <p14:creationId xmlns:p14="http://schemas.microsoft.com/office/powerpoint/2010/main" val="7509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" altLang="zh-CN" dirty="0"/>
              <a:t>%include "./</a:t>
            </a:r>
            <a:r>
              <a:rPr lang="en" altLang="zh-CN" dirty="0" err="1"/>
              <a:t>help.asm</a:t>
            </a:r>
            <a:r>
              <a:rPr lang="en" altLang="zh-CN" dirty="0"/>
              <a:t>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9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2BD6D-D299-FC44-9ACD-F5F627B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D1AA-148B-0045-9F03-ED6B0DA0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  <p:extLst>
      <p:ext uri="{BB962C8B-B14F-4D97-AF65-F5344CB8AC3E}">
        <p14:creationId xmlns:p14="http://schemas.microsoft.com/office/powerpoint/2010/main" val="135219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15BB-DA1A-3444-8913-DA6A51F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" altLang="zh-CN" dirty="0"/>
              <a:t>https://</a:t>
            </a:r>
            <a:r>
              <a:rPr lang="en" altLang="zh-CN" dirty="0" err="1"/>
              <a:t>www.nasm.us</a:t>
            </a:r>
            <a:r>
              <a:rPr lang="en" altLang="zh-CN" dirty="0"/>
              <a:t>/</a:t>
            </a:r>
            <a:r>
              <a:rPr lang="en" altLang="zh-CN" dirty="0" err="1"/>
              <a:t>docs.php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  <p:extLst>
      <p:ext uri="{BB962C8B-B14F-4D97-AF65-F5344CB8AC3E}">
        <p14:creationId xmlns:p14="http://schemas.microsoft.com/office/powerpoint/2010/main" val="3011493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891" y="1003975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5007</TotalTime>
  <Words>2374</Words>
  <Application>Microsoft Office PowerPoint</Application>
  <PresentationFormat>全屏显示(4:3)</PresentationFormat>
  <Paragraphs>253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Microsoft YaHei UI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注意事项</vt:lpstr>
      <vt:lpstr>PowerPoint 演示文稿</vt:lpstr>
      <vt:lpstr>一个单文件的汇编示例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注意平台差异</vt:lpstr>
      <vt:lpstr>预处理指令</vt:lpstr>
      <vt:lpstr>函数</vt:lpstr>
      <vt:lpstr>PowerPoint 演示文稿</vt:lpstr>
      <vt:lpstr>PowerPoint 演示文稿</vt:lpstr>
      <vt:lpstr>多文件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贺 伟</cp:lastModifiedBy>
  <cp:revision>166</cp:revision>
  <dcterms:created xsi:type="dcterms:W3CDTF">2015-06-08T15:17:07Z</dcterms:created>
  <dcterms:modified xsi:type="dcterms:W3CDTF">2021-10-18T03:23:36Z</dcterms:modified>
</cp:coreProperties>
</file>