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3"/>
  </p:notesMasterIdLst>
  <p:sldIdLst>
    <p:sldId id="405" r:id="rId2"/>
    <p:sldId id="392" r:id="rId3"/>
    <p:sldId id="393" r:id="rId4"/>
    <p:sldId id="257" r:id="rId5"/>
    <p:sldId id="395" r:id="rId6"/>
    <p:sldId id="396" r:id="rId7"/>
    <p:sldId id="375" r:id="rId8"/>
    <p:sldId id="397" r:id="rId9"/>
    <p:sldId id="308" r:id="rId10"/>
    <p:sldId id="361" r:id="rId11"/>
    <p:sldId id="348" r:id="rId12"/>
    <p:sldId id="349" r:id="rId13"/>
    <p:sldId id="363" r:id="rId14"/>
    <p:sldId id="327" r:id="rId15"/>
    <p:sldId id="376" r:id="rId16"/>
    <p:sldId id="398" r:id="rId17"/>
    <p:sldId id="328" r:id="rId18"/>
    <p:sldId id="364" r:id="rId19"/>
    <p:sldId id="343" r:id="rId20"/>
    <p:sldId id="399" r:id="rId21"/>
    <p:sldId id="344" r:id="rId22"/>
    <p:sldId id="289" r:id="rId23"/>
    <p:sldId id="352" r:id="rId24"/>
    <p:sldId id="400" r:id="rId25"/>
    <p:sldId id="401" r:id="rId26"/>
    <p:sldId id="402" r:id="rId27"/>
    <p:sldId id="403" r:id="rId28"/>
    <p:sldId id="404" r:id="rId29"/>
    <p:sldId id="365" r:id="rId30"/>
    <p:sldId id="394" r:id="rId31"/>
    <p:sldId id="263" r:id="rId32"/>
  </p:sldIdLst>
  <p:sldSz cx="9144000" cy="6858000" type="screen4x3"/>
  <p:notesSz cx="6858000" cy="9144000"/>
  <p:custDataLst>
    <p:tags r:id="rId34"/>
  </p:custDataLst>
  <p:defaultTextStyle>
    <a:lvl1pPr marL="0" algn="l" rtl="0" latinLnBrk="0">
      <a:defRPr lang="zh-CN" sz="1800" kern="1200">
        <a:solidFill>
          <a:schemeClr val="tx1"/>
        </a:solidFill>
        <a:latin typeface="+mn-lt"/>
        <a:ea typeface="+mn-ea"/>
        <a:cs typeface="+mn-cs"/>
      </a:defRPr>
    </a:lvl1pPr>
    <a:lvl2pPr marL="457200" algn="l" rtl="0" latinLnBrk="0">
      <a:defRPr lang="zh-CN" sz="1800" kern="1200">
        <a:solidFill>
          <a:schemeClr val="tx1"/>
        </a:solidFill>
        <a:latin typeface="+mn-lt"/>
        <a:ea typeface="+mn-ea"/>
        <a:cs typeface="+mn-cs"/>
      </a:defRPr>
    </a:lvl2pPr>
    <a:lvl3pPr marL="914400" algn="l" rtl="0" latinLnBrk="0">
      <a:defRPr lang="zh-CN" sz="1800" kern="1200">
        <a:solidFill>
          <a:schemeClr val="tx1"/>
        </a:solidFill>
        <a:latin typeface="+mn-lt"/>
        <a:ea typeface="+mn-ea"/>
        <a:cs typeface="+mn-cs"/>
      </a:defRPr>
    </a:lvl3pPr>
    <a:lvl4pPr marL="1371600" algn="l" rtl="0" latinLnBrk="0">
      <a:defRPr lang="zh-CN" sz="1800" kern="1200">
        <a:solidFill>
          <a:schemeClr val="tx1"/>
        </a:solidFill>
        <a:latin typeface="+mn-lt"/>
        <a:ea typeface="+mn-ea"/>
        <a:cs typeface="+mn-cs"/>
      </a:defRPr>
    </a:lvl4pPr>
    <a:lvl5pPr marL="1828800" algn="l" rtl="0" latinLnBrk="0">
      <a:defRPr lang="zh-CN" sz="1800" kern="1200">
        <a:solidFill>
          <a:schemeClr val="tx1"/>
        </a:solidFill>
        <a:latin typeface="+mn-lt"/>
        <a:ea typeface="+mn-ea"/>
        <a:cs typeface="+mn-cs"/>
      </a:defRPr>
    </a:lvl5pPr>
    <a:lvl6pPr marL="2286000" algn="l" rtl="0" latinLnBrk="0">
      <a:defRPr lang="zh-CN" sz="1800" kern="1200">
        <a:solidFill>
          <a:schemeClr val="tx1"/>
        </a:solidFill>
        <a:latin typeface="+mn-lt"/>
        <a:ea typeface="+mn-ea"/>
        <a:cs typeface="+mn-cs"/>
      </a:defRPr>
    </a:lvl6pPr>
    <a:lvl7pPr marL="2743200" algn="l" rtl="0" latinLnBrk="0">
      <a:defRPr lang="zh-CN" sz="1800" kern="1200">
        <a:solidFill>
          <a:schemeClr val="tx1"/>
        </a:solidFill>
        <a:latin typeface="+mn-lt"/>
        <a:ea typeface="+mn-ea"/>
        <a:cs typeface="+mn-cs"/>
      </a:defRPr>
    </a:lvl7pPr>
    <a:lvl8pPr marL="3200400" algn="l" rtl="0" latinLnBrk="0">
      <a:defRPr lang="zh-CN" sz="1800" kern="1200">
        <a:solidFill>
          <a:schemeClr val="tx1"/>
        </a:solidFill>
        <a:latin typeface="+mn-lt"/>
        <a:ea typeface="+mn-ea"/>
        <a:cs typeface="+mn-cs"/>
      </a:defRPr>
    </a:lvl8pPr>
    <a:lvl9pPr marL="3657600" algn="l" rtl="0" latinLnBrk="0">
      <a:defRPr lang="zh-CN"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75" autoAdjust="0"/>
  </p:normalViewPr>
  <p:slideViewPr>
    <p:cSldViewPr>
      <p:cViewPr varScale="1">
        <p:scale>
          <a:sx n="99" d="100"/>
          <a:sy n="99" d="100"/>
        </p:scale>
        <p:origin x="908" y="60"/>
      </p:cViewPr>
      <p:guideLst>
        <p:guide orient="horz" pos="2124"/>
        <p:guide pos="2880"/>
      </p:guideLst>
    </p:cSldViewPr>
  </p:slideViewPr>
  <p:outlineViewPr>
    <p:cViewPr>
      <p:scale>
        <a:sx n="33" d="100"/>
        <a:sy n="33" d="100"/>
      </p:scale>
      <p:origin x="0" y="21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zh-CN" sz="1200"/>
            </a:lvl1pPr>
          </a:lstStyle>
          <a:p>
            <a:fld id="{C238408C-6839-46EE-8131-EDA75C487F2E}" type="datetimeFigureOut">
              <a:rPr lang="zh-CN" altLang="en-US"/>
              <a:t>2022/12/5</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lstStyle>
          <a:p>
            <a:fld id="{87D77045-401A-4D5E-BFE3-54C21A8A6634}" type="slidenum">
              <a:rPr/>
              <a:t>‹#›</a:t>
            </a:fld>
            <a:endParaRPr lang="zh-CN"/>
          </a:p>
        </p:txBody>
      </p:sp>
    </p:spTree>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latinLnBrk="0">
      <a:defRPr lang="zh-CN" sz="1200" kern="1200">
        <a:solidFill>
          <a:schemeClr val="tx1"/>
        </a:solidFill>
        <a:latin typeface="+mn-lt"/>
        <a:ea typeface="+mn-ea"/>
        <a:cs typeface="+mn-cs"/>
      </a:defRPr>
    </a:lvl2pPr>
    <a:lvl3pPr marL="914400" algn="l" rtl="0" latinLnBrk="0">
      <a:defRPr lang="zh-CN" sz="1200" kern="1200">
        <a:solidFill>
          <a:schemeClr val="tx1"/>
        </a:solidFill>
        <a:latin typeface="+mn-lt"/>
        <a:ea typeface="+mn-ea"/>
        <a:cs typeface="+mn-cs"/>
      </a:defRPr>
    </a:lvl3pPr>
    <a:lvl4pPr marL="1371600" algn="l" rtl="0" latinLnBrk="0">
      <a:defRPr lang="zh-CN" sz="1200" kern="1200">
        <a:solidFill>
          <a:schemeClr val="tx1"/>
        </a:solidFill>
        <a:latin typeface="+mn-lt"/>
        <a:ea typeface="+mn-ea"/>
        <a:cs typeface="+mn-cs"/>
      </a:defRPr>
    </a:lvl4pPr>
    <a:lvl5pPr marL="1828800" algn="l" rtl="0" latinLnBrk="0">
      <a:defRPr lang="zh-CN" sz="1200" kern="1200">
        <a:solidFill>
          <a:schemeClr val="tx1"/>
        </a:solidFill>
        <a:latin typeface="+mn-lt"/>
        <a:ea typeface="+mn-ea"/>
        <a:cs typeface="+mn-cs"/>
      </a:defRPr>
    </a:lvl5pPr>
    <a:lvl6pPr marL="2286000" algn="l" rtl="0" latinLnBrk="0">
      <a:defRPr lang="zh-CN" sz="1200" kern="1200">
        <a:solidFill>
          <a:schemeClr val="tx1"/>
        </a:solidFill>
        <a:latin typeface="+mn-lt"/>
        <a:ea typeface="+mn-ea"/>
        <a:cs typeface="+mn-cs"/>
      </a:defRPr>
    </a:lvl6pPr>
    <a:lvl7pPr marL="2743200" algn="l" rtl="0" latinLnBrk="0">
      <a:defRPr lang="zh-CN" sz="1200" kern="1200">
        <a:solidFill>
          <a:schemeClr val="tx1"/>
        </a:solidFill>
        <a:latin typeface="+mn-lt"/>
        <a:ea typeface="+mn-ea"/>
        <a:cs typeface="+mn-cs"/>
      </a:defRPr>
    </a:lvl7pPr>
    <a:lvl8pPr marL="3200400" algn="l" rtl="0" latinLnBrk="0">
      <a:defRPr lang="zh-CN" sz="1200" kern="1200">
        <a:solidFill>
          <a:schemeClr val="tx1"/>
        </a:solidFill>
        <a:latin typeface="+mn-lt"/>
        <a:ea typeface="+mn-ea"/>
        <a:cs typeface="+mn-cs"/>
      </a:defRPr>
    </a:lvl8pPr>
    <a:lvl9pPr marL="3657600" algn="l" rtl="0" latinLnBrk="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1</a:t>
            </a:fld>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31</a:t>
            </a:fld>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4</a:t>
            </a:fld>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5</a:t>
            </a:fld>
            <a:endParaRPr lang="zh-CN"/>
          </a:p>
        </p:txBody>
      </p:sp>
    </p:spTree>
    <p:extLst>
      <p:ext uri="{BB962C8B-B14F-4D97-AF65-F5344CB8AC3E}">
        <p14:creationId xmlns:p14="http://schemas.microsoft.com/office/powerpoint/2010/main" val="127644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6</a:t>
            </a:fld>
            <a:endParaRPr lang="zh-CN"/>
          </a:p>
        </p:txBody>
      </p:sp>
    </p:spTree>
    <p:extLst>
      <p:ext uri="{BB962C8B-B14F-4D97-AF65-F5344CB8AC3E}">
        <p14:creationId xmlns:p14="http://schemas.microsoft.com/office/powerpoint/2010/main" val="1277379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7</a:t>
            </a:fld>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8</a:t>
            </a:fld>
            <a:endParaRPr lang="zh-CN"/>
          </a:p>
        </p:txBody>
      </p:sp>
    </p:spTree>
    <p:extLst>
      <p:ext uri="{BB962C8B-B14F-4D97-AF65-F5344CB8AC3E}">
        <p14:creationId xmlns:p14="http://schemas.microsoft.com/office/powerpoint/2010/main" val="80809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14</a:t>
            </a:fld>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16</a:t>
            </a:fld>
            <a:endParaRPr lang="zh-CN"/>
          </a:p>
        </p:txBody>
      </p:sp>
    </p:spTree>
    <p:extLst>
      <p:ext uri="{BB962C8B-B14F-4D97-AF65-F5344CB8AC3E}">
        <p14:creationId xmlns:p14="http://schemas.microsoft.com/office/powerpoint/2010/main" val="533167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17</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44" name="Shape 43"/>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36" name="Shape 35"/>
          <p:cNvSpPr/>
          <p:nvPr/>
        </p:nvSpPr>
        <p:spPr bwMode="auto">
          <a:xfrm>
            <a:off x="4821864" y="1066800"/>
            <a:ext cx="4343400"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43" name="Shape 42"/>
          <p:cNvSpPr/>
          <p:nvPr/>
        </p:nvSpPr>
        <p:spPr bwMode="auto">
          <a:xfrm>
            <a:off x="290624" y="-14176"/>
            <a:ext cx="5562600" cy="6553200"/>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22" name="Shape 21"/>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24" name="Shape 23"/>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26" name="Shape 25"/>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27" name="Shape 26"/>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28" name="Date Placeholder 27"/>
          <p:cNvSpPr>
            <a:spLocks noGrp="1"/>
          </p:cNvSpPr>
          <p:nvPr>
            <p:ph type="dt" sz="half" idx="10"/>
          </p:nvPr>
        </p:nvSpPr>
        <p:spPr>
          <a:xfrm>
            <a:off x="6477000" y="6416675"/>
            <a:ext cx="2133600" cy="365125"/>
          </a:xfrm>
        </p:spPr>
        <p:txBody>
          <a:bodyPr/>
          <a:lstStyle/>
          <a:p>
            <a:fld id="{743653DA-8BF4-4869-96FE-9BCF43372D46}" type="datetimeFigureOut">
              <a:rPr lang="zh-CN" altLang="en-US"/>
              <a:t>2022/12/5</a:t>
            </a:fld>
            <a:endParaRPr kumimoji="0" lang="zh-CN"/>
          </a:p>
        </p:txBody>
      </p:sp>
      <p:sp>
        <p:nvSpPr>
          <p:cNvPr id="17" name="Footer Placeholder 16"/>
          <p:cNvSpPr>
            <a:spLocks noGrp="1"/>
          </p:cNvSpPr>
          <p:nvPr>
            <p:ph type="ftr" sz="quarter" idx="11"/>
          </p:nvPr>
        </p:nvSpPr>
        <p:spPr>
          <a:xfrm>
            <a:off x="914400" y="6416675"/>
            <a:ext cx="5562600" cy="365125"/>
          </a:xfrm>
        </p:spPr>
        <p:txBody>
          <a:bodyPr/>
          <a:lstStyle/>
          <a:p>
            <a:endParaRPr kumimoji="0" lang="zh-CN"/>
          </a:p>
        </p:txBody>
      </p:sp>
      <p:sp>
        <p:nvSpPr>
          <p:cNvPr id="29" name="Slide Number Placeholder 28"/>
          <p:cNvSpPr>
            <a:spLocks noGrp="1"/>
          </p:cNvSpPr>
          <p:nvPr>
            <p:ph type="sldNum" sz="quarter" idx="12"/>
          </p:nvPr>
        </p:nvSpPr>
        <p:spPr>
          <a:xfrm>
            <a:off x="8610600" y="6416675"/>
            <a:ext cx="457200" cy="365125"/>
          </a:xfrm>
        </p:spPr>
        <p:txBody>
          <a:bodyPr/>
          <a:lstStyle/>
          <a:p>
            <a:fld id="{72AC53DF-4216-466D-99A7-94400E6C2A25}" type="slidenum">
              <a:rPr/>
              <a:t>‹#›</a:t>
            </a:fld>
            <a:endParaRPr kumimoji="0" lang="zh-CN"/>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45" name="Rectangle 44"/>
          <p:cNvSpPr/>
          <p:nvPr/>
        </p:nvSpPr>
        <p:spPr>
          <a:xfrm>
            <a:off x="363160" y="402264"/>
            <a:ext cx="850392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8" name="Title 7"/>
          <p:cNvSpPr>
            <a:spLocks noGrp="1"/>
          </p:cNvSpPr>
          <p:nvPr>
            <p:ph type="ctrTitle"/>
          </p:nvPr>
        </p:nvSpPr>
        <p:spPr>
          <a:xfrm>
            <a:off x="533400" y="464504"/>
            <a:ext cx="8153400" cy="774192"/>
          </a:xfrm>
        </p:spPr>
        <p:txBody>
          <a:bodyPr/>
          <a:lstStyle>
            <a:lvl1pPr marR="8890" algn="r" eaLnBrk="1" latinLnBrk="0" hangingPunct="1">
              <a:defRPr kumimoji="0" lang="zh-CN" sz="3800"/>
            </a:lvl1pPr>
          </a:lstStyle>
          <a:p>
            <a:pPr eaLnBrk="1" latinLnBrk="0" hangingPunct="1"/>
            <a:r>
              <a:rPr lang="zh-CN" altLang="en-US"/>
              <a:t>单击此处编辑母版标题样式</a:t>
            </a:r>
          </a:p>
        </p:txBody>
      </p:sp>
      <p:sp>
        <p:nvSpPr>
          <p:cNvPr id="9" name="Subtitle 8"/>
          <p:cNvSpPr>
            <a:spLocks noGrp="1"/>
          </p:cNvSpPr>
          <p:nvPr>
            <p:ph type="subTitle" idx="1"/>
          </p:nvPr>
        </p:nvSpPr>
        <p:spPr>
          <a:xfrm>
            <a:off x="4838381" y="1371600"/>
            <a:ext cx="3848419" cy="457200"/>
          </a:xfrm>
        </p:spPr>
        <p:txBody>
          <a:bodyPr tIns="0"/>
          <a:lstStyle>
            <a:lvl1pPr marL="0" indent="0" algn="r" eaLnBrk="1" latinLnBrk="0" hangingPunct="1">
              <a:spcBef>
                <a:spcPts val="0"/>
              </a:spcBef>
              <a:buNone/>
              <a:defRPr kumimoji="0" lang="zh-CN" sz="2000">
                <a:solidFill>
                  <a:schemeClr val="tx1"/>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pPr eaLnBrk="1" latinLnBrk="0" hangingPunct="1"/>
            <a:r>
              <a:rPr lang="zh-CN" altLang="en-US"/>
              <a:t>单击此处编辑母版副标题样式</a:t>
            </a:r>
          </a:p>
        </p:txBody>
      </p:sp>
      <p:sp>
        <p:nvSpPr>
          <p:cNvPr id="58" name="Rectangle 5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59" name="Rectangle 5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0" name="Rectangle 5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1" name="Rectangle 6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2" name="Rectangle 6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2"/>
      </p:bgRef>
    </p:bg>
    <p:spTree>
      <p:nvGrpSpPr>
        <p:cNvPr id="1" name=""/>
        <p:cNvGrpSpPr/>
        <p:nvPr/>
      </p:nvGrpSpPr>
      <p:grpSpPr>
        <a:xfrm>
          <a:off x="0" y="0"/>
          <a:ext cx="0" cy="0"/>
          <a:chOff x="0" y="0"/>
          <a:chExt cx="0" cy="0"/>
        </a:xfrm>
      </p:grpSpPr>
      <p:sp>
        <p:nvSpPr>
          <p:cNvPr id="9" name="矩形 8"/>
          <p:cNvSpPr/>
          <p:nvPr userDrawn="1"/>
        </p:nvSpPr>
        <p:spPr>
          <a:xfrm rot="10800000">
            <a:off x="357158" y="285728"/>
            <a:ext cx="8786842" cy="857256"/>
          </a:xfrm>
          <a:prstGeom prst="rect">
            <a:avLst/>
          </a:prstGeom>
          <a:gradFill flip="none" rotWithShape="1">
            <a:gsLst>
              <a:gs pos="59000">
                <a:schemeClr val="bg1">
                  <a:lumMod val="6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500034" y="285728"/>
            <a:ext cx="7772400" cy="702358"/>
          </a:xfrm>
        </p:spPr>
        <p:txBody>
          <a:bodyPr/>
          <a:lstStyle>
            <a:lvl1pPr>
              <a:defRPr>
                <a:solidFill>
                  <a:srgbClr val="C00000"/>
                </a:solidFill>
                <a:effectLst>
                  <a:outerShdw blurRad="50800" dist="50800" dir="2700000" algn="tl" rotWithShape="0">
                    <a:srgbClr val="000000">
                      <a:alpha val="43137"/>
                    </a:srgbClr>
                  </a:outerShdw>
                  <a:reflection blurRad="6350" stA="50000" endA="300" endPos="50000" dist="29997" dir="5400000" sy="-100000" algn="bl" rotWithShape="0"/>
                </a:effectLst>
                <a:latin typeface="华文细黑" panose="02010600040101010101" pitchFamily="2" charset="-122"/>
                <a:ea typeface="华文细黑" panose="02010600040101010101" pitchFamily="2" charset="-122"/>
              </a:defRPr>
            </a:lvl1pPr>
          </a:lstStyle>
          <a:p>
            <a:pPr eaLnBrk="1" latinLnBrk="0" hangingPunct="1"/>
            <a:r>
              <a:rPr lang="zh-CN" altLang="en-US" dirty="0"/>
              <a:t>单击此处编辑母版标题样式</a:t>
            </a:r>
            <a:endParaRPr dirty="0"/>
          </a:p>
        </p:txBody>
      </p:sp>
      <p:sp>
        <p:nvSpPr>
          <p:cNvPr id="3" name="Content Placeholder 2"/>
          <p:cNvSpPr>
            <a:spLocks noGrp="1"/>
          </p:cNvSpPr>
          <p:nvPr>
            <p:ph idx="1"/>
          </p:nvPr>
        </p:nvSpPr>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dirty="0"/>
          </a:p>
        </p:txBody>
      </p:sp>
      <p:sp>
        <p:nvSpPr>
          <p:cNvPr id="4" name="Date Placeholder 3"/>
          <p:cNvSpPr>
            <a:spLocks noGrp="1"/>
          </p:cNvSpPr>
          <p:nvPr>
            <p:ph type="dt" sz="half" idx="10"/>
          </p:nvPr>
        </p:nvSpPr>
        <p:spPr/>
        <p:txBody>
          <a:bodyPr/>
          <a:lstStyle/>
          <a:p>
            <a:fld id="{B7129108-AC8D-4212-9283-60D9E99BF07A}" type="datetimeFigureOut">
              <a:rPr lang="zh-CN" altLang="en-US"/>
              <a:t>2022/12/5</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1AD93096-5B34-4342-9326-69289CEAE4C2}" type="slidenum">
              <a:rPr/>
              <a:t>‹#›</a:t>
            </a:fld>
            <a:endParaRPr kumimoji="0" lang="zh-CN"/>
          </a:p>
        </p:txBody>
      </p:sp>
      <p:sp>
        <p:nvSpPr>
          <p:cNvPr id="8" name="矩形 7"/>
          <p:cNvSpPr/>
          <p:nvPr userDrawn="1"/>
        </p:nvSpPr>
        <p:spPr>
          <a:xfrm>
            <a:off x="0" y="6429396"/>
            <a:ext cx="9144000" cy="428604"/>
          </a:xfrm>
          <a:prstGeom prst="rect">
            <a:avLst/>
          </a:prstGeom>
          <a:gradFill flip="none" rotWithShape="1">
            <a:gsLst>
              <a:gs pos="59000">
                <a:schemeClr val="tx1">
                  <a:lumMod val="75000"/>
                  <a:lumOff val="25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352800"/>
            <a:ext cx="7772400" cy="1974059"/>
          </a:xfrm>
        </p:spPr>
        <p:txBody>
          <a:bodyPr anchor="b">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lvl1pPr algn="l" eaLnBrk="1" latinLnBrk="0" hangingPunct="1">
              <a:buNone/>
              <a:defRPr kumimoji="0" lang="zh-CN" sz="4000" b="1" cap="all">
                <a:solidFill>
                  <a:schemeClr val="tx1"/>
                </a:solidFill>
                <a:effectLst>
                  <a:reflection blurRad="12700" stA="50000" endPos="50000" dir="5400000" sy="-100000" rotWithShape="0"/>
                </a:effectLst>
              </a:defRPr>
            </a:lvl1pPr>
          </a:lstStyle>
          <a:p>
            <a:pPr eaLnBrk="1" latinLnBrk="0" hangingPunct="1"/>
            <a:r>
              <a:rPr lang="zh-CN" altLang="en-US"/>
              <a:t>单击此处编辑母版标题样式</a:t>
            </a:r>
          </a:p>
        </p:txBody>
      </p:sp>
      <p:sp>
        <p:nvSpPr>
          <p:cNvPr id="3" name="Text Placeholder 2"/>
          <p:cNvSpPr>
            <a:spLocks noGrp="1"/>
          </p:cNvSpPr>
          <p:nvPr>
            <p:ph type="body" idx="1"/>
          </p:nvPr>
        </p:nvSpPr>
        <p:spPr>
          <a:xfrm>
            <a:off x="914400" y="5334000"/>
            <a:ext cx="7772400" cy="1052512"/>
          </a:xfrm>
        </p:spPr>
        <p:txBody>
          <a:bodyPr anchor="t"/>
          <a:lstStyle>
            <a:lvl1pPr marL="374650" eaLnBrk="1" latinLnBrk="0" hangingPunct="1">
              <a:buNone/>
              <a:defRPr kumimoji="0" lang="zh-CN" sz="2000">
                <a:solidFill>
                  <a:schemeClr val="tx2"/>
                </a:solidFill>
              </a:defRPr>
            </a:lvl1pPr>
            <a:lvl2pPr eaLnBrk="1" latinLnBrk="0" hangingPunct="1">
              <a:buNone/>
              <a:defRPr kumimoji="0" lang="zh-CN" sz="1800">
                <a:solidFill>
                  <a:schemeClr val="tx1">
                    <a:tint val="75000"/>
                  </a:schemeClr>
                </a:solidFill>
              </a:defRPr>
            </a:lvl2pPr>
            <a:lvl3pPr eaLnBrk="1" latinLnBrk="0" hangingPunct="1">
              <a:buNone/>
              <a:defRPr kumimoji="0" lang="zh-CN" sz="1600">
                <a:solidFill>
                  <a:schemeClr val="tx1">
                    <a:tint val="75000"/>
                  </a:schemeClr>
                </a:solidFill>
              </a:defRPr>
            </a:lvl3pPr>
            <a:lvl4pPr eaLnBrk="1" latinLnBrk="0" hangingPunct="1">
              <a:buNone/>
              <a:defRPr kumimoji="0" lang="zh-CN" sz="1400">
                <a:solidFill>
                  <a:schemeClr val="tx1">
                    <a:tint val="75000"/>
                  </a:schemeClr>
                </a:solidFill>
              </a:defRPr>
            </a:lvl4pPr>
            <a:lvl5pPr eaLnBrk="1" latinLnBrk="0" hangingPunct="1">
              <a:buNone/>
              <a:defRPr kumimoji="0" lang="zh-CN" sz="1400">
                <a:solidFill>
                  <a:schemeClr val="tx1">
                    <a:tint val="75000"/>
                  </a:schemeClr>
                </a:solidFill>
              </a:defRPr>
            </a:lvl5pPr>
          </a:lstStyle>
          <a:p>
            <a:pPr lvl="0" eaLnBrk="1" latinLnBrk="0" hangingPunct="1"/>
            <a:r>
              <a:rPr lang="zh-CN" altLang="en-US"/>
              <a:t>单击此处编辑母版文本样式</a:t>
            </a:r>
          </a:p>
        </p:txBody>
      </p:sp>
      <p:sp>
        <p:nvSpPr>
          <p:cNvPr id="4" name="Date Placeholder 3"/>
          <p:cNvSpPr>
            <a:spLocks noGrp="1"/>
          </p:cNvSpPr>
          <p:nvPr>
            <p:ph type="dt" sz="half" idx="10"/>
          </p:nvPr>
        </p:nvSpPr>
        <p:spPr/>
        <p:txBody>
          <a:bodyPr/>
          <a:lstStyle/>
          <a:p>
            <a:fld id="{B6DED3D3-6235-4F4C-B439-DF277FB555A7}" type="datetimeFigureOut">
              <a:rPr lang="zh-CN" altLang="en-US"/>
              <a:t>2022/12/5</a:t>
            </a:fld>
            <a:endParaRPr kumimoji="0" lang="zh-CN"/>
          </a:p>
        </p:txBody>
      </p:sp>
      <p:sp>
        <p:nvSpPr>
          <p:cNvPr id="5" name="Footer Placeholder 4"/>
          <p:cNvSpPr>
            <a:spLocks noGrp="1"/>
          </p:cNvSpPr>
          <p:nvPr>
            <p:ph type="ftr" sz="quarter" idx="11"/>
          </p:nvPr>
        </p:nvSpPr>
        <p:spPr>
          <a:xfrm>
            <a:off x="914400" y="6416675"/>
            <a:ext cx="5562600" cy="365125"/>
          </a:xfrm>
        </p:spPr>
        <p:txBody>
          <a:bodyPr/>
          <a:lstStyle/>
          <a:p>
            <a:endParaRPr kumimoji="0" lang="zh-CN"/>
          </a:p>
        </p:txBody>
      </p:sp>
      <p:sp>
        <p:nvSpPr>
          <p:cNvPr id="6" name="Slide Number Placeholder 5"/>
          <p:cNvSpPr>
            <a:spLocks noGrp="1"/>
          </p:cNvSpPr>
          <p:nvPr>
            <p:ph type="sldNum" sz="quarter" idx="12"/>
          </p:nvPr>
        </p:nvSpPr>
        <p:spPr/>
        <p:txBody>
          <a:bodyPr/>
          <a:lstStyle/>
          <a:p>
            <a:fld id="{1AD93096-5B34-4342-9326-69289CEAE4C2}" type="slidenum">
              <a:rPr/>
              <a:t>‹#›</a:t>
            </a:fld>
            <a:endParaRPr kumimoji="0" 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1295400"/>
          </a:xfrm>
        </p:spPr>
        <p:txBody>
          <a:bodyPr anchor="ctr"/>
          <a:lstStyle/>
          <a:p>
            <a:pPr eaLnBrk="1" latinLnBrk="0" hangingPunct="1"/>
            <a:r>
              <a:rPr lang="zh-CN" altLang="en-US"/>
              <a:t>单击此处编辑母版标题样式</a:t>
            </a:r>
          </a:p>
        </p:txBody>
      </p:sp>
      <p:sp>
        <p:nvSpPr>
          <p:cNvPr id="3" name="Content Placeholder 2"/>
          <p:cNvSpPr>
            <a:spLocks noGrp="1"/>
          </p:cNvSpPr>
          <p:nvPr>
            <p:ph sz="half" idx="1"/>
          </p:nvPr>
        </p:nvSpPr>
        <p:spPr>
          <a:xfrm>
            <a:off x="464344" y="1600200"/>
            <a:ext cx="4038600" cy="4525963"/>
          </a:xfrm>
        </p:spPr>
        <p:txBody>
          <a:bodyPr/>
          <a:lstStyle>
            <a:lvl1pPr marL="0" indent="0" eaLnBrk="1" latinLnBrk="0" hangingPunct="1">
              <a:buFontTx/>
              <a:buNone/>
              <a:defRPr kumimoji="0" lang="zh-CN" sz="20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stStyle>
          <a:p>
            <a:pPr lvl="0" eaLnBrk="1" latinLnBrk="0" hangingPunct="1"/>
            <a:r>
              <a:rPr lang="zh-CN" altLang="en-US"/>
              <a:t>单击此处编辑母版文本样式</a:t>
            </a:r>
          </a:p>
        </p:txBody>
      </p:sp>
      <p:sp>
        <p:nvSpPr>
          <p:cNvPr id="4" name="Content Placeholder 3"/>
          <p:cNvSpPr>
            <a:spLocks noGrp="1"/>
          </p:cNvSpPr>
          <p:nvPr>
            <p:ph sz="half" idx="2"/>
          </p:nvPr>
        </p:nvSpPr>
        <p:spPr>
          <a:xfrm>
            <a:off x="4655344" y="1600200"/>
            <a:ext cx="4038600" cy="4525963"/>
          </a:xfrm>
        </p:spPr>
        <p:txBody>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5" name="Date Placeholder 4"/>
          <p:cNvSpPr>
            <a:spLocks noGrp="1"/>
          </p:cNvSpPr>
          <p:nvPr>
            <p:ph type="dt" sz="half" idx="10"/>
          </p:nvPr>
        </p:nvSpPr>
        <p:spPr/>
        <p:txBody>
          <a:bodyPr/>
          <a:lstStyle/>
          <a:p>
            <a:fld id="{3B5F1E3E-4B2F-4895-B65E-28B2E64F39F6}" type="datetimeFigureOut">
              <a:rPr lang="zh-CN" altLang="en-US"/>
              <a:t>2022/12/5</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1AD93096-5B34-4342-9326-69289CEAE4C2}" type="slidenum">
              <a:rPr/>
              <a:t>‹#›</a:t>
            </a:fld>
            <a:endParaRPr kumimoji="0" lang="zh-CN"/>
          </a:p>
        </p:txBody>
      </p:sp>
      <p:cxnSp>
        <p:nvCxnSpPr>
          <p:cNvPr id="9" name="Straight Connector 8"/>
          <p:cNvCxnSpPr/>
          <p:nvPr/>
        </p:nvCxnSpPr>
        <p:spPr>
          <a:xfrm rot="5400000">
            <a:off x="2305044" y="3867144"/>
            <a:ext cx="4533900" cy="1601"/>
          </a:xfrm>
          <a:prstGeom prst="line">
            <a:avLst/>
          </a:prstGeom>
        </p:spPr>
        <p:style>
          <a:lnRef idx="1">
            <a:schemeClr val="accent2"/>
          </a:lnRef>
          <a:fillRef idx="0">
            <a:schemeClr val="accent2"/>
          </a:fillRef>
          <a:effectRef idx="0">
            <a:schemeClr val="accent2"/>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2">
        <a:schemeClr val="bg2"/>
      </p:bgRef>
    </p:bg>
    <p:spTree>
      <p:nvGrpSpPr>
        <p:cNvPr id="1" name=""/>
        <p:cNvGrpSpPr/>
        <p:nvPr/>
      </p:nvGrpSpPr>
      <p:grpSpPr>
        <a:xfrm>
          <a:off x="0" y="0"/>
          <a:ext cx="0" cy="0"/>
          <a:chOff x="0" y="0"/>
          <a:chExt cx="0" cy="0"/>
        </a:xfrm>
      </p:grpSpPr>
      <p:sp>
        <p:nvSpPr>
          <p:cNvPr id="23" name="Rectangle 22"/>
          <p:cNvSpPr/>
          <p:nvPr/>
        </p:nvSpPr>
        <p:spPr>
          <a:xfrm>
            <a:off x="0" y="402264"/>
            <a:ext cx="868680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 name="Title 1"/>
          <p:cNvSpPr>
            <a:spLocks noGrp="1"/>
          </p:cNvSpPr>
          <p:nvPr>
            <p:ph type="title"/>
          </p:nvPr>
        </p:nvSpPr>
        <p:spPr>
          <a:xfrm>
            <a:off x="504824" y="512064"/>
            <a:ext cx="7772400" cy="914400"/>
          </a:xfrm>
        </p:spPr>
        <p:txBody>
          <a:bodyPr anchor="t"/>
          <a:lstStyle>
            <a:lvl1pPr eaLnBrk="1" latinLnBrk="0" hangingPunct="1">
              <a:defRPr kumimoji="0" lang="zh-CN" sz="4000"/>
            </a:lvl1pPr>
          </a:lstStyle>
          <a:p>
            <a:pPr eaLnBrk="1" latinLnBrk="0" hangingPunct="1"/>
            <a:r>
              <a:rPr lang="zh-CN" altLang="en-US"/>
              <a:t>单击此处编辑母版标题样式</a:t>
            </a:r>
          </a:p>
        </p:txBody>
      </p:sp>
      <p:sp>
        <p:nvSpPr>
          <p:cNvPr id="3" name="Text Placeholder 2"/>
          <p:cNvSpPr>
            <a:spLocks noGrp="1"/>
          </p:cNvSpPr>
          <p:nvPr>
            <p:ph type="body" idx="1"/>
          </p:nvPr>
        </p:nvSpPr>
        <p:spPr>
          <a:xfrm>
            <a:off x="457200" y="1809750"/>
            <a:ext cx="4040188" cy="639762"/>
          </a:xfrm>
        </p:spPr>
        <p:txBody>
          <a:bodyPr anchor="ctr"/>
          <a:lstStyle>
            <a:lvl1pPr marL="73025" indent="0" algn="l" eaLnBrk="1" latinLnBrk="0" hangingPunct="1">
              <a:buNone/>
              <a:defRPr kumimoji="0" lang="zh-CN" sz="2400" b="1">
                <a:solidFill>
                  <a:schemeClr val="accent2"/>
                </a:solidFill>
              </a:defRPr>
            </a:lvl1pPr>
            <a:lvl2pPr eaLnBrk="1" latinLnBrk="0" hangingPunct="1">
              <a:buNone/>
              <a:defRPr kumimoji="0" lang="zh-CN" sz="2000" b="1"/>
            </a:lvl2pPr>
            <a:lvl3pPr eaLnBrk="1" latinLnBrk="0" hangingPunct="1">
              <a:buNone/>
              <a:defRPr kumimoji="0" lang="zh-CN" sz="1800" b="1"/>
            </a:lvl3pPr>
            <a:lvl4pPr eaLnBrk="1" latinLnBrk="0" hangingPunct="1">
              <a:buNone/>
              <a:defRPr kumimoji="0" lang="zh-CN" sz="1600" b="1"/>
            </a:lvl4pPr>
            <a:lvl5pPr eaLnBrk="1" latinLnBrk="0" hangingPunct="1">
              <a:buNone/>
              <a:defRPr kumimoji="0" lang="zh-CN" sz="1600" b="1"/>
            </a:lvl5pPr>
          </a:lstStyle>
          <a:p>
            <a:pPr lvl="0" eaLnBrk="1" latinLnBrk="0" hangingPunct="1"/>
            <a:r>
              <a:rPr lang="zh-CN" altLang="en-US"/>
              <a:t>单击此处编辑母版文本样式</a:t>
            </a:r>
          </a:p>
        </p:txBody>
      </p:sp>
      <p:sp>
        <p:nvSpPr>
          <p:cNvPr id="4" name="Text Placeholder 3"/>
          <p:cNvSpPr>
            <a:spLocks noGrp="1"/>
          </p:cNvSpPr>
          <p:nvPr>
            <p:ph type="body" sz="half" idx="2"/>
          </p:nvPr>
        </p:nvSpPr>
        <p:spPr>
          <a:xfrm>
            <a:off x="4645025" y="1809750"/>
            <a:ext cx="4041775" cy="639762"/>
          </a:xfrm>
        </p:spPr>
        <p:txBody>
          <a:bodyPr anchor="ctr"/>
          <a:lstStyle>
            <a:lvl1pPr marL="73025" indent="0" eaLnBrk="1" latinLnBrk="0" hangingPunct="1">
              <a:buNone/>
              <a:defRPr kumimoji="0" lang="zh-CN" sz="2400" b="1">
                <a:solidFill>
                  <a:schemeClr val="accent2"/>
                </a:solidFill>
              </a:defRPr>
            </a:lvl1pPr>
            <a:lvl2pPr eaLnBrk="1" latinLnBrk="0" hangingPunct="1">
              <a:buNone/>
              <a:defRPr kumimoji="0" lang="zh-CN" sz="2000" b="1"/>
            </a:lvl2pPr>
            <a:lvl3pPr eaLnBrk="1" latinLnBrk="0" hangingPunct="1">
              <a:buNone/>
              <a:defRPr kumimoji="0" lang="zh-CN" sz="1800" b="1"/>
            </a:lvl3pPr>
            <a:lvl4pPr eaLnBrk="1" latinLnBrk="0" hangingPunct="1">
              <a:buNone/>
              <a:defRPr kumimoji="0" lang="zh-CN" sz="1600" b="1"/>
            </a:lvl4pPr>
            <a:lvl5pPr eaLnBrk="1" latinLnBrk="0" hangingPunct="1">
              <a:buNone/>
              <a:defRPr kumimoji="0" lang="zh-CN" sz="1600" b="1"/>
            </a:lvl5pPr>
          </a:lstStyle>
          <a:p>
            <a:pPr lvl="0" eaLnBrk="1" latinLnBrk="0" hangingPunct="1"/>
            <a:r>
              <a:rPr lang="zh-CN" altLang="en-US"/>
              <a:t>单击此处编辑母版文本样式</a:t>
            </a:r>
          </a:p>
        </p:txBody>
      </p:sp>
      <p:sp>
        <p:nvSpPr>
          <p:cNvPr id="5" name="Content Placeholder 4"/>
          <p:cNvSpPr>
            <a:spLocks noGrp="1"/>
          </p:cNvSpPr>
          <p:nvPr>
            <p:ph sz="quarter" idx="3"/>
          </p:nvPr>
        </p:nvSpPr>
        <p:spPr>
          <a:xfrm>
            <a:off x="457200" y="2459037"/>
            <a:ext cx="4040188" cy="3959352"/>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6" name="Content Placeholder 5"/>
          <p:cNvSpPr>
            <a:spLocks noGrp="1"/>
          </p:cNvSpPr>
          <p:nvPr>
            <p:ph sz="quarter" idx="4"/>
          </p:nvPr>
        </p:nvSpPr>
        <p:spPr>
          <a:xfrm>
            <a:off x="4645025" y="2459037"/>
            <a:ext cx="4041775" cy="3959352"/>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7" name="Date Placeholder 6"/>
          <p:cNvSpPr>
            <a:spLocks noGrp="1"/>
          </p:cNvSpPr>
          <p:nvPr>
            <p:ph type="dt" sz="half" idx="10"/>
          </p:nvPr>
        </p:nvSpPr>
        <p:spPr/>
        <p:txBody>
          <a:bodyPr/>
          <a:lstStyle/>
          <a:p>
            <a:fld id="{63085435-8225-4333-BFFA-0096413F0D76}" type="datetimeFigureOut">
              <a:rPr lang="zh-CN" altLang="en-US"/>
              <a:t>2022/12/5</a:t>
            </a:fld>
            <a:endParaRPr kumimoji="0" lang="zh-CN"/>
          </a:p>
        </p:txBody>
      </p:sp>
      <p:sp>
        <p:nvSpPr>
          <p:cNvPr id="8" name="Footer Placeholder 7"/>
          <p:cNvSpPr>
            <a:spLocks noGrp="1"/>
          </p:cNvSpPr>
          <p:nvPr>
            <p:ph type="ftr" sz="quarter" idx="11"/>
          </p:nvPr>
        </p:nvSpPr>
        <p:spPr/>
        <p:txBody>
          <a:bodyPr/>
          <a:lstStyle/>
          <a:p>
            <a:endParaRPr kumimoji="0" lang="zh-CN"/>
          </a:p>
        </p:txBody>
      </p:sp>
      <p:sp>
        <p:nvSpPr>
          <p:cNvPr id="9" name="Slide Number Placeholder 8"/>
          <p:cNvSpPr>
            <a:spLocks noGrp="1"/>
          </p:cNvSpPr>
          <p:nvPr>
            <p:ph type="sldNum" sz="quarter" idx="12"/>
          </p:nvPr>
        </p:nvSpPr>
        <p:spPr/>
        <p:txBody>
          <a:bodyPr/>
          <a:lstStyle/>
          <a:p>
            <a:fld id="{1AD93096-5B34-4342-9326-69289CEAE4C2}" type="slidenum">
              <a:rPr/>
              <a:t>‹#›</a:t>
            </a:fld>
            <a:endParaRPr kumimoji="0" lang="zh-CN"/>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eaLnBrk="1" latinLnBrk="0" hangingPunct="1">
              <a:defRPr kumimoji="0" lang="zh-CN" sz="4000" cap="none" baseline="0"/>
            </a:lvl1pPr>
          </a:lstStyle>
          <a:p>
            <a:pPr eaLnBrk="1" latinLnBrk="0" hangingPunct="1"/>
            <a:r>
              <a:rPr lang="zh-CN" altLang="en-US"/>
              <a:t>单击此处编辑母版标题样式</a:t>
            </a:r>
          </a:p>
        </p:txBody>
      </p:sp>
      <p:sp>
        <p:nvSpPr>
          <p:cNvPr id="3" name="Date Placeholder 2"/>
          <p:cNvSpPr>
            <a:spLocks noGrp="1"/>
          </p:cNvSpPr>
          <p:nvPr>
            <p:ph type="dt" sz="half" idx="10"/>
          </p:nvPr>
        </p:nvSpPr>
        <p:spPr/>
        <p:txBody>
          <a:bodyPr/>
          <a:lstStyle/>
          <a:p>
            <a:fld id="{0783C494-2A87-468C-A21B-CB14FB9ABB00}" type="datetimeFigureOut">
              <a:rPr lang="zh-CN" altLang="en-US"/>
              <a:t>2022/12/5</a:t>
            </a:fld>
            <a:endParaRPr kumimoji="0" lang="zh-CN"/>
          </a:p>
        </p:txBody>
      </p:sp>
      <p:sp>
        <p:nvSpPr>
          <p:cNvPr id="4" name="Footer Placeholder 3"/>
          <p:cNvSpPr>
            <a:spLocks noGrp="1"/>
          </p:cNvSpPr>
          <p:nvPr>
            <p:ph type="ftr" sz="quarter" idx="11"/>
          </p:nvPr>
        </p:nvSpPr>
        <p:spPr/>
        <p:txBody>
          <a:bodyPr/>
          <a:lstStyle/>
          <a:p>
            <a:endParaRPr kumimoji="0" lang="zh-CN"/>
          </a:p>
        </p:txBody>
      </p:sp>
      <p:sp>
        <p:nvSpPr>
          <p:cNvPr id="5" name="Slide Number Placeholder 4"/>
          <p:cNvSpPr>
            <a:spLocks noGrp="1"/>
          </p:cNvSpPr>
          <p:nvPr>
            <p:ph type="sldNum" sz="quarter" idx="12"/>
          </p:nvPr>
        </p:nvSpPr>
        <p:spPr/>
        <p:txBody>
          <a:bodyPr/>
          <a:lstStyle/>
          <a:p>
            <a:fld id="{1AD93096-5B34-4342-9326-69289CEAE4C2}" type="slidenum">
              <a:rPr/>
              <a:t>‹#›</a:t>
            </a:fld>
            <a:endParaRPr kumimoji="0"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FigureOut">
              <a:rPr lang="zh-CN" altLang="en-US"/>
              <a:t>2022/12/5</a:t>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1AD93096-5B34-4342-9326-69289CEAE4C2}" type="slidenum">
              <a:rPr/>
              <a:t>‹#›</a:t>
            </a:fld>
            <a:endParaRPr kumimoji="0"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eaLnBrk="1" latinLnBrk="0" hangingPunct="1">
              <a:buNone/>
              <a:defRPr kumimoji="0" lang="zh-CN" sz="3600" b="0"/>
            </a:lvl1pPr>
          </a:lstStyle>
          <a:p>
            <a:pPr eaLnBrk="1" latinLnBrk="0" hangingPunct="1"/>
            <a:r>
              <a:rPr lang="zh-CN" altLang="en-US"/>
              <a:t>单击此处编辑母版标题样式</a:t>
            </a:r>
          </a:p>
        </p:txBody>
      </p:sp>
      <p:sp>
        <p:nvSpPr>
          <p:cNvPr id="3" name="Text Placeholder 2"/>
          <p:cNvSpPr>
            <a:spLocks noGrp="1"/>
          </p:cNvSpPr>
          <p:nvPr>
            <p:ph type="body" idx="1"/>
          </p:nvPr>
        </p:nvSpPr>
        <p:spPr>
          <a:xfrm>
            <a:off x="685800" y="1435100"/>
            <a:ext cx="2514600" cy="4572000"/>
          </a:xfrm>
        </p:spPr>
        <p:txBody>
          <a:bodyPr/>
          <a:lstStyle>
            <a:lvl1pPr marL="54610" indent="0" eaLnBrk="1" latinLnBrk="0" hangingPunct="1">
              <a:buNone/>
              <a:defRPr kumimoji="0" lang="zh-CN" sz="1800"/>
            </a:lvl1pPr>
            <a:lvl2pPr eaLnBrk="1" latinLnBrk="0" hangingPunct="1">
              <a:buNone/>
              <a:defRPr kumimoji="0" lang="zh-CN" sz="1200"/>
            </a:lvl2pPr>
            <a:lvl3pPr eaLnBrk="1" latinLnBrk="0" hangingPunct="1">
              <a:buNone/>
              <a:defRPr kumimoji="0" lang="zh-CN" sz="1000"/>
            </a:lvl3pPr>
            <a:lvl4pPr eaLnBrk="1" latinLnBrk="0" hangingPunct="1">
              <a:buNone/>
              <a:defRPr kumimoji="0" lang="zh-CN" sz="900"/>
            </a:lvl4pPr>
            <a:lvl5pPr eaLnBrk="1" latinLnBrk="0" hangingPunct="1">
              <a:buNone/>
              <a:defRPr kumimoji="0" lang="zh-CN" sz="900"/>
            </a:lvl5pPr>
          </a:lstStyle>
          <a:p>
            <a:pPr lvl="0" eaLnBrk="1" latinLnBrk="0" hangingPunct="1"/>
            <a:r>
              <a:rPr lang="zh-CN" altLang="en-US"/>
              <a:t>单击此处编辑母版文本样式</a:t>
            </a:r>
          </a:p>
        </p:txBody>
      </p:sp>
      <p:sp>
        <p:nvSpPr>
          <p:cNvPr id="4" name="Content Placeholder 3"/>
          <p:cNvSpPr>
            <a:spLocks noGrp="1"/>
          </p:cNvSpPr>
          <p:nvPr>
            <p:ph sz="half" idx="2"/>
          </p:nvPr>
        </p:nvSpPr>
        <p:spPr>
          <a:xfrm>
            <a:off x="3429000" y="1435100"/>
            <a:ext cx="5486400" cy="4572000"/>
          </a:xfrm>
        </p:spPr>
        <p:txBody>
          <a:bodyPr/>
          <a:lstStyle>
            <a:lvl1pPr eaLnBrk="1" latinLnBrk="0" hangingPunct="1">
              <a:defRPr kumimoji="0" lang="zh-CN" sz="3200"/>
            </a:lvl1pPr>
            <a:lvl2pPr eaLnBrk="1" latinLnBrk="0" hangingPunct="1">
              <a:defRPr kumimoji="0" lang="zh-CN" sz="2800"/>
            </a:lvl2pPr>
            <a:lvl3pPr eaLnBrk="1" latinLnBrk="0" hangingPunct="1">
              <a:defRPr kumimoji="0" lang="zh-CN" sz="2400"/>
            </a:lvl3pPr>
            <a:lvl4pPr eaLnBrk="1" latinLnBrk="0" hangingPunct="1">
              <a:defRPr kumimoji="0" lang="zh-CN" sz="2000"/>
            </a:lvl4pPr>
            <a:lvl5pPr eaLnBrk="1" latinLnBrk="0" hangingPunct="1">
              <a:defRPr kumimoji="0" lang="zh-CN"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5" name="Date Placeholder 4"/>
          <p:cNvSpPr>
            <a:spLocks noGrp="1"/>
          </p:cNvSpPr>
          <p:nvPr>
            <p:ph type="dt" sz="half" idx="10"/>
          </p:nvPr>
        </p:nvSpPr>
        <p:spPr/>
        <p:txBody>
          <a:bodyPr/>
          <a:lstStyle/>
          <a:p>
            <a:fld id="{4BECC0C8-36B8-442A-833D-B6AACE86BB77}" type="datetimeFigureOut">
              <a:rPr lang="zh-CN" altLang="en-US"/>
              <a:t>2022/12/5</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1AD93096-5B34-4342-9326-69289CEAE4C2}" type="slidenum">
              <a:rPr/>
              <a:t>‹#›</a:t>
            </a:fld>
            <a:endParaRPr kumimoji="0" lang="zh-C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bg>
      <p:bgRef idx="1001">
        <a:schemeClr val="bg2"/>
      </p:bgRef>
    </p:bg>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28" name="Group 17"/>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914400" y="228600"/>
            <a:ext cx="6858000" cy="914400"/>
          </a:xfrm>
        </p:spPr>
        <p:txBody>
          <a:bodyPr anchor="b"/>
          <a:lstStyle>
            <a:lvl1pPr algn="l" eaLnBrk="1" latinLnBrk="0" hangingPunct="1">
              <a:buNone/>
              <a:defRPr kumimoji="0" lang="zh-CN" sz="2100" b="0"/>
            </a:lvl1pPr>
          </a:lstStyle>
          <a:p>
            <a:pPr eaLnBrk="1" latinLnBrk="0" hangingPunct="1"/>
            <a:r>
              <a:rPr lang="zh-CN" altLang="en-US"/>
              <a:t>单击此处编辑母版标题样式</a:t>
            </a:r>
          </a:p>
        </p:txBody>
      </p:sp>
      <p:sp>
        <p:nvSpPr>
          <p:cNvPr id="4" name="Text Placeholder 3"/>
          <p:cNvSpPr>
            <a:spLocks noGrp="1"/>
          </p:cNvSpPr>
          <p:nvPr>
            <p:ph type="body" sz="half" idx="2"/>
          </p:nvPr>
        </p:nvSpPr>
        <p:spPr>
          <a:xfrm>
            <a:off x="914400" y="1150144"/>
            <a:ext cx="6858000" cy="685800"/>
          </a:xfrm>
        </p:spPr>
        <p:txBody>
          <a:bodyPr/>
          <a:lstStyle>
            <a:lvl1pPr marL="27305" indent="0" eaLnBrk="1" latinLnBrk="0" hangingPunct="1">
              <a:spcBef>
                <a:spcPts val="0"/>
              </a:spcBef>
              <a:buNone/>
              <a:defRPr kumimoji="0" lang="zh-CN" sz="1400">
                <a:solidFill>
                  <a:srgbClr val="FFFFFF"/>
                </a:solidFill>
              </a:defRPr>
            </a:lvl1pPr>
            <a:lvl2pPr eaLnBrk="1" latinLnBrk="0" hangingPunct="1">
              <a:defRPr kumimoji="0" lang="zh-CN" sz="1200"/>
            </a:lvl2pPr>
            <a:lvl3pPr eaLnBrk="1" latinLnBrk="0" hangingPunct="1">
              <a:defRPr kumimoji="0" lang="zh-CN" sz="1000"/>
            </a:lvl3pPr>
            <a:lvl4pPr eaLnBrk="1" latinLnBrk="0" hangingPunct="1">
              <a:defRPr kumimoji="0" lang="zh-CN" sz="900"/>
            </a:lvl4pPr>
            <a:lvl5pPr eaLnBrk="1" latinLnBrk="0" hangingPunct="1">
              <a:defRPr kumimoji="0" lang="zh-CN" sz="900"/>
            </a:lvl5pPr>
          </a:lstStyle>
          <a:p>
            <a:pPr lvl="0" eaLnBrk="1" latinLnBrk="0" hangingPunct="1"/>
            <a:r>
              <a:rPr lang="zh-CN" altLang="en-US"/>
              <a:t>单击此处编辑母版文本样式</a:t>
            </a:r>
          </a:p>
        </p:txBody>
      </p:sp>
      <p:grpSp>
        <p:nvGrpSpPr>
          <p:cNvPr id="14" name="Group 17"/>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p:txBody>
          <a:bodyPr/>
          <a:lstStyle/>
          <a:p>
            <a:fld id="{51E20EC5-AC53-4169-941E-EDF10CD23748}" type="datetimeFigureOut">
              <a:rPr lang="zh-CN" altLang="en-US"/>
              <a:t>2022/12/5</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1AD93096-5B34-4342-9326-69289CEAE4C2}" type="slidenum">
              <a:rPr/>
              <a:t>‹#›</a:t>
            </a:fld>
            <a:endParaRPr kumimoji="0" 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8" name="Rectangle 7"/>
          <p:cNvSpPr/>
          <p:nvPr/>
        </p:nvSpPr>
        <p:spPr>
          <a:xfrm>
            <a:off x="255291" y="4576777"/>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9" name="Rectangle 8"/>
          <p:cNvSpPr/>
          <p:nvPr/>
        </p:nvSpPr>
        <p:spPr>
          <a:xfrm>
            <a:off x="255291" y="4326202"/>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0" name="Rectangle 9"/>
          <p:cNvSpPr/>
          <p:nvPr/>
        </p:nvSpPr>
        <p:spPr>
          <a:xfrm>
            <a:off x="255291" y="4167068"/>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1" name="Rectangle 10"/>
          <p:cNvSpPr/>
          <p:nvPr/>
        </p:nvSpPr>
        <p:spPr>
          <a:xfrm>
            <a:off x="255291" y="4071942"/>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2" name="Rectangle 11"/>
          <p:cNvSpPr/>
          <p:nvPr/>
        </p:nvSpPr>
        <p:spPr>
          <a:xfrm>
            <a:off x="309558" y="428604"/>
            <a:ext cx="45720" cy="54000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5" name="Rectangle 14"/>
          <p:cNvSpPr/>
          <p:nvPr/>
        </p:nvSpPr>
        <p:spPr>
          <a:xfrm>
            <a:off x="269073" y="428604"/>
            <a:ext cx="27432" cy="54000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6" name="Rectangle 15"/>
          <p:cNvSpPr/>
          <p:nvPr/>
        </p:nvSpPr>
        <p:spPr>
          <a:xfrm>
            <a:off x="250020" y="428604"/>
            <a:ext cx="9144" cy="54000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7" name="Rectangle 16"/>
          <p:cNvSpPr/>
          <p:nvPr/>
        </p:nvSpPr>
        <p:spPr>
          <a:xfrm>
            <a:off x="221768" y="428604"/>
            <a:ext cx="9144" cy="54000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pPr eaLnBrk="1" latinLnBrk="0" hangingPunct="1"/>
            <a:r>
              <a:rPr kumimoji="0" lang="zh-CN" altLang="en-US"/>
              <a:t>单击此处编辑母版标题样式</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lang="zh-CN" sz="1100">
                <a:solidFill>
                  <a:schemeClr val="tx2"/>
                </a:solidFill>
              </a:defRPr>
            </a:lvl1pPr>
          </a:lstStyle>
          <a:p>
            <a:fld id="{8D3816DF-213E-421B-92D3-C068DBB023D6}" type="datetimeFigureOut">
              <a:rPr kumimoji="0" lang="en-US" altLang="zh-CN">
                <a:solidFill>
                  <a:schemeClr val="tx2"/>
                </a:solidFill>
              </a:rPr>
              <a:t>12/5/2022</a:t>
            </a:fld>
            <a:endParaRPr kumimoji="0" lang="zh-CN" sz="1100">
              <a:solidFill>
                <a:schemeClr val="tx2"/>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lang="zh-CN" sz="1100">
                <a:solidFill>
                  <a:schemeClr val="tx2"/>
                </a:solidFill>
              </a:defRPr>
            </a:lvl1pPr>
          </a:lstStyle>
          <a:p>
            <a:pPr algn="r"/>
            <a:endParaRPr kumimoji="0" lang="zh-CN" sz="1100">
              <a:solidFill>
                <a:schemeClr val="tx2"/>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lang="zh-CN" sz="1200">
                <a:solidFill>
                  <a:schemeClr val="tx2"/>
                </a:solidFill>
              </a:defRPr>
            </a:lvl1pPr>
          </a:lstStyle>
          <a:p>
            <a:pPr algn="l"/>
            <a:fld id="{72AC53DF-4216-466D-99A7-94400E6C2A25}" type="slidenum">
              <a:rPr kumimoji="0" lang="en-US" altLang="zh-CN" sz="1200">
                <a:solidFill>
                  <a:schemeClr val="tx2"/>
                </a:solidFill>
              </a:rPr>
              <a:t>‹#›</a:t>
            </a:fld>
            <a:endParaRPr kumimoji="0" lang="zh-CN"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lang="zh-CN" sz="4000" kern="1200" spc="-150" baseline="0">
          <a:solidFill>
            <a:schemeClr val="tx2">
              <a:satMod val="200000"/>
            </a:schemeClr>
          </a:solidFill>
          <a:effectLst>
            <a:outerShdw blurRad="50800" dist="50800" dir="2700000" algn="tl" rotWithShape="0">
              <a:srgbClr val="000000">
                <a:alpha val="43137"/>
              </a:srgbClr>
            </a:outerShdw>
          </a:effectLst>
          <a:latin typeface="+mj-lt"/>
          <a:ea typeface="+mj-ea"/>
          <a:cs typeface="+mj-cs"/>
        </a:defRPr>
      </a:lvl1pPr>
    </p:titleStyle>
    <p:bodyStyle>
      <a:lvl1pPr marL="411480" indent="-342900" algn="l" rtl="0" eaLnBrk="1" latinLnBrk="0" hangingPunct="1">
        <a:spcBef>
          <a:spcPts val="700"/>
        </a:spcBef>
        <a:buSzPct val="95000"/>
        <a:buFont typeface="Wingdings" panose="05000000000000000000"/>
        <a:buChar char=""/>
        <a:defRPr kumimoji="0" lang="zh-CN" sz="3000" kern="1200">
          <a:solidFill>
            <a:schemeClr val="tx1"/>
          </a:solidFill>
          <a:latin typeface="+mn-lt"/>
          <a:ea typeface="+mn-ea"/>
          <a:cs typeface="+mn-cs"/>
        </a:defRPr>
      </a:lvl1pPr>
      <a:lvl2pPr marL="740410" indent="-285750" algn="l" rtl="0" eaLnBrk="1" latinLnBrk="0" hangingPunct="1">
        <a:spcBef>
          <a:spcPct val="20000"/>
        </a:spcBef>
        <a:buClr>
          <a:schemeClr val="accent2"/>
        </a:buClr>
        <a:buSzPct val="90000"/>
        <a:buFont typeface="Wingdings" panose="05000000000000000000"/>
        <a:buChar char=""/>
        <a:defRPr kumimoji="0" lang="zh-CN" sz="2600" kern="1200">
          <a:solidFill>
            <a:schemeClr val="tx1"/>
          </a:solidFill>
          <a:latin typeface="+mn-lt"/>
          <a:ea typeface="+mn-ea"/>
          <a:cs typeface="+mn-cs"/>
        </a:defRPr>
      </a:lvl2pPr>
      <a:lvl3pPr marL="996950" indent="-228600" algn="l" rtl="0" eaLnBrk="1" latinLnBrk="0" hangingPunct="1">
        <a:spcBef>
          <a:spcPct val="20000"/>
        </a:spcBef>
        <a:buClr>
          <a:schemeClr val="accent2"/>
        </a:buClr>
        <a:buFont typeface="Wingdings 2" panose="05020102010507070707"/>
        <a:buChar char=""/>
        <a:defRPr kumimoji="0" lang="zh-CN" sz="2400" kern="1200">
          <a:solidFill>
            <a:schemeClr val="tx1"/>
          </a:solidFill>
          <a:latin typeface="+mn-lt"/>
          <a:ea typeface="+mn-ea"/>
          <a:cs typeface="+mn-cs"/>
        </a:defRPr>
      </a:lvl3pPr>
      <a:lvl4pPr marL="1261745" indent="-228600" algn="l" rtl="0" eaLnBrk="1" latinLnBrk="0" hangingPunct="1">
        <a:spcBef>
          <a:spcPct val="20000"/>
        </a:spcBef>
        <a:buClr>
          <a:schemeClr val="accent3"/>
        </a:buClr>
        <a:buFont typeface="Wingdings 3" panose="05040102010807070707"/>
        <a:buChar char=""/>
        <a:defRPr kumimoji="0" lang="zh-CN" sz="2200" kern="1200">
          <a:solidFill>
            <a:schemeClr val="tx1"/>
          </a:solidFill>
          <a:latin typeface="+mn-lt"/>
          <a:ea typeface="+mn-ea"/>
          <a:cs typeface="+mn-cs"/>
        </a:defRPr>
      </a:lvl4pPr>
      <a:lvl5pPr marL="1481455" indent="-210185" algn="l" rtl="0" eaLnBrk="1" latinLnBrk="0" hangingPunct="1">
        <a:spcBef>
          <a:spcPct val="20000"/>
        </a:spcBef>
        <a:buClr>
          <a:schemeClr val="accent3"/>
        </a:buClr>
        <a:buFont typeface="Wingdings 2" panose="05020102010507070707"/>
        <a:buChar char=""/>
        <a:defRPr kumimoji="0" lang="zh-CN" sz="2000" kern="1200">
          <a:solidFill>
            <a:schemeClr val="tx1"/>
          </a:solidFill>
          <a:latin typeface="+mn-lt"/>
          <a:ea typeface="+mn-ea"/>
          <a:cs typeface="+mn-cs"/>
        </a:defRPr>
      </a:lvl5pPr>
      <a:lvl6pPr marL="1710055" indent="-210185" algn="l" rtl="0" eaLnBrk="1" latinLnBrk="0" hangingPunct="1">
        <a:spcBef>
          <a:spcPct val="20000"/>
        </a:spcBef>
        <a:buClr>
          <a:schemeClr val="accent3"/>
        </a:buClr>
        <a:buFont typeface="Wingdings 2" panose="05020102010507070707"/>
        <a:buChar char=""/>
        <a:defRPr kumimoji="0" lang="zh-CN" sz="1800" kern="1200">
          <a:solidFill>
            <a:schemeClr val="tx1"/>
          </a:solidFill>
          <a:latin typeface="+mn-lt"/>
          <a:ea typeface="+mn-ea"/>
          <a:cs typeface="+mn-cs"/>
        </a:defRPr>
      </a:lvl6pPr>
      <a:lvl7pPr marL="1901825" indent="-182880" algn="l" rtl="0" eaLnBrk="1" latinLnBrk="0" hangingPunct="1">
        <a:spcBef>
          <a:spcPct val="20000"/>
        </a:spcBef>
        <a:buClr>
          <a:schemeClr val="accent4"/>
        </a:buClr>
        <a:buFont typeface="Wingdings 2" panose="05020102010507070707"/>
        <a:buChar char=""/>
        <a:defRPr kumimoji="0" lang="zh-CN" sz="1600" kern="1200">
          <a:solidFill>
            <a:schemeClr val="tx1"/>
          </a:solidFill>
          <a:latin typeface="+mn-lt"/>
          <a:ea typeface="+mn-ea"/>
          <a:cs typeface="+mn-cs"/>
        </a:defRPr>
      </a:lvl7pPr>
      <a:lvl8pPr marL="2094230" indent="-182880" algn="l" rtl="0" eaLnBrk="1" latinLnBrk="0" hangingPunct="1">
        <a:spcBef>
          <a:spcPct val="20000"/>
        </a:spcBef>
        <a:buClr>
          <a:schemeClr val="accent4"/>
        </a:buClr>
        <a:buFont typeface="Wingdings 2" panose="05020102010507070707"/>
        <a:buChar char=""/>
        <a:defRPr kumimoji="0" lang="zh-CN"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panose="05020102010507070707"/>
        <a:buChar char=""/>
        <a:defRPr kumimoji="0" lang="zh-CN" sz="1600" kern="1200">
          <a:solidFill>
            <a:schemeClr val="tx1"/>
          </a:solidFill>
          <a:latin typeface="+mn-lt"/>
          <a:ea typeface="+mn-ea"/>
          <a:cs typeface="+mn-cs"/>
        </a:defRPr>
      </a:lvl9pPr>
    </p:bodyStyle>
    <p:otherStyle>
      <a:lvl1pPr marL="0" algn="l" rtl="0" eaLnBrk="1" latinLnBrk="0" hangingPunct="1">
        <a:defRPr kumimoji="0" lang="zh-CN" kern="1200">
          <a:solidFill>
            <a:schemeClr val="tx1"/>
          </a:solidFill>
          <a:latin typeface="+mn-lt"/>
          <a:ea typeface="+mn-ea"/>
          <a:cs typeface="+mn-cs"/>
        </a:defRPr>
      </a:lvl1pPr>
      <a:lvl2pPr marL="457200" algn="l" rtl="0" eaLnBrk="1" latinLnBrk="0" hangingPunct="1">
        <a:defRPr kumimoji="0" lang="zh-CN" kern="1200">
          <a:solidFill>
            <a:schemeClr val="tx1"/>
          </a:solidFill>
          <a:latin typeface="+mn-lt"/>
          <a:ea typeface="+mn-ea"/>
          <a:cs typeface="+mn-cs"/>
        </a:defRPr>
      </a:lvl2pPr>
      <a:lvl3pPr marL="914400" algn="l" rtl="0" eaLnBrk="1" latinLnBrk="0" hangingPunct="1">
        <a:defRPr kumimoji="0" lang="zh-CN" kern="1200">
          <a:solidFill>
            <a:schemeClr val="tx1"/>
          </a:solidFill>
          <a:latin typeface="+mn-lt"/>
          <a:ea typeface="+mn-ea"/>
          <a:cs typeface="+mn-cs"/>
        </a:defRPr>
      </a:lvl3pPr>
      <a:lvl4pPr marL="1371600" algn="l" rtl="0" eaLnBrk="1" latinLnBrk="0" hangingPunct="1">
        <a:defRPr kumimoji="0" lang="zh-CN" kern="1200">
          <a:solidFill>
            <a:schemeClr val="tx1"/>
          </a:solidFill>
          <a:latin typeface="+mn-lt"/>
          <a:ea typeface="+mn-ea"/>
          <a:cs typeface="+mn-cs"/>
        </a:defRPr>
      </a:lvl4pPr>
      <a:lvl5pPr marL="1828800" algn="l" rtl="0" eaLnBrk="1" latinLnBrk="0" hangingPunct="1">
        <a:defRPr kumimoji="0" lang="zh-CN" kern="1200">
          <a:solidFill>
            <a:schemeClr val="tx1"/>
          </a:solidFill>
          <a:latin typeface="+mn-lt"/>
          <a:ea typeface="+mn-ea"/>
          <a:cs typeface="+mn-cs"/>
        </a:defRPr>
      </a:lvl5pPr>
      <a:lvl6pPr marL="2286000" algn="l" rtl="0" eaLnBrk="1" latinLnBrk="0" hangingPunct="1">
        <a:defRPr kumimoji="0" lang="zh-CN" kern="1200">
          <a:solidFill>
            <a:schemeClr val="tx1"/>
          </a:solidFill>
          <a:latin typeface="+mn-lt"/>
          <a:ea typeface="+mn-ea"/>
          <a:cs typeface="+mn-cs"/>
        </a:defRPr>
      </a:lvl6pPr>
      <a:lvl7pPr marL="2743200" algn="l" rtl="0" eaLnBrk="1" latinLnBrk="0" hangingPunct="1">
        <a:defRPr kumimoji="0" lang="zh-CN" kern="1200">
          <a:solidFill>
            <a:schemeClr val="tx1"/>
          </a:solidFill>
          <a:latin typeface="+mn-lt"/>
          <a:ea typeface="+mn-ea"/>
          <a:cs typeface="+mn-cs"/>
        </a:defRPr>
      </a:lvl7pPr>
      <a:lvl8pPr marL="3200400" algn="l" rtl="0" eaLnBrk="1" latinLnBrk="0" hangingPunct="1">
        <a:defRPr kumimoji="0" lang="zh-CN" kern="1200">
          <a:solidFill>
            <a:schemeClr val="tx1"/>
          </a:solidFill>
          <a:latin typeface="+mn-lt"/>
          <a:ea typeface="+mn-ea"/>
          <a:cs typeface="+mn-cs"/>
        </a:defRPr>
      </a:lvl8pPr>
      <a:lvl9pPr marL="3657600" algn="l" rtl="0" eaLnBrk="1" latinLnBrk="0" hangingPunct="1">
        <a:defRPr kumimoji="0"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928662" y="3143248"/>
            <a:ext cx="7772400" cy="1974059"/>
          </a:xfrm>
        </p:spPr>
        <p:txBody>
          <a:bodyPr/>
          <a:lstStyle/>
          <a:p>
            <a:r>
              <a:rPr lang="en-US" altLang="zh-CN" sz="3600" dirty="0">
                <a:effectLst>
                  <a:reflection blurRad="6350" stA="50000" endA="300" endPos="50000" dist="29997" dir="5400000" sy="-100000" algn="bl" rotWithShape="0"/>
                </a:effectLst>
                <a:sym typeface="+mn-ea"/>
              </a:rPr>
              <a:t>HTML5+CSS3+JavaScript</a:t>
            </a:r>
            <a:r>
              <a:rPr lang="en-US" altLang="en-US" dirty="0">
                <a:effectLst>
                  <a:reflection blurRad="6350" stA="50000" endA="300" endPos="50000" dist="29997" dir="5400000" sy="-100000" algn="bl" rotWithShape="0"/>
                </a:effectLst>
              </a:rPr>
              <a:t>	</a:t>
            </a:r>
            <a:r>
              <a:rPr lang="zh-CN" sz="2800" dirty="0">
                <a:solidFill>
                  <a:schemeClr val="accent1"/>
                </a:solidFill>
                <a:effectLst>
                  <a:reflection blurRad="6350" stA="50000" endA="300" endPos="50000" dist="29997" dir="5400000" sy="-100000" algn="bl" rotWithShape="0"/>
                </a:effectLst>
              </a:rPr>
              <a:t>20</a:t>
            </a:r>
            <a:r>
              <a:rPr lang="en-US" altLang="zh-CN" sz="2800" dirty="0">
                <a:solidFill>
                  <a:schemeClr val="accent1"/>
                </a:solidFill>
                <a:effectLst>
                  <a:reflection blurRad="6350" stA="50000" endA="300" endPos="50000" dist="29997" dir="5400000" sy="-100000" algn="bl" rotWithShape="0"/>
                </a:effectLst>
              </a:rPr>
              <a:t>21.6</a:t>
            </a:r>
            <a:endParaRPr lang="zh-CN" sz="2800" dirty="0">
              <a:effectLst>
                <a:reflection blurRad="6350" stA="50000" endA="300" endPos="50000" dist="29997" dir="5400000" sy="-100000" algn="bl" rotWithShape="0"/>
              </a:effectLst>
            </a:endParaRPr>
          </a:p>
        </p:txBody>
      </p:sp>
      <p:sp>
        <p:nvSpPr>
          <p:cNvPr id="6" name="Rectangle 3"/>
          <p:cNvSpPr txBox="1"/>
          <p:nvPr/>
        </p:nvSpPr>
        <p:spPr>
          <a:xfrm>
            <a:off x="928662" y="3669519"/>
            <a:ext cx="7772400" cy="831051"/>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3600" b="1" spc="-150" noProof="0" dirty="0">
                <a:effectLst/>
                <a:uLnTx/>
                <a:uFillTx/>
                <a:latin typeface="+mj-lt"/>
                <a:ea typeface="+mj-ea"/>
                <a:cs typeface="+mj-cs"/>
                <a:sym typeface="+mn-ea"/>
              </a:rPr>
              <a:t>HTML5+CSS3+JavaScript</a:t>
            </a:r>
          </a:p>
        </p:txBody>
      </p:sp>
      <p:sp>
        <p:nvSpPr>
          <p:cNvPr id="9" name="Rectangle 3"/>
          <p:cNvSpPr txBox="1"/>
          <p:nvPr/>
        </p:nvSpPr>
        <p:spPr>
          <a:xfrm>
            <a:off x="3000364" y="5643578"/>
            <a:ext cx="3071834" cy="831051"/>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altLang="en-US" sz="3600" b="1" i="0" u="none" strike="noStrike" kern="1200" spc="-150" normalizeH="0" baseline="0" noProof="0" dirty="0">
                <a:solidFill>
                  <a:schemeClr val="tx1"/>
                </a:solidFill>
                <a:effectLst/>
                <a:uLnTx/>
                <a:uFillTx/>
                <a:latin typeface="+mj-lt"/>
                <a:ea typeface="+mj-ea"/>
                <a:cs typeface="+mj-cs"/>
              </a:rPr>
              <a:t>主讲：温谦</a:t>
            </a:r>
            <a:endParaRPr kumimoji="0" lang="zh-CN" sz="3600" b="1" i="0" u="none" strike="noStrike" kern="1200" spc="-150" normalizeH="0" baseline="0" noProof="0" dirty="0">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7</a:t>
            </a:r>
            <a:r>
              <a:rPr altLang="en-US" dirty="0">
                <a:sym typeface="+mn-ea"/>
              </a:rPr>
              <a:t>章</a:t>
            </a:r>
            <a:r>
              <a:rPr lang="en-US" dirty="0">
                <a:sym typeface="+mn-ea"/>
              </a:rPr>
              <a:t>  </a:t>
            </a:r>
            <a:r>
              <a:rPr altLang="en-US" dirty="0">
                <a:sym typeface="+mn-ea"/>
              </a:rPr>
              <a:t>盒子模型（上）</a:t>
            </a:r>
            <a:endParaRPr lang="zh-CN" altLang="en-US"/>
          </a:p>
        </p:txBody>
      </p:sp>
      <p:sp>
        <p:nvSpPr>
          <p:cNvPr id="3" name="内容占位符 2"/>
          <p:cNvSpPr>
            <a:spLocks noGrp="1"/>
          </p:cNvSpPr>
          <p:nvPr>
            <p:ph idx="1"/>
          </p:nvPr>
        </p:nvSpPr>
        <p:spPr>
          <a:xfrm>
            <a:off x="2326640" y="3032760"/>
            <a:ext cx="4150360" cy="1659890"/>
          </a:xfrm>
        </p:spPr>
        <p:txBody>
          <a:bodyPr>
            <a:normAutofit/>
          </a:bodyPr>
          <a:lstStyle/>
          <a:p>
            <a:pPr marL="311150" lvl="1" indent="0">
              <a:buNone/>
            </a:pPr>
            <a:r>
              <a:rPr lang="en-US" altLang="zh-CN" sz="9600"/>
              <a:t> DEMO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7</a:t>
            </a:r>
            <a:r>
              <a:rPr altLang="en-US" dirty="0">
                <a:sym typeface="+mn-ea"/>
              </a:rPr>
              <a:t>章</a:t>
            </a:r>
            <a:r>
              <a:rPr lang="en-US" dirty="0">
                <a:sym typeface="+mn-ea"/>
              </a:rPr>
              <a:t>  </a:t>
            </a:r>
            <a:r>
              <a:rPr altLang="en-US" dirty="0">
                <a:sym typeface="+mn-ea"/>
              </a:rPr>
              <a:t>盒子模型（上）</a:t>
            </a:r>
            <a:endParaRPr lang="zh-CN" altLang="en-US"/>
          </a:p>
        </p:txBody>
      </p:sp>
      <p:sp>
        <p:nvSpPr>
          <p:cNvPr id="3" name="内容占位符 2"/>
          <p:cNvSpPr>
            <a:spLocks noGrp="1"/>
          </p:cNvSpPr>
          <p:nvPr>
            <p:ph idx="1"/>
          </p:nvPr>
        </p:nvSpPr>
        <p:spPr/>
        <p:txBody>
          <a:bodyPr>
            <a:normAutofit fontScale="92500" lnSpcReduction="20000"/>
          </a:bodyPr>
          <a:lstStyle/>
          <a:p>
            <a:pPr marL="0" lvl="0" indent="0">
              <a:buNone/>
            </a:pPr>
            <a:r>
              <a:rPr altLang="en-US" dirty="0">
                <a:latin typeface="Calibri" panose="020F0502020204030204" charset="0"/>
                <a:cs typeface="Calibri" panose="020F0502020204030204" charset="0"/>
              </a:rPr>
              <a:t>属性值的简写形式</a:t>
            </a:r>
          </a:p>
          <a:p>
            <a:pPr marL="182880" indent="0">
              <a:buNone/>
            </a:pPr>
            <a:r>
              <a:rPr altLang="en-US" sz="2600" dirty="0">
                <a:latin typeface="Calibri" panose="020F0502020204030204" charset="0"/>
                <a:cs typeface="Calibri" panose="020F0502020204030204" charset="0"/>
              </a:rPr>
              <a:t>1. 对不同的边框设置不同的属性值</a:t>
            </a:r>
            <a:endParaRPr altLang="en-US" dirty="0">
              <a:latin typeface="Calibri" panose="020F0502020204030204" charset="0"/>
              <a:cs typeface="Calibri" panose="020F0502020204030204" charset="0"/>
            </a:endParaRPr>
          </a:p>
          <a:p>
            <a:pPr lvl="1"/>
            <a:r>
              <a:rPr altLang="en-US" sz="2000" dirty="0">
                <a:latin typeface="Calibri" panose="020F0502020204030204" charset="0"/>
                <a:cs typeface="Calibri" panose="020F0502020204030204" charset="0"/>
              </a:rPr>
              <a:t>如果给出2个属性值，那么前者表示上下边框的属性，后者表示左右边框的属性；</a:t>
            </a:r>
          </a:p>
          <a:p>
            <a:pPr lvl="1"/>
            <a:r>
              <a:rPr altLang="en-US" sz="2000" dirty="0">
                <a:latin typeface="Calibri" panose="020F0502020204030204" charset="0"/>
                <a:cs typeface="Calibri" panose="020F0502020204030204" charset="0"/>
              </a:rPr>
              <a:t>如果给出3个属性值，那么前者表示上边框的属性，中间的数值表示左右边框的属性，后者表示下边框的属性；</a:t>
            </a:r>
          </a:p>
          <a:p>
            <a:pPr lvl="1"/>
            <a:r>
              <a:rPr altLang="en-US" sz="2000" dirty="0">
                <a:latin typeface="Calibri" panose="020F0502020204030204" charset="0"/>
                <a:cs typeface="Calibri" panose="020F0502020204030204" charset="0"/>
              </a:rPr>
              <a:t>如果给出4个属性值，那么依次表示上、右、下、左边框的属性，即顺时针排序。</a:t>
            </a:r>
          </a:p>
          <a:p>
            <a:pPr lvl="2"/>
            <a:endParaRPr altLang="en-US" dirty="0">
              <a:latin typeface="Calibri" panose="020F0502020204030204" charset="0"/>
              <a:cs typeface="Calibri" panose="020F0502020204030204" charset="0"/>
            </a:endParaRPr>
          </a:p>
          <a:p>
            <a:pPr marL="768350" lvl="2" indent="0">
              <a:buNone/>
            </a:pPr>
            <a:endParaRPr lang="en-US" altLang="zh-CN" dirty="0">
              <a:latin typeface="Calibri" panose="020F0502020204030204" charset="0"/>
              <a:cs typeface="Calibri" panose="020F0502020204030204" charset="0"/>
            </a:endParaRPr>
          </a:p>
          <a:p>
            <a:pPr marL="768350" lvl="2" indent="0">
              <a:buNone/>
            </a:pPr>
            <a:endParaRPr lang="en-US" altLang="zh-CN" sz="1800" dirty="0">
              <a:latin typeface="Calibri" panose="020F0502020204030204" charset="0"/>
              <a:cs typeface="Calibri" panose="020F0502020204030204" charset="0"/>
            </a:endParaRPr>
          </a:p>
          <a:p>
            <a:pPr lvl="2"/>
            <a:r>
              <a:rPr lang="zh-CN" altLang="en-US" sz="1800" dirty="0">
                <a:latin typeface="Calibri" panose="020F0502020204030204" charset="0"/>
                <a:cs typeface="Calibri" panose="020F0502020204030204" charset="0"/>
              </a:rPr>
              <a:t>第一行</a:t>
            </a:r>
            <a:r>
              <a:rPr lang="en-US" altLang="zh-CN" sz="1800" dirty="0">
                <a:latin typeface="Calibri" panose="020F0502020204030204" charset="0"/>
                <a:cs typeface="Calibri" panose="020F0502020204030204" charset="0"/>
              </a:rPr>
              <a:t>2</a:t>
            </a:r>
            <a:r>
              <a:rPr altLang="en-US" sz="1800" dirty="0">
                <a:latin typeface="Calibri" panose="020F0502020204030204" charset="0"/>
                <a:cs typeface="Calibri" panose="020F0502020204030204" charset="0"/>
              </a:rPr>
              <a:t>个属性值：</a:t>
            </a:r>
            <a:r>
              <a:rPr lang="en-US" altLang="zh-CN" sz="1800" dirty="0" err="1">
                <a:latin typeface="Calibri" panose="020F0502020204030204" charset="0"/>
                <a:cs typeface="Calibri" panose="020F0502020204030204" charset="0"/>
              </a:rPr>
              <a:t>上下边框为红色，左右边框为绿色</a:t>
            </a:r>
            <a:r>
              <a:rPr lang="en-US" altLang="zh-CN" sz="1800" dirty="0">
                <a:latin typeface="Calibri" panose="020F0502020204030204" charset="0"/>
                <a:cs typeface="Calibri" panose="020F0502020204030204" charset="0"/>
              </a:rPr>
              <a:t>；</a:t>
            </a:r>
          </a:p>
          <a:p>
            <a:pPr lvl="2"/>
            <a:r>
              <a:rPr lang="zh-CN" altLang="en-US" sz="1800" dirty="0">
                <a:latin typeface="Calibri" panose="020F0502020204030204" charset="0"/>
                <a:cs typeface="Calibri" panose="020F0502020204030204" charset="0"/>
              </a:rPr>
              <a:t>第二行</a:t>
            </a:r>
            <a:r>
              <a:rPr lang="en-US" altLang="zh-CN" sz="1800" dirty="0">
                <a:latin typeface="Calibri" panose="020F0502020204030204" charset="0"/>
                <a:cs typeface="Calibri" panose="020F0502020204030204" charset="0"/>
              </a:rPr>
              <a:t>3</a:t>
            </a:r>
            <a:r>
              <a:rPr altLang="en-US" sz="1800" dirty="0">
                <a:latin typeface="Calibri" panose="020F0502020204030204" charset="0"/>
                <a:cs typeface="Calibri" panose="020F0502020204030204" charset="0"/>
              </a:rPr>
              <a:t>个属性值：</a:t>
            </a:r>
            <a:r>
              <a:rPr lang="en-US" altLang="zh-CN" sz="1800" dirty="0">
                <a:latin typeface="Calibri" panose="020F0502020204030204" charset="0"/>
                <a:cs typeface="Calibri" panose="020F0502020204030204" charset="0"/>
              </a:rPr>
              <a:t>上边框宽度为1像素，左右边框宽度为2像素，下边框宽度为3像素；</a:t>
            </a:r>
          </a:p>
          <a:p>
            <a:pPr lvl="2"/>
            <a:r>
              <a:rPr lang="zh-CN" altLang="en-US" sz="1800" dirty="0">
                <a:latin typeface="Calibri" panose="020F0502020204030204" charset="0"/>
                <a:cs typeface="Calibri" panose="020F0502020204030204" charset="0"/>
              </a:rPr>
              <a:t>第三行</a:t>
            </a:r>
            <a:r>
              <a:rPr lang="en-US" altLang="zh-CN" sz="1800" dirty="0">
                <a:latin typeface="Calibri" panose="020F0502020204030204" charset="0"/>
                <a:cs typeface="Calibri" panose="020F0502020204030204" charset="0"/>
              </a:rPr>
              <a:t>4</a:t>
            </a:r>
            <a:r>
              <a:rPr altLang="en-US" sz="1800" dirty="0">
                <a:latin typeface="Calibri" panose="020F0502020204030204" charset="0"/>
                <a:cs typeface="Calibri" panose="020F0502020204030204" charset="0"/>
              </a:rPr>
              <a:t>个属性值：</a:t>
            </a:r>
            <a:r>
              <a:rPr lang="en-US" altLang="zh-CN" sz="1800" dirty="0">
                <a:latin typeface="Calibri" panose="020F0502020204030204" charset="0"/>
                <a:cs typeface="Calibri" panose="020F0502020204030204" charset="0"/>
              </a:rPr>
              <a:t>从上边框开始，顺时针方向，4个边框的样式分别为点线、虚线、实线和双线。</a:t>
            </a:r>
            <a:endParaRPr altLang="en-US" dirty="0">
              <a:latin typeface="Calibri" panose="020F0502020204030204" charset="0"/>
              <a:cs typeface="Calibri" panose="020F0502020204030204" charset="0"/>
            </a:endParaRPr>
          </a:p>
        </p:txBody>
      </p:sp>
      <p:pic>
        <p:nvPicPr>
          <p:cNvPr id="5" name="图片 4">
            <a:extLst>
              <a:ext uri="{FF2B5EF4-FFF2-40B4-BE49-F238E27FC236}">
                <a16:creationId xmlns:a16="http://schemas.microsoft.com/office/drawing/2014/main" id="{D356D024-150A-4D7D-B941-CA8F1424EA6D}"/>
              </a:ext>
            </a:extLst>
          </p:cNvPr>
          <p:cNvPicPr>
            <a:picLocks noChangeAspect="1"/>
          </p:cNvPicPr>
          <p:nvPr/>
        </p:nvPicPr>
        <p:blipFill>
          <a:blip r:embed="rId2"/>
          <a:stretch>
            <a:fillRect/>
          </a:stretch>
        </p:blipFill>
        <p:spPr>
          <a:xfrm>
            <a:off x="2123728" y="4221088"/>
            <a:ext cx="4680520" cy="763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7</a:t>
            </a:r>
            <a:r>
              <a:rPr altLang="en-US" dirty="0">
                <a:sym typeface="+mn-ea"/>
              </a:rPr>
              <a:t>章</a:t>
            </a:r>
            <a:r>
              <a:rPr lang="en-US" dirty="0">
                <a:sym typeface="+mn-ea"/>
              </a:rPr>
              <a:t>  </a:t>
            </a:r>
            <a:r>
              <a:rPr altLang="en-US" dirty="0">
                <a:sym typeface="+mn-ea"/>
              </a:rPr>
              <a:t>盒子模型（上）</a:t>
            </a:r>
            <a:endParaRPr lang="zh-CN" altLang="en-US"/>
          </a:p>
        </p:txBody>
      </p:sp>
      <p:sp>
        <p:nvSpPr>
          <p:cNvPr id="3" name="内容占位符 2"/>
          <p:cNvSpPr>
            <a:spLocks noGrp="1"/>
          </p:cNvSpPr>
          <p:nvPr>
            <p:ph idx="1"/>
          </p:nvPr>
        </p:nvSpPr>
        <p:spPr/>
        <p:txBody>
          <a:bodyPr>
            <a:normAutofit/>
          </a:bodyPr>
          <a:lstStyle/>
          <a:p>
            <a:pPr marL="125730" indent="0">
              <a:buNone/>
            </a:pPr>
            <a:r>
              <a:rPr lang="en-US" altLang="zh-CN" sz="2400" dirty="0">
                <a:latin typeface="Calibri" panose="020F0502020204030204" charset="0"/>
                <a:cs typeface="Calibri" panose="020F0502020204030204" charset="0"/>
              </a:rPr>
              <a:t>2.</a:t>
            </a:r>
            <a:r>
              <a:rPr lang="zh-CN" altLang="en-US" sz="2400" dirty="0">
                <a:latin typeface="Calibri" panose="020F0502020204030204" charset="0"/>
                <a:cs typeface="Calibri" panose="020F0502020204030204" charset="0"/>
              </a:rPr>
              <a:t> </a:t>
            </a:r>
            <a:r>
              <a:rPr altLang="en-US" sz="2400" dirty="0">
                <a:latin typeface="Calibri" panose="020F0502020204030204" charset="0"/>
                <a:cs typeface="Calibri" panose="020F0502020204030204" charset="0"/>
              </a:rPr>
              <a:t>在一行中同时设置边框的宽度、颜色和样式</a:t>
            </a:r>
            <a:endParaRPr lang="en-US" altLang="en-US" sz="2400" dirty="0">
              <a:latin typeface="Calibri" panose="020F0502020204030204" charset="0"/>
              <a:cs typeface="Calibri" panose="020F0502020204030204" charset="0"/>
            </a:endParaRPr>
          </a:p>
          <a:p>
            <a:pPr marL="797560" lvl="1"/>
            <a:r>
              <a:rPr lang="zh-CN" altLang="en-US" sz="2000" dirty="0">
                <a:latin typeface="Calibri" panose="020F0502020204030204" charset="0"/>
                <a:cs typeface="Calibri" panose="020F0502020204030204" charset="0"/>
                <a:sym typeface="+mn-ea"/>
              </a:rPr>
              <a:t>将</a:t>
            </a:r>
            <a:r>
              <a:rPr lang="en-US" altLang="en-US" sz="2000" dirty="0" err="1">
                <a:latin typeface="Calibri" panose="020F0502020204030204" charset="0"/>
                <a:cs typeface="Calibri" panose="020F0502020204030204" charset="0"/>
                <a:sym typeface="+mn-ea"/>
              </a:rPr>
              <a:t>border-width、border-border-color</a:t>
            </a:r>
            <a:r>
              <a:rPr lang="zh-CN" altLang="en-US" sz="2000" dirty="0">
                <a:latin typeface="Calibri" panose="020F0502020204030204" charset="0"/>
                <a:cs typeface="Calibri" panose="020F0502020204030204" charset="0"/>
                <a:sym typeface="+mn-ea"/>
              </a:rPr>
              <a:t>和</a:t>
            </a:r>
            <a:r>
              <a:rPr lang="en-US" altLang="en-US" sz="2000" dirty="0">
                <a:latin typeface="Calibri" panose="020F0502020204030204" charset="0"/>
                <a:cs typeface="Calibri" panose="020F0502020204030204" charset="0"/>
                <a:sym typeface="+mn-ea"/>
              </a:rPr>
              <a:t>border-style</a:t>
            </a:r>
            <a:r>
              <a:rPr lang="zh-CN" altLang="en-US" sz="2000" dirty="0">
                <a:latin typeface="Calibri" panose="020F0502020204030204" charset="0"/>
                <a:cs typeface="Calibri" panose="020F0502020204030204" charset="0"/>
                <a:sym typeface="+mn-ea"/>
              </a:rPr>
              <a:t>这</a:t>
            </a:r>
            <a:r>
              <a:rPr lang="en-US" altLang="zh-CN" sz="2000" dirty="0">
                <a:latin typeface="Calibri" panose="020F0502020204030204" charset="0"/>
                <a:cs typeface="Calibri" panose="020F0502020204030204" charset="0"/>
                <a:sym typeface="+mn-ea"/>
              </a:rPr>
              <a:t>3</a:t>
            </a:r>
            <a:r>
              <a:rPr lang="zh-CN" altLang="en-US" sz="2000" dirty="0">
                <a:latin typeface="Calibri" panose="020F0502020204030204" charset="0"/>
                <a:cs typeface="Calibri" panose="020F0502020204030204" charset="0"/>
                <a:sym typeface="+mn-ea"/>
              </a:rPr>
              <a:t>个属性结合在一起，表示将</a:t>
            </a:r>
            <a:r>
              <a:rPr lang="en-US" altLang="zh-CN" sz="2000" dirty="0">
                <a:latin typeface="Calibri" panose="020F0502020204030204" charset="0"/>
                <a:cs typeface="Calibri" panose="020F0502020204030204" charset="0"/>
                <a:sym typeface="+mn-ea"/>
              </a:rPr>
              <a:t>4</a:t>
            </a:r>
            <a:r>
              <a:rPr lang="zh-CN" altLang="en-US" sz="2000" dirty="0">
                <a:latin typeface="Calibri" panose="020F0502020204030204" charset="0"/>
                <a:cs typeface="Calibri" panose="020F0502020204030204" charset="0"/>
                <a:sym typeface="+mn-ea"/>
              </a:rPr>
              <a:t>条边框都设置为</a:t>
            </a:r>
            <a:r>
              <a:rPr lang="en-US" altLang="zh-CN" sz="2000" dirty="0">
                <a:latin typeface="Calibri" panose="020F0502020204030204" charset="0"/>
                <a:cs typeface="Calibri" panose="020F0502020204030204" charset="0"/>
                <a:sym typeface="+mn-ea"/>
              </a:rPr>
              <a:t>2</a:t>
            </a:r>
            <a:r>
              <a:rPr lang="zh-CN" altLang="en-US" sz="2000" dirty="0">
                <a:latin typeface="Calibri" panose="020F0502020204030204" charset="0"/>
                <a:cs typeface="Calibri" panose="020F0502020204030204" charset="0"/>
                <a:sym typeface="+mn-ea"/>
              </a:rPr>
              <a:t>像素的绿色虚线。</a:t>
            </a:r>
          </a:p>
          <a:p>
            <a:pPr marL="125730" indent="0">
              <a:buNone/>
            </a:pPr>
            <a:endParaRPr lang="en-US" altLang="en-US" sz="2400" dirty="0">
              <a:latin typeface="Calibri" panose="020F0502020204030204" charset="0"/>
              <a:cs typeface="Calibri" panose="020F0502020204030204" charset="0"/>
            </a:endParaRPr>
          </a:p>
          <a:p>
            <a:pPr marL="125730" indent="0">
              <a:buNone/>
            </a:pPr>
            <a:r>
              <a:rPr lang="en-US" altLang="zh-CN" sz="2400" dirty="0">
                <a:solidFill>
                  <a:schemeClr val="tx1"/>
                </a:solidFill>
                <a:latin typeface="Calibri" panose="020F0502020204030204" charset="0"/>
                <a:cs typeface="Calibri" panose="020F0502020204030204" charset="0"/>
              </a:rPr>
              <a:t>3.  </a:t>
            </a:r>
            <a:r>
              <a:rPr lang="en-US" altLang="zh-CN" sz="2400" dirty="0" err="1">
                <a:solidFill>
                  <a:schemeClr val="tx1"/>
                </a:solidFill>
                <a:latin typeface="Calibri" panose="020F0502020204030204" charset="0"/>
                <a:cs typeface="Calibri" panose="020F0502020204030204" charset="0"/>
              </a:rPr>
              <a:t>对一条边框设置与其他边框不同的属性</a:t>
            </a:r>
            <a:endParaRPr lang="en-US" altLang="zh-CN" sz="2400" dirty="0">
              <a:solidFill>
                <a:schemeClr val="tx1"/>
              </a:solidFill>
              <a:latin typeface="Calibri" panose="020F0502020204030204" charset="0"/>
              <a:cs typeface="Calibri" panose="020F0502020204030204" charset="0"/>
            </a:endParaRPr>
          </a:p>
          <a:p>
            <a:pPr marL="797560" lvl="1"/>
            <a:r>
              <a:rPr lang="zh-CN" altLang="en-US" sz="2000" dirty="0">
                <a:latin typeface="Calibri" panose="020F0502020204030204" charset="0"/>
                <a:cs typeface="Calibri" panose="020F0502020204030204" charset="0"/>
                <a:sym typeface="+mn-ea"/>
              </a:rPr>
              <a:t>除了左侧边框是</a:t>
            </a:r>
            <a:r>
              <a:rPr lang="en-US" altLang="zh-CN" sz="2000" dirty="0">
                <a:latin typeface="Calibri" panose="020F0502020204030204" charset="0"/>
                <a:cs typeface="Calibri" panose="020F0502020204030204" charset="0"/>
                <a:sym typeface="+mn-ea"/>
              </a:rPr>
              <a:t>1</a:t>
            </a:r>
            <a:r>
              <a:rPr lang="zh-CN" altLang="en-US" sz="2000" dirty="0">
                <a:latin typeface="Calibri" panose="020F0502020204030204" charset="0"/>
                <a:cs typeface="Calibri" panose="020F0502020204030204" charset="0"/>
                <a:sym typeface="+mn-ea"/>
              </a:rPr>
              <a:t>像素的红色实线，其余</a:t>
            </a:r>
            <a:r>
              <a:rPr lang="en-US" altLang="zh-CN" sz="2000" dirty="0">
                <a:latin typeface="Calibri" panose="020F0502020204030204" charset="0"/>
                <a:cs typeface="Calibri" panose="020F0502020204030204" charset="0"/>
                <a:sym typeface="+mn-ea"/>
              </a:rPr>
              <a:t>3</a:t>
            </a:r>
            <a:r>
              <a:rPr lang="zh-CN" altLang="en-US" sz="2000" dirty="0">
                <a:latin typeface="Calibri" panose="020F0502020204030204" charset="0"/>
                <a:cs typeface="Calibri" panose="020F0502020204030204" charset="0"/>
                <a:sym typeface="+mn-ea"/>
              </a:rPr>
              <a:t>条边框都是</a:t>
            </a:r>
            <a:r>
              <a:rPr lang="en-US" altLang="zh-CN" sz="2000" dirty="0">
                <a:latin typeface="Calibri" panose="020F0502020204030204" charset="0"/>
                <a:cs typeface="Calibri" panose="020F0502020204030204" charset="0"/>
                <a:sym typeface="+mn-ea"/>
              </a:rPr>
              <a:t>2</a:t>
            </a:r>
            <a:r>
              <a:rPr lang="zh-CN" altLang="en-US" sz="2000" dirty="0">
                <a:latin typeface="Calibri" panose="020F0502020204030204" charset="0"/>
                <a:cs typeface="Calibri" panose="020F0502020204030204" charset="0"/>
                <a:sym typeface="+mn-ea"/>
              </a:rPr>
              <a:t>像素的绿色虚线。</a:t>
            </a:r>
            <a:endParaRPr lang="en-US" altLang="zh-CN" sz="2000" dirty="0">
              <a:latin typeface="Calibri" panose="020F0502020204030204" charset="0"/>
              <a:cs typeface="Calibri" panose="020F0502020204030204" charset="0"/>
              <a:sym typeface="+mn-ea"/>
            </a:endParaRPr>
          </a:p>
          <a:p>
            <a:pPr marL="797560" lvl="1"/>
            <a:endParaRPr lang="zh-CN" altLang="en-US" sz="2000" dirty="0">
              <a:latin typeface="Calibri" panose="020F0502020204030204" charset="0"/>
              <a:cs typeface="Calibri" panose="020F0502020204030204" charset="0"/>
              <a:sym typeface="+mn-ea"/>
            </a:endParaRPr>
          </a:p>
          <a:p>
            <a:pPr marL="468630"/>
            <a:endParaRPr lang="en-US" altLang="zh-CN" sz="2400" dirty="0">
              <a:solidFill>
                <a:schemeClr val="tx1"/>
              </a:solidFill>
              <a:latin typeface="Calibri" panose="020F0502020204030204" charset="0"/>
              <a:cs typeface="Calibri" panose="020F0502020204030204" charset="0"/>
            </a:endParaRPr>
          </a:p>
          <a:p>
            <a:pPr marL="125730" indent="0">
              <a:buNone/>
            </a:pPr>
            <a:r>
              <a:rPr lang="en-US" altLang="zh-CN" sz="2400" dirty="0">
                <a:solidFill>
                  <a:schemeClr val="tx1"/>
                </a:solidFill>
                <a:latin typeface="Calibri" panose="020F0502020204030204" charset="0"/>
                <a:cs typeface="Calibri" panose="020F0502020204030204" charset="0"/>
              </a:rPr>
              <a:t>4. </a:t>
            </a:r>
            <a:r>
              <a:rPr altLang="en-US" sz="2400" dirty="0">
                <a:solidFill>
                  <a:schemeClr val="tx1"/>
                </a:solidFill>
                <a:latin typeface="Calibri" panose="020F0502020204030204" charset="0"/>
                <a:cs typeface="Calibri" panose="020F0502020204030204" charset="0"/>
              </a:rPr>
              <a:t>同时制定一条边框的一种属性</a:t>
            </a:r>
            <a:endParaRPr lang="en-US" altLang="zh-CN" sz="2400" dirty="0">
              <a:solidFill>
                <a:schemeClr val="tx1"/>
              </a:solidFill>
              <a:latin typeface="Calibri" panose="020F0502020204030204" charset="0"/>
              <a:cs typeface="Calibri" panose="020F0502020204030204" charset="0"/>
            </a:endParaRPr>
          </a:p>
          <a:p>
            <a:pPr marL="768350" lvl="2" indent="0">
              <a:buNone/>
            </a:pPr>
            <a:endParaRPr lang="en-US" altLang="zh-CN" sz="1800" dirty="0">
              <a:latin typeface="Calibri" panose="020F0502020204030204" charset="0"/>
              <a:cs typeface="Calibri" panose="020F0502020204030204" charset="0"/>
            </a:endParaRPr>
          </a:p>
          <a:p>
            <a:pPr marL="768350" lvl="2" indent="0">
              <a:buNone/>
            </a:pPr>
            <a:endParaRPr lang="en-US" altLang="zh-CN" dirty="0">
              <a:latin typeface="Calibri" panose="020F0502020204030204" charset="0"/>
              <a:cs typeface="Calibri" panose="020F0502020204030204" charset="0"/>
            </a:endParaRPr>
          </a:p>
          <a:p>
            <a:pPr marL="311150" lvl="1" indent="0">
              <a:buNone/>
            </a:pPr>
            <a:endParaRPr altLang="en-US" dirty="0">
              <a:latin typeface="Calibri" panose="020F0502020204030204" charset="0"/>
              <a:cs typeface="Calibri" panose="020F0502020204030204" charset="0"/>
            </a:endParaRPr>
          </a:p>
        </p:txBody>
      </p:sp>
      <p:pic>
        <p:nvPicPr>
          <p:cNvPr id="13" name="图片 12">
            <a:extLst>
              <a:ext uri="{FF2B5EF4-FFF2-40B4-BE49-F238E27FC236}">
                <a16:creationId xmlns:a16="http://schemas.microsoft.com/office/drawing/2014/main" id="{3E0452AC-9797-F058-055E-82A86632862D}"/>
              </a:ext>
            </a:extLst>
          </p:cNvPr>
          <p:cNvPicPr>
            <a:picLocks noChangeAspect="1"/>
          </p:cNvPicPr>
          <p:nvPr/>
        </p:nvPicPr>
        <p:blipFill>
          <a:blip r:embed="rId2"/>
          <a:stretch>
            <a:fillRect/>
          </a:stretch>
        </p:blipFill>
        <p:spPr>
          <a:xfrm>
            <a:off x="2299588" y="2852936"/>
            <a:ext cx="4143375" cy="447675"/>
          </a:xfrm>
          <a:prstGeom prst="rect">
            <a:avLst/>
          </a:prstGeom>
        </p:spPr>
      </p:pic>
      <p:pic>
        <p:nvPicPr>
          <p:cNvPr id="15" name="图片 14">
            <a:extLst>
              <a:ext uri="{FF2B5EF4-FFF2-40B4-BE49-F238E27FC236}">
                <a16:creationId xmlns:a16="http://schemas.microsoft.com/office/drawing/2014/main" id="{BBC27A55-DFCB-DCE9-DE29-0CDAFD0160CB}"/>
              </a:ext>
            </a:extLst>
          </p:cNvPr>
          <p:cNvPicPr>
            <a:picLocks noChangeAspect="1"/>
          </p:cNvPicPr>
          <p:nvPr/>
        </p:nvPicPr>
        <p:blipFill>
          <a:blip r:embed="rId3"/>
          <a:stretch>
            <a:fillRect/>
          </a:stretch>
        </p:blipFill>
        <p:spPr>
          <a:xfrm>
            <a:off x="2411760" y="4524293"/>
            <a:ext cx="3713447" cy="603626"/>
          </a:xfrm>
          <a:prstGeom prst="rect">
            <a:avLst/>
          </a:prstGeom>
        </p:spPr>
      </p:pic>
      <p:pic>
        <p:nvPicPr>
          <p:cNvPr id="17" name="图片 16">
            <a:extLst>
              <a:ext uri="{FF2B5EF4-FFF2-40B4-BE49-F238E27FC236}">
                <a16:creationId xmlns:a16="http://schemas.microsoft.com/office/drawing/2014/main" id="{5355651F-1362-B48E-5F01-571A6BEF663C}"/>
              </a:ext>
            </a:extLst>
          </p:cNvPr>
          <p:cNvPicPr>
            <a:picLocks noChangeAspect="1"/>
          </p:cNvPicPr>
          <p:nvPr/>
        </p:nvPicPr>
        <p:blipFill>
          <a:blip r:embed="rId4"/>
          <a:stretch>
            <a:fillRect/>
          </a:stretch>
        </p:blipFill>
        <p:spPr>
          <a:xfrm>
            <a:off x="2329502" y="5841127"/>
            <a:ext cx="4113461" cy="5481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7</a:t>
            </a:r>
            <a:r>
              <a:rPr altLang="en-US" dirty="0">
                <a:sym typeface="+mn-ea"/>
              </a:rPr>
              <a:t>章</a:t>
            </a:r>
            <a:r>
              <a:rPr lang="en-US" dirty="0">
                <a:sym typeface="+mn-ea"/>
              </a:rPr>
              <a:t>  </a:t>
            </a:r>
            <a:r>
              <a:rPr altLang="en-US" dirty="0">
                <a:sym typeface="+mn-ea"/>
              </a:rPr>
              <a:t>盒子模型（上）</a:t>
            </a:r>
            <a:endParaRPr lang="zh-CN" altLang="en-US"/>
          </a:p>
        </p:txBody>
      </p:sp>
      <p:sp>
        <p:nvSpPr>
          <p:cNvPr id="3" name="内容占位符 2"/>
          <p:cNvSpPr>
            <a:spLocks noGrp="1"/>
          </p:cNvSpPr>
          <p:nvPr>
            <p:ph idx="1"/>
          </p:nvPr>
        </p:nvSpPr>
        <p:spPr>
          <a:xfrm>
            <a:off x="2326640" y="3032760"/>
            <a:ext cx="4150360" cy="1659890"/>
          </a:xfrm>
        </p:spPr>
        <p:txBody>
          <a:bodyPr>
            <a:normAutofit/>
          </a:bodyPr>
          <a:lstStyle/>
          <a:p>
            <a:pPr marL="311150" lvl="1" indent="0">
              <a:buNone/>
            </a:pPr>
            <a:r>
              <a:rPr lang="en-US" altLang="zh-CN" sz="9600"/>
              <a:t> DEMO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第</a:t>
            </a:r>
            <a:r>
              <a:rPr lang="en-US" dirty="0"/>
              <a:t>7</a:t>
            </a:r>
            <a:r>
              <a:rPr altLang="en-US" dirty="0"/>
              <a:t>章</a:t>
            </a:r>
            <a:r>
              <a:rPr lang="en-US" dirty="0"/>
              <a:t>  </a:t>
            </a:r>
            <a:r>
              <a:rPr altLang="en-US" dirty="0"/>
              <a:t>盒子模型</a:t>
            </a:r>
            <a:r>
              <a:rPr altLang="en-US" dirty="0">
                <a:sym typeface="+mn-ea"/>
              </a:rPr>
              <a:t>（上）</a:t>
            </a:r>
            <a:endParaRPr altLang="en-US" dirty="0"/>
          </a:p>
        </p:txBody>
      </p:sp>
      <p:sp>
        <p:nvSpPr>
          <p:cNvPr id="3" name="Rectangle 2"/>
          <p:cNvSpPr>
            <a:spLocks noGrp="1"/>
          </p:cNvSpPr>
          <p:nvPr>
            <p:ph idx="1"/>
          </p:nvPr>
        </p:nvSpPr>
        <p:spPr/>
        <p:txBody>
          <a:bodyPr>
            <a:normAutofit/>
          </a:bodyPr>
          <a:lstStyle/>
          <a:p>
            <a:pPr marL="68580" indent="0">
              <a:lnSpc>
                <a:spcPct val="114000"/>
              </a:lnSpc>
              <a:buNone/>
            </a:pPr>
            <a:r>
              <a:rPr altLang="en-US" dirty="0">
                <a:latin typeface="Calibri" panose="020F0502020204030204" charset="0"/>
                <a:cs typeface="Calibri" panose="020F0502020204030204" charset="0"/>
              </a:rPr>
              <a:t>设置内边距（</a:t>
            </a:r>
            <a:r>
              <a:rPr lang="en-US" altLang="zh-CN" dirty="0">
                <a:latin typeface="Calibri" panose="020F0502020204030204" charset="0"/>
                <a:cs typeface="Calibri" panose="020F0502020204030204" charset="0"/>
              </a:rPr>
              <a:t>padding</a:t>
            </a:r>
            <a:r>
              <a:rPr altLang="en-US" dirty="0">
                <a:latin typeface="Calibri" panose="020F0502020204030204" charset="0"/>
                <a:cs typeface="Calibri" panose="020F0502020204030204" charset="0"/>
              </a:rPr>
              <a:t>）</a:t>
            </a:r>
          </a:p>
          <a:p>
            <a:pPr lvl="1">
              <a:lnSpc>
                <a:spcPct val="114000"/>
              </a:lnSpc>
            </a:pPr>
            <a:r>
              <a:rPr altLang="en-US" sz="2000">
                <a:solidFill>
                  <a:schemeClr val="tx1"/>
                </a:solidFill>
                <a:latin typeface="Calibri" panose="020F0502020204030204" charset="0"/>
                <a:cs typeface="Calibri" panose="020F0502020204030204" charset="0"/>
                <a:sym typeface="+mn-ea"/>
              </a:rPr>
              <a:t>设置1个属性值时，表示上下左右4个padding均为该值；</a:t>
            </a:r>
          </a:p>
          <a:p>
            <a:pPr lvl="1">
              <a:lnSpc>
                <a:spcPct val="114000"/>
              </a:lnSpc>
            </a:pPr>
            <a:r>
              <a:rPr altLang="en-US" sz="2000">
                <a:latin typeface="Calibri" panose="020F0502020204030204" charset="0"/>
                <a:cs typeface="Calibri" panose="020F0502020204030204" charset="0"/>
                <a:sym typeface="+mn-ea"/>
              </a:rPr>
              <a:t>设置2个属性值时，前者为上下padding的值，后者为左右padding的值；</a:t>
            </a:r>
          </a:p>
          <a:p>
            <a:pPr lvl="1">
              <a:lnSpc>
                <a:spcPct val="114000"/>
              </a:lnSpc>
            </a:pPr>
            <a:r>
              <a:rPr altLang="en-US" sz="2000">
                <a:latin typeface="Calibri" panose="020F0502020204030204" charset="0"/>
                <a:cs typeface="Calibri" panose="020F0502020204030204" charset="0"/>
                <a:sym typeface="+mn-ea"/>
              </a:rPr>
              <a:t>设置3个属性值时，第1个为上padding的值，第2个为左右padding的值，第3个为下padding的值；</a:t>
            </a:r>
          </a:p>
          <a:p>
            <a:pPr lvl="1">
              <a:lnSpc>
                <a:spcPct val="114000"/>
              </a:lnSpc>
            </a:pPr>
            <a:r>
              <a:rPr altLang="en-US" sz="2000">
                <a:latin typeface="Calibri" panose="020F0502020204030204" charset="0"/>
                <a:cs typeface="Calibri" panose="020F0502020204030204" charset="0"/>
                <a:sym typeface="+mn-ea"/>
              </a:rPr>
              <a:t>设置4个属性值时，按照顺时针方向，依次为上、右、下、左padding的值</a:t>
            </a:r>
            <a:endParaRPr dirty="0">
              <a:latin typeface="Calibri" panose="020F0502020204030204" charset="0"/>
              <a:cs typeface="Calibri" panose="020F0502020204030204" charset="0"/>
            </a:endParaRPr>
          </a:p>
        </p:txBody>
      </p:sp>
      <p:pic>
        <p:nvPicPr>
          <p:cNvPr id="5" name="图片 4" descr="07-005"/>
          <p:cNvPicPr>
            <a:picLocks noChangeAspect="1"/>
          </p:cNvPicPr>
          <p:nvPr/>
        </p:nvPicPr>
        <p:blipFill>
          <a:blip r:embed="rId3"/>
          <a:stretch>
            <a:fillRect/>
          </a:stretch>
        </p:blipFill>
        <p:spPr>
          <a:xfrm>
            <a:off x="5205384" y="4804254"/>
            <a:ext cx="3067050" cy="1752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7</a:t>
            </a:r>
            <a:r>
              <a:rPr altLang="en-US" dirty="0">
                <a:sym typeface="+mn-ea"/>
              </a:rPr>
              <a:t>章</a:t>
            </a:r>
            <a:r>
              <a:rPr lang="en-US" dirty="0">
                <a:sym typeface="+mn-ea"/>
              </a:rPr>
              <a:t>  </a:t>
            </a:r>
            <a:r>
              <a:rPr altLang="en-US" dirty="0">
                <a:sym typeface="+mn-ea"/>
              </a:rPr>
              <a:t>盒子模型（上）</a:t>
            </a:r>
            <a:endParaRPr lang="zh-CN" altLang="en-US"/>
          </a:p>
        </p:txBody>
      </p:sp>
      <p:sp>
        <p:nvSpPr>
          <p:cNvPr id="3" name="内容占位符 2"/>
          <p:cNvSpPr>
            <a:spLocks noGrp="1"/>
          </p:cNvSpPr>
          <p:nvPr>
            <p:ph idx="1"/>
          </p:nvPr>
        </p:nvSpPr>
        <p:spPr>
          <a:xfrm>
            <a:off x="2326640" y="3032760"/>
            <a:ext cx="4150360" cy="1659890"/>
          </a:xfrm>
        </p:spPr>
        <p:txBody>
          <a:bodyPr>
            <a:normAutofit/>
          </a:bodyPr>
          <a:lstStyle/>
          <a:p>
            <a:pPr marL="311150" lvl="1" indent="0">
              <a:buNone/>
            </a:pPr>
            <a:r>
              <a:rPr lang="en-US" altLang="zh-CN" sz="9600"/>
              <a:t> DEMO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第</a:t>
            </a:r>
            <a:r>
              <a:rPr lang="en-US" dirty="0"/>
              <a:t>7</a:t>
            </a:r>
            <a:r>
              <a:rPr altLang="en-US" dirty="0"/>
              <a:t>章</a:t>
            </a:r>
            <a:r>
              <a:rPr lang="en-US" dirty="0"/>
              <a:t>  </a:t>
            </a:r>
            <a:r>
              <a:rPr altLang="en-US" dirty="0"/>
              <a:t>盒子模型（上）</a:t>
            </a:r>
          </a:p>
        </p:txBody>
      </p:sp>
      <p:sp>
        <p:nvSpPr>
          <p:cNvPr id="3" name="Rectangle 2"/>
          <p:cNvSpPr>
            <a:spLocks noGrp="1"/>
          </p:cNvSpPr>
          <p:nvPr>
            <p:ph idx="1"/>
          </p:nvPr>
        </p:nvSpPr>
        <p:spPr/>
        <p:txBody>
          <a:bodyPr>
            <a:normAutofit/>
          </a:bodyPr>
          <a:lstStyle/>
          <a:p>
            <a:pPr marL="68580" indent="0">
              <a:lnSpc>
                <a:spcPct val="114000"/>
              </a:lnSpc>
              <a:buNone/>
            </a:pPr>
            <a:r>
              <a:rPr altLang="en-US" dirty="0"/>
              <a:t>设置外边距（</a:t>
            </a:r>
            <a:r>
              <a:rPr lang="en-US" altLang="zh-CN" dirty="0"/>
              <a:t>margin</a:t>
            </a:r>
            <a:r>
              <a:rPr altLang="en-US" dirty="0"/>
              <a:t>）</a:t>
            </a:r>
          </a:p>
          <a:p>
            <a:pPr lvl="1">
              <a:lnSpc>
                <a:spcPct val="114000"/>
              </a:lnSpc>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margin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指的是元素与元素之间的距离。观察上面的</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下图</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，可以看到边框在默认情况下会定位于浏览器窗口的左上角，但是并没有紧贴着浏览器窗口的边框。</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lvl="1">
              <a:lnSpc>
                <a:spcPct val="114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这是因为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body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本身也是一个盒子，在默认情况下，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body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会有一个若干像素的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margin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，具体数值因各个浏览器而不尽相同。因此在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body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中的其他盒子就不会紧贴着浏览器窗口的边框了。</a:t>
            </a:r>
            <a:endParaRPr dirty="0"/>
          </a:p>
        </p:txBody>
      </p:sp>
      <p:pic>
        <p:nvPicPr>
          <p:cNvPr id="4" name="file:///C:\Drafs\case-base\production\h5+c3/.\img\07-007.png">
            <a:extLst>
              <a:ext uri="{FF2B5EF4-FFF2-40B4-BE49-F238E27FC236}">
                <a16:creationId xmlns:a16="http://schemas.microsoft.com/office/drawing/2014/main" id="{DA6D01C8-AFDB-D377-FBAF-4D75E16FAABF}"/>
              </a:ext>
            </a:extLst>
          </p:cNvPr>
          <p:cNvPicPr>
            <a:picLocks noChangeAspect="1"/>
          </p:cNvPicPr>
          <p:nvPr/>
        </p:nvPicPr>
        <p:blipFill>
          <a:blip r:embed="rId3"/>
          <a:srcRect/>
          <a:stretch>
            <a:fillRect/>
          </a:stretch>
        </p:blipFill>
        <p:spPr>
          <a:xfrm>
            <a:off x="3203848" y="4437112"/>
            <a:ext cx="3810175" cy="2018914"/>
          </a:xfrm>
          <a:prstGeom prst="rect">
            <a:avLst/>
          </a:prstGeom>
        </p:spPr>
      </p:pic>
    </p:spTree>
    <p:extLst>
      <p:ext uri="{BB962C8B-B14F-4D97-AF65-F5344CB8AC3E}">
        <p14:creationId xmlns:p14="http://schemas.microsoft.com/office/powerpoint/2010/main" val="96191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第</a:t>
            </a:r>
            <a:r>
              <a:rPr lang="en-US" dirty="0"/>
              <a:t>7</a:t>
            </a:r>
            <a:r>
              <a:rPr altLang="en-US" dirty="0"/>
              <a:t>章</a:t>
            </a:r>
            <a:r>
              <a:rPr lang="en-US" dirty="0"/>
              <a:t>  </a:t>
            </a:r>
            <a:r>
              <a:rPr altLang="en-US" dirty="0"/>
              <a:t>盒子模型（上）</a:t>
            </a:r>
          </a:p>
        </p:txBody>
      </p:sp>
      <p:sp>
        <p:nvSpPr>
          <p:cNvPr id="3" name="Rectangle 2"/>
          <p:cNvSpPr>
            <a:spLocks noGrp="1"/>
          </p:cNvSpPr>
          <p:nvPr>
            <p:ph idx="1"/>
          </p:nvPr>
        </p:nvSpPr>
        <p:spPr/>
        <p:txBody>
          <a:bodyPr>
            <a:normAutofit/>
          </a:bodyPr>
          <a:lstStyle/>
          <a:p>
            <a:pPr marL="68580" indent="0">
              <a:lnSpc>
                <a:spcPct val="114000"/>
              </a:lnSpc>
              <a:buNone/>
            </a:pPr>
            <a:r>
              <a:rPr altLang="en-US" dirty="0"/>
              <a:t>设置外边距（</a:t>
            </a:r>
            <a:r>
              <a:rPr lang="en-US" altLang="zh-CN" dirty="0"/>
              <a:t>margin</a:t>
            </a:r>
            <a:r>
              <a:rPr altLang="en-US" dirty="0"/>
              <a:t>）</a:t>
            </a:r>
          </a:p>
          <a:p>
            <a:pPr marL="454660" lvl="1" indent="0">
              <a:lnSpc>
                <a:spcPct val="114000"/>
              </a:lnSpc>
              <a:buNone/>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下面再给</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div</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盒子的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margin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增加</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像素，这时效果如图所示。可以看到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div</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的粗边框与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body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的细边框之间的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像素距离就是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margin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的范围。右侧的距离很大，这是因为目前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body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这个盒子的宽度不是由其内部的内容决定的，而是由浏览器窗口决定的，相关的原理本章后面还会深入分析。</a:t>
            </a:r>
          </a:p>
          <a:p>
            <a:pPr marL="454660" lvl="1" indent="0">
              <a:lnSpc>
                <a:spcPct val="114000"/>
              </a:lnSpc>
              <a:buNone/>
            </a:pPr>
            <a:endParaRPr dirty="0"/>
          </a:p>
        </p:txBody>
      </p:sp>
      <p:pic>
        <p:nvPicPr>
          <p:cNvPr id="6" name="file:///C:\Drafs\case-base\production\h5+c3/.\img\07-008.png">
            <a:extLst>
              <a:ext uri="{FF2B5EF4-FFF2-40B4-BE49-F238E27FC236}">
                <a16:creationId xmlns:a16="http://schemas.microsoft.com/office/drawing/2014/main" id="{43454EE6-1A44-FACA-3FAD-8C0931283AAC}"/>
              </a:ext>
            </a:extLst>
          </p:cNvPr>
          <p:cNvPicPr>
            <a:picLocks noChangeAspect="1"/>
          </p:cNvPicPr>
          <p:nvPr/>
        </p:nvPicPr>
        <p:blipFill>
          <a:blip r:embed="rId3"/>
          <a:srcRect/>
          <a:stretch>
            <a:fillRect/>
          </a:stretch>
        </p:blipFill>
        <p:spPr>
          <a:xfrm>
            <a:off x="2771800" y="4051304"/>
            <a:ext cx="3862432" cy="230425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7</a:t>
            </a:r>
            <a:r>
              <a:rPr altLang="en-US" dirty="0">
                <a:sym typeface="+mn-ea"/>
              </a:rPr>
              <a:t>章</a:t>
            </a:r>
            <a:r>
              <a:rPr lang="en-US" dirty="0">
                <a:sym typeface="+mn-ea"/>
              </a:rPr>
              <a:t>  </a:t>
            </a:r>
            <a:r>
              <a:rPr altLang="en-US" dirty="0">
                <a:sym typeface="+mn-ea"/>
              </a:rPr>
              <a:t>盒子模型（上）</a:t>
            </a:r>
            <a:endParaRPr lang="zh-CN" altLang="en-US"/>
          </a:p>
        </p:txBody>
      </p:sp>
      <p:sp>
        <p:nvSpPr>
          <p:cNvPr id="3" name="内容占位符 2"/>
          <p:cNvSpPr>
            <a:spLocks noGrp="1"/>
          </p:cNvSpPr>
          <p:nvPr>
            <p:ph idx="1"/>
          </p:nvPr>
        </p:nvSpPr>
        <p:spPr>
          <a:xfrm>
            <a:off x="2326640" y="3032760"/>
            <a:ext cx="4150360" cy="1659890"/>
          </a:xfrm>
        </p:spPr>
        <p:txBody>
          <a:bodyPr>
            <a:normAutofit/>
          </a:bodyPr>
          <a:lstStyle/>
          <a:p>
            <a:pPr marL="311150" lvl="1" indent="0">
              <a:buNone/>
            </a:pPr>
            <a:r>
              <a:rPr lang="en-US" altLang="zh-CN" sz="9600"/>
              <a:t> DEMO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7</a:t>
            </a:r>
            <a:r>
              <a:rPr altLang="en-US" dirty="0">
                <a:sym typeface="+mn-ea"/>
              </a:rPr>
              <a:t>章</a:t>
            </a:r>
            <a:r>
              <a:rPr lang="en-US" dirty="0">
                <a:sym typeface="+mn-ea"/>
              </a:rPr>
              <a:t>  </a:t>
            </a:r>
            <a:r>
              <a:rPr altLang="en-US" dirty="0">
                <a:sym typeface="+mn-ea"/>
              </a:rPr>
              <a:t>盒子模型（上）</a:t>
            </a:r>
          </a:p>
        </p:txBody>
      </p:sp>
      <p:sp>
        <p:nvSpPr>
          <p:cNvPr id="3" name="内容占位符 2"/>
          <p:cNvSpPr>
            <a:spLocks noGrp="1"/>
          </p:cNvSpPr>
          <p:nvPr>
            <p:ph idx="1"/>
          </p:nvPr>
        </p:nvSpPr>
        <p:spPr/>
        <p:txBody>
          <a:bodyPr/>
          <a:lstStyle/>
          <a:p>
            <a:pPr marL="68580" indent="0">
              <a:buNone/>
            </a:pPr>
            <a:r>
              <a:rPr lang="zh-CN" altLang="en-US" dirty="0">
                <a:latin typeface="Calibri" panose="020F0502020204030204" charset="0"/>
                <a:cs typeface="Calibri" panose="020F0502020204030204" charset="0"/>
              </a:rPr>
              <a:t>盒子之间的关系</a:t>
            </a:r>
          </a:p>
          <a:p>
            <a:pPr lvl="1"/>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一个网页可能存在着大量的盒子，并且它们以各种关系相互影响着。</a:t>
            </a:r>
          </a:p>
          <a:p>
            <a:pPr lvl="1"/>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规范的思路是，首先确定一种标准的排版模式，这样可以保证设置的简单化，各种网页元素构成的盒子按照这种标准的方式排列布局。这种方式就是接下来要详细介绍的</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标准流</a:t>
            </a:r>
            <a:r>
              <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方式。</a:t>
            </a:r>
            <a:endParaRPr lang="en-US"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lvl="1"/>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但是仅通过标准流方式，很多版式是无法实现的，限制了布局的灵活性，因此</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规范中又给出了另外若干种对盒子进行布局的手段，包括</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浮动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定位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属性等。这些内容将在后面的章节中详细介绍。</a:t>
            </a:r>
          </a:p>
          <a:p>
            <a:pPr lvl="1"/>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768350" lvl="2" indent="0">
              <a:buNone/>
            </a:pPr>
            <a:endParaRPr altLang="en-US" sz="2400" dirty="0">
              <a:latin typeface="Calibri" panose="020F0502020204030204" charset="0"/>
              <a:cs typeface="Calibri" panose="020F0502020204030204" charset="0"/>
            </a:endParaRPr>
          </a:p>
          <a:p>
            <a:pPr marL="768350" lvl="2" indent="0">
              <a:buNone/>
            </a:pPr>
            <a:endParaRPr altLang="en-US" sz="2400" dirty="0">
              <a:latin typeface="Calibri" panose="020F0502020204030204" charset="0"/>
              <a:cs typeface="Calibri" panose="020F0502020204030204" charset="0"/>
            </a:endParaRPr>
          </a:p>
          <a:p>
            <a:pPr marL="768350" lvl="2" indent="0">
              <a:buNone/>
            </a:pPr>
            <a:endParaRPr altLang="en-US" sz="2400" dirty="0">
              <a:latin typeface="Calibri" panose="020F0502020204030204" charset="0"/>
              <a:cs typeface="Calibri" panose="020F0502020204030204" charset="0"/>
            </a:endParaRPr>
          </a:p>
          <a:p>
            <a:pPr marL="454660" lvl="1" indent="0">
              <a:buNone/>
            </a:pPr>
            <a:endParaRPr lang="zh-CN" altLang="en-US" dirty="0">
              <a:latin typeface="Calibri" panose="020F0502020204030204" charset="0"/>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7</a:t>
            </a:r>
            <a:r>
              <a:rPr altLang="en-US" dirty="0">
                <a:sym typeface="+mn-ea"/>
              </a:rPr>
              <a:t>章</a:t>
            </a:r>
            <a:r>
              <a:rPr lang="en-US" dirty="0">
                <a:sym typeface="+mn-ea"/>
              </a:rPr>
              <a:t>  </a:t>
            </a:r>
            <a:r>
              <a:rPr altLang="en-US" dirty="0">
                <a:sym typeface="+mn-ea"/>
              </a:rPr>
              <a:t>盒子模型（上）</a:t>
            </a:r>
            <a:endParaRPr lang="zh-CN" altLang="en-US"/>
          </a:p>
        </p:txBody>
      </p:sp>
      <p:sp>
        <p:nvSpPr>
          <p:cNvPr id="3" name="内容占位符 2"/>
          <p:cNvSpPr>
            <a:spLocks noGrp="1"/>
          </p:cNvSpPr>
          <p:nvPr>
            <p:ph idx="1"/>
          </p:nvPr>
        </p:nvSpPr>
        <p:spPr/>
        <p:txBody>
          <a:bodyPr>
            <a:normAutofit fontScale="75000" lnSpcReduction="20000"/>
          </a:bodyPr>
          <a:lstStyle/>
          <a:p>
            <a:r>
              <a:rPr altLang="en-US" dirty="0">
                <a:sym typeface="+mn-ea"/>
              </a:rPr>
              <a:t>“盒子”与“模型”的概念探究</a:t>
            </a:r>
          </a:p>
          <a:p>
            <a:r>
              <a:rPr altLang="en-US" dirty="0">
                <a:sym typeface="+mn-ea"/>
              </a:rPr>
              <a:t>边框（</a:t>
            </a:r>
            <a:r>
              <a:rPr lang="en-US" altLang="zh-CN" dirty="0">
                <a:sym typeface="+mn-ea"/>
              </a:rPr>
              <a:t>border</a:t>
            </a:r>
            <a:r>
              <a:rPr altLang="en-US" dirty="0">
                <a:sym typeface="+mn-ea"/>
              </a:rPr>
              <a:t>）</a:t>
            </a:r>
          </a:p>
          <a:p>
            <a:r>
              <a:rPr altLang="en-US">
                <a:sym typeface="+mn-ea"/>
              </a:rPr>
              <a:t>设置边框样式（</a:t>
            </a:r>
            <a:r>
              <a:rPr lang="en-US" altLang="zh-CN">
                <a:sym typeface="+mn-ea"/>
              </a:rPr>
              <a:t>border-style</a:t>
            </a:r>
            <a:r>
              <a:rPr altLang="en-US">
                <a:sym typeface="+mn-ea"/>
              </a:rPr>
              <a:t>）</a:t>
            </a:r>
          </a:p>
          <a:p>
            <a:r>
              <a:rPr lang="en-US" altLang="zh-CN"/>
              <a:t>DEMO</a:t>
            </a:r>
          </a:p>
          <a:p>
            <a:r>
              <a:rPr altLang="en-US">
                <a:latin typeface="Calibri" panose="020F0502020204030204" charset="0"/>
                <a:cs typeface="Calibri" panose="020F0502020204030204" charset="0"/>
                <a:sym typeface="+mn-ea"/>
              </a:rPr>
              <a:t>属性值的简写形式</a:t>
            </a:r>
          </a:p>
          <a:p>
            <a:r>
              <a:rPr lang="en-US" altLang="zh-CN"/>
              <a:t>DEMO</a:t>
            </a:r>
          </a:p>
          <a:p>
            <a:r>
              <a:rPr altLang="en-US" dirty="0">
                <a:latin typeface="Calibri" panose="020F0502020204030204" charset="0"/>
                <a:cs typeface="Calibri" panose="020F0502020204030204" charset="0"/>
                <a:sym typeface="+mn-ea"/>
              </a:rPr>
              <a:t>设置内边距（</a:t>
            </a:r>
            <a:r>
              <a:rPr lang="en-US" altLang="zh-CN" dirty="0">
                <a:latin typeface="Calibri" panose="020F0502020204030204" charset="0"/>
                <a:cs typeface="Calibri" panose="020F0502020204030204" charset="0"/>
                <a:sym typeface="+mn-ea"/>
              </a:rPr>
              <a:t>padding</a:t>
            </a:r>
            <a:r>
              <a:rPr altLang="en-US" dirty="0">
                <a:latin typeface="Calibri" panose="020F0502020204030204" charset="0"/>
                <a:cs typeface="Calibri" panose="020F0502020204030204" charset="0"/>
                <a:sym typeface="+mn-ea"/>
              </a:rPr>
              <a:t>）</a:t>
            </a:r>
          </a:p>
          <a:p>
            <a:r>
              <a:rPr lang="en-US" altLang="zh-CN" dirty="0">
                <a:latin typeface="Calibri" panose="020F0502020204030204" charset="0"/>
                <a:cs typeface="Calibri" panose="020F0502020204030204" charset="0"/>
                <a:sym typeface="+mn-ea"/>
              </a:rPr>
              <a:t>DEMO</a:t>
            </a:r>
          </a:p>
          <a:p>
            <a:r>
              <a:rPr altLang="en-US" dirty="0">
                <a:sym typeface="+mn-ea"/>
              </a:rPr>
              <a:t>设置外边距（</a:t>
            </a:r>
            <a:r>
              <a:rPr lang="en-US" altLang="zh-CN" dirty="0">
                <a:sym typeface="+mn-ea"/>
              </a:rPr>
              <a:t>margin</a:t>
            </a:r>
            <a:r>
              <a:rPr altLang="en-US" dirty="0">
                <a:sym typeface="+mn-ea"/>
              </a:rPr>
              <a:t>）</a:t>
            </a:r>
          </a:p>
          <a:p>
            <a:r>
              <a:rPr lang="en-US" altLang="zh-CN" dirty="0">
                <a:latin typeface="Calibri" panose="020F0502020204030204" charset="0"/>
                <a:cs typeface="Calibri" panose="020F0502020204030204" charset="0"/>
                <a:sym typeface="+mn-ea"/>
              </a:rPr>
              <a:t>DEMO</a:t>
            </a:r>
          </a:p>
          <a:p>
            <a:r>
              <a:rPr altLang="en-US" dirty="0">
                <a:latin typeface="Calibri" panose="020F0502020204030204" charset="0"/>
                <a:cs typeface="Calibri" panose="020F0502020204030204" charset="0"/>
                <a:sym typeface="+mn-ea"/>
              </a:rPr>
              <a:t>盒子之间的关系</a:t>
            </a:r>
          </a:p>
          <a:p>
            <a:r>
              <a:rPr lang="en-US" altLang="zh-CN" dirty="0">
                <a:latin typeface="Calibri" panose="020F0502020204030204" charset="0"/>
                <a:cs typeface="Calibri" panose="020F0502020204030204" charset="0"/>
                <a:sym typeface="+mn-ea"/>
              </a:rPr>
              <a:t>DEMO</a:t>
            </a:r>
            <a:endParaRPr altLang="en-US" dirty="0">
              <a:latin typeface="Calibri" panose="020F0502020204030204" charset="0"/>
              <a:cs typeface="Calibri" panose="020F0502020204030204" charset="0"/>
              <a:sym typeface="+mn-ea"/>
            </a:endParaRPr>
          </a:p>
          <a:p>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7</a:t>
            </a:r>
            <a:r>
              <a:rPr altLang="en-US" dirty="0">
                <a:sym typeface="+mn-ea"/>
              </a:rPr>
              <a:t>章</a:t>
            </a:r>
            <a:r>
              <a:rPr lang="en-US" dirty="0">
                <a:sym typeface="+mn-ea"/>
              </a:rPr>
              <a:t>  </a:t>
            </a:r>
            <a:r>
              <a:rPr altLang="en-US" dirty="0">
                <a:sym typeface="+mn-ea"/>
              </a:rPr>
              <a:t>盒子模型（上）</a:t>
            </a:r>
          </a:p>
        </p:txBody>
      </p:sp>
      <p:sp>
        <p:nvSpPr>
          <p:cNvPr id="3" name="内容占位符 2"/>
          <p:cNvSpPr>
            <a:spLocks noGrp="1"/>
          </p:cNvSpPr>
          <p:nvPr>
            <p:ph idx="1"/>
          </p:nvPr>
        </p:nvSpPr>
        <p:spPr/>
        <p:txBody>
          <a:bodyPr/>
          <a:lstStyle/>
          <a:p>
            <a:pPr marL="68580" indent="0">
              <a:buNone/>
            </a:pPr>
            <a:r>
              <a:rPr lang="zh-CN" altLang="en-US" dirty="0">
                <a:latin typeface="Calibri" panose="020F0502020204030204" charset="0"/>
                <a:cs typeface="Calibri" panose="020F0502020204030204" charset="0"/>
              </a:rPr>
              <a:t>盒子之间的关系</a:t>
            </a:r>
          </a:p>
          <a:p>
            <a:pPr lvl="1"/>
            <a:r>
              <a:rPr lang="en-US" altLang="zh-CN" sz="2600" dirty="0">
                <a:latin typeface="Calibri" panose="020F0502020204030204" charset="0"/>
                <a:cs typeface="Calibri" panose="020F0502020204030204" charset="0"/>
              </a:rPr>
              <a:t>HTML</a:t>
            </a:r>
            <a:r>
              <a:rPr altLang="en-US" sz="2600" dirty="0">
                <a:latin typeface="Calibri" panose="020F0502020204030204" charset="0"/>
                <a:cs typeface="Calibri" panose="020F0502020204030204" charset="0"/>
              </a:rPr>
              <a:t>与</a:t>
            </a:r>
            <a:r>
              <a:rPr lang="en-US" altLang="zh-CN" sz="2600" dirty="0">
                <a:latin typeface="Calibri" panose="020F0502020204030204" charset="0"/>
                <a:cs typeface="Calibri" panose="020F0502020204030204" charset="0"/>
              </a:rPr>
              <a:t>DOM</a:t>
            </a:r>
          </a:p>
          <a:p>
            <a:pPr lvl="1"/>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这里首先介绍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DOM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的概念。</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DOM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Document Object Model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的缩写，即</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文档对象模型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。一个网页的所有元素组织在一起，就构成了一棵</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“DOM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树</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marL="768350" lvl="2" indent="0">
              <a:buNone/>
            </a:pPr>
            <a:endParaRPr altLang="en-US" sz="2400" dirty="0">
              <a:latin typeface="Calibri" panose="020F0502020204030204" charset="0"/>
              <a:cs typeface="Calibri" panose="020F0502020204030204" charset="0"/>
            </a:endParaRPr>
          </a:p>
          <a:p>
            <a:pPr marL="768350" lvl="2" indent="0">
              <a:buNone/>
            </a:pPr>
            <a:endParaRPr altLang="en-US" sz="2400" dirty="0">
              <a:latin typeface="Calibri" panose="020F0502020204030204" charset="0"/>
              <a:cs typeface="Calibri" panose="020F0502020204030204" charset="0"/>
            </a:endParaRPr>
          </a:p>
          <a:p>
            <a:pPr marL="768350" lvl="2" indent="0">
              <a:buNone/>
            </a:pPr>
            <a:endParaRPr altLang="en-US" sz="2400" dirty="0">
              <a:latin typeface="Calibri" panose="020F0502020204030204" charset="0"/>
              <a:cs typeface="Calibri" panose="020F0502020204030204" charset="0"/>
            </a:endParaRPr>
          </a:p>
          <a:p>
            <a:pPr marL="768350" lvl="2" indent="0">
              <a:buNone/>
            </a:pPr>
            <a:endParaRPr altLang="en-US" sz="2400" dirty="0">
              <a:latin typeface="Calibri" panose="020F0502020204030204" charset="0"/>
              <a:cs typeface="Calibri" panose="020F0502020204030204" charset="0"/>
            </a:endParaRPr>
          </a:p>
          <a:p>
            <a:pPr marL="454660" lvl="1" indent="0">
              <a:buNone/>
            </a:pPr>
            <a:endParaRPr lang="zh-CN" altLang="en-US" dirty="0">
              <a:latin typeface="Calibri" panose="020F0502020204030204" charset="0"/>
              <a:cs typeface="Calibri" panose="020F0502020204030204" charset="0"/>
            </a:endParaRPr>
          </a:p>
        </p:txBody>
      </p:sp>
    </p:spTree>
    <p:extLst>
      <p:ext uri="{BB962C8B-B14F-4D97-AF65-F5344CB8AC3E}">
        <p14:creationId xmlns:p14="http://schemas.microsoft.com/office/powerpoint/2010/main" val="1739744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7</a:t>
            </a:r>
            <a:r>
              <a:rPr altLang="en-US" dirty="0">
                <a:sym typeface="+mn-ea"/>
              </a:rPr>
              <a:t>章</a:t>
            </a:r>
            <a:r>
              <a:rPr lang="en-US" dirty="0">
                <a:sym typeface="+mn-ea"/>
              </a:rPr>
              <a:t>  </a:t>
            </a:r>
            <a:r>
              <a:rPr altLang="en-US" dirty="0">
                <a:sym typeface="+mn-ea"/>
              </a:rPr>
              <a:t>盒子模型（上）</a:t>
            </a:r>
          </a:p>
        </p:txBody>
      </p:sp>
      <p:sp>
        <p:nvSpPr>
          <p:cNvPr id="3" name="内容占位符 2"/>
          <p:cNvSpPr>
            <a:spLocks noGrp="1"/>
          </p:cNvSpPr>
          <p:nvPr>
            <p:ph idx="1"/>
          </p:nvPr>
        </p:nvSpPr>
        <p:spPr/>
        <p:txBody>
          <a:bodyPr/>
          <a:lstStyle/>
          <a:p>
            <a:pPr marL="0" lvl="0" indent="0">
              <a:buNone/>
            </a:pPr>
            <a:r>
              <a:rPr lang="en-US" altLang="zh-CN" dirty="0">
                <a:latin typeface="Calibri" panose="020F0502020204030204" charset="0"/>
                <a:cs typeface="Calibri" panose="020F0502020204030204" charset="0"/>
              </a:rPr>
              <a:t>2. </a:t>
            </a:r>
            <a:r>
              <a:rPr lang="zh-CN" altLang="en-US" sz="3200" dirty="0">
                <a:latin typeface="Calibri" panose="020F0502020204030204" charset="0"/>
                <a:cs typeface="Calibri" panose="020F0502020204030204" charset="0"/>
              </a:rPr>
              <a:t>“</a:t>
            </a:r>
            <a:r>
              <a:rPr lang="zh-CN" altLang="en-US" sz="3200" dirty="0">
                <a:latin typeface="Calibri" panose="020F0502020204030204" charset="0"/>
                <a:cs typeface="Calibri" panose="020F0502020204030204" charset="0"/>
                <a:sym typeface="+mn-ea"/>
              </a:rPr>
              <a:t>家族树”和</a:t>
            </a:r>
            <a:r>
              <a:rPr lang="en-US" altLang="zh-CN" dirty="0">
                <a:latin typeface="Calibri" panose="020F0502020204030204" charset="0"/>
                <a:cs typeface="Calibri" panose="020F0502020204030204" charset="0"/>
              </a:rPr>
              <a:t>DOM</a:t>
            </a:r>
            <a:r>
              <a:rPr altLang="en-US" dirty="0">
                <a:latin typeface="Calibri" panose="020F0502020204030204" charset="0"/>
                <a:cs typeface="Calibri" panose="020F0502020204030204" charset="0"/>
              </a:rPr>
              <a:t>树</a:t>
            </a:r>
            <a:r>
              <a:rPr lang="en-US" altLang="zh-CN" dirty="0">
                <a:latin typeface="Calibri" panose="020F0502020204030204" charset="0"/>
                <a:cs typeface="Calibri" panose="020F0502020204030204" charset="0"/>
              </a:rPr>
              <a:t>	</a:t>
            </a:r>
            <a:endParaRPr lang="zh-CN" altLang="en-US" dirty="0">
              <a:latin typeface="Calibri" panose="020F0502020204030204" charset="0"/>
              <a:cs typeface="Calibri" panose="020F0502020204030204" charset="0"/>
            </a:endParaRPr>
          </a:p>
          <a:p>
            <a:pPr marL="454660" lvl="1" indent="0">
              <a:buNone/>
            </a:pPr>
            <a:endParaRPr lang="zh-CN" altLang="en-US" dirty="0">
              <a:latin typeface="Calibri" panose="020F0502020204030204" charset="0"/>
              <a:cs typeface="Calibri" panose="020F0502020204030204" charset="0"/>
            </a:endParaRPr>
          </a:p>
        </p:txBody>
      </p:sp>
      <p:pic>
        <p:nvPicPr>
          <p:cNvPr id="7" name="图片 6" descr="07-011"/>
          <p:cNvPicPr>
            <a:picLocks noChangeAspect="1"/>
          </p:cNvPicPr>
          <p:nvPr/>
        </p:nvPicPr>
        <p:blipFill>
          <a:blip r:embed="rId2"/>
          <a:stretch>
            <a:fillRect/>
          </a:stretch>
        </p:blipFill>
        <p:spPr>
          <a:xfrm>
            <a:off x="5004048" y="2116847"/>
            <a:ext cx="4036060" cy="4306570"/>
          </a:xfrm>
          <a:prstGeom prst="rect">
            <a:avLst/>
          </a:prstGeom>
        </p:spPr>
      </p:pic>
      <p:pic>
        <p:nvPicPr>
          <p:cNvPr id="4" name="图片 3" descr="07-009">
            <a:extLst>
              <a:ext uri="{FF2B5EF4-FFF2-40B4-BE49-F238E27FC236}">
                <a16:creationId xmlns:a16="http://schemas.microsoft.com/office/drawing/2014/main" id="{9247724B-A797-19FB-CAF1-AEDE1E14E903}"/>
              </a:ext>
            </a:extLst>
          </p:cNvPr>
          <p:cNvPicPr>
            <a:picLocks noChangeAspect="1"/>
          </p:cNvPicPr>
          <p:nvPr/>
        </p:nvPicPr>
        <p:blipFill>
          <a:blip r:embed="rId3"/>
          <a:stretch>
            <a:fillRect/>
          </a:stretch>
        </p:blipFill>
        <p:spPr>
          <a:xfrm>
            <a:off x="499110" y="2636912"/>
            <a:ext cx="4301490" cy="32664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7</a:t>
            </a:r>
            <a:r>
              <a:rPr altLang="en-US" dirty="0">
                <a:sym typeface="+mn-ea"/>
              </a:rPr>
              <a:t>章</a:t>
            </a:r>
            <a:r>
              <a:rPr lang="en-US" dirty="0">
                <a:sym typeface="+mn-ea"/>
              </a:rPr>
              <a:t>  </a:t>
            </a:r>
            <a:r>
              <a:rPr altLang="en-US" dirty="0">
                <a:sym typeface="+mn-ea"/>
              </a:rPr>
              <a:t>盒子模型（上）</a:t>
            </a:r>
          </a:p>
        </p:txBody>
      </p:sp>
      <p:sp>
        <p:nvSpPr>
          <p:cNvPr id="3" name="内容占位符 2"/>
          <p:cNvSpPr>
            <a:spLocks noGrp="1"/>
          </p:cNvSpPr>
          <p:nvPr>
            <p:ph idx="1"/>
          </p:nvPr>
        </p:nvSpPr>
        <p:spPr/>
        <p:txBody>
          <a:bodyPr/>
          <a:lstStyle/>
          <a:p>
            <a:pPr marL="68580" lvl="0" indent="0">
              <a:buNone/>
            </a:pPr>
            <a:r>
              <a:rPr lang="en-US" altLang="zh-CN" dirty="0">
                <a:latin typeface="Calibri" panose="020F0502020204030204" charset="0"/>
                <a:cs typeface="Calibri" panose="020F0502020204030204" charset="0"/>
                <a:sym typeface="+mn-ea"/>
              </a:rPr>
              <a:t>3. </a:t>
            </a:r>
            <a:r>
              <a:rPr altLang="en-US" dirty="0">
                <a:latin typeface="Calibri" panose="020F0502020204030204" charset="0"/>
                <a:cs typeface="Calibri" panose="020F0502020204030204" charset="0"/>
                <a:sym typeface="+mn-ea"/>
              </a:rPr>
              <a:t>DOM树与盒子模型的联系</a:t>
            </a:r>
            <a:endParaRPr lang="en-US" altLang="en-US" dirty="0">
              <a:latin typeface="Calibri" panose="020F0502020204030204" charset="0"/>
              <a:cs typeface="Calibri" panose="020F0502020204030204" charset="0"/>
              <a:sym typeface="+mn-ea"/>
            </a:endParaRPr>
          </a:p>
          <a:p>
            <a:pPr marL="68580" lvl="0" indent="0">
              <a:buNone/>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这里使用了一棵</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树</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的形式把一个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文档的内容组织起来，形成了严格的层次结构。</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68580" lvl="0" indent="0">
              <a:buNone/>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左侧就是这种层次结构的树状表示，右侧则是在浏览器中以嵌套的盒子的形式表示的。它们二者是相互对应的，也就是说，任意一个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结构都唯一地与一棵</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DOM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树对应，而该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DOM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树的节点如何在浏览器中表现，则需要由</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参与确定了。</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5" name="图片 4" descr="07-012"/>
          <p:cNvPicPr>
            <a:picLocks noChangeAspect="1"/>
          </p:cNvPicPr>
          <p:nvPr/>
        </p:nvPicPr>
        <p:blipFill>
          <a:blip r:embed="rId2"/>
          <a:stretch>
            <a:fillRect/>
          </a:stretch>
        </p:blipFill>
        <p:spPr>
          <a:xfrm>
            <a:off x="1979712" y="4293096"/>
            <a:ext cx="6082124" cy="246794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7</a:t>
            </a:r>
            <a:r>
              <a:rPr altLang="en-US" dirty="0">
                <a:sym typeface="+mn-ea"/>
              </a:rPr>
              <a:t>章</a:t>
            </a:r>
            <a:r>
              <a:rPr lang="en-US" dirty="0">
                <a:sym typeface="+mn-ea"/>
              </a:rPr>
              <a:t>  </a:t>
            </a:r>
            <a:r>
              <a:rPr altLang="en-US" dirty="0">
                <a:sym typeface="+mn-ea"/>
              </a:rPr>
              <a:t>盒子模型（上）</a:t>
            </a:r>
          </a:p>
        </p:txBody>
      </p:sp>
      <p:sp>
        <p:nvSpPr>
          <p:cNvPr id="3" name="内容占位符 2"/>
          <p:cNvSpPr>
            <a:spLocks noGrp="1"/>
          </p:cNvSpPr>
          <p:nvPr>
            <p:ph idx="1"/>
          </p:nvPr>
        </p:nvSpPr>
        <p:spPr/>
        <p:txBody>
          <a:bodyPr>
            <a:normAutofit/>
          </a:bodyPr>
          <a:lstStyle/>
          <a:p>
            <a:r>
              <a:rPr altLang="en-US" dirty="0">
                <a:sym typeface="+mn-ea"/>
              </a:rPr>
              <a:t>标准文档流</a:t>
            </a:r>
            <a:endParaRPr lang="en-US" altLang="en-US" dirty="0">
              <a:sym typeface="+mn-ea"/>
            </a:endParaRPr>
          </a:p>
          <a:p>
            <a:pPr lvl="1"/>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这里又出现了一个新的概念</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标准文档流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Normal Document Stream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），或简称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标准流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。所谓标准流，就是指在不使用其他与排列和定位相关的特殊</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规则时，各种元素的排列规则。</a:t>
            </a:r>
          </a:p>
          <a:p>
            <a:pPr lvl="1"/>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以</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上一节的</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网页为例，只观察从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body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开始的这一部分，其内容是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body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中有两个列表（</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ul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），每个列表中各有两个列表项目（</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li</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）。一共有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层结构，顶层为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body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，第</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层为</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ul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，第</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层为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li</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，第</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层为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li</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中的文本。这</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种元素又可以分为以下两类。</a:t>
            </a:r>
          </a:p>
          <a:p>
            <a:pPr lvl="1"/>
            <a:endParaRPr altLang="en-US" dirty="0">
              <a:sym typeface="+mn-ea"/>
            </a:endParaRPr>
          </a:p>
          <a:p>
            <a:pPr lvl="2"/>
            <a:r>
              <a:rPr altLang="en-US" dirty="0">
                <a:sym typeface="+mn-ea"/>
              </a:rPr>
              <a:t>块级元素（</a:t>
            </a:r>
            <a:r>
              <a:rPr lang="en-US" altLang="zh-CN" dirty="0">
                <a:sym typeface="+mn-ea"/>
              </a:rPr>
              <a:t>block level</a:t>
            </a:r>
            <a:r>
              <a:rPr altLang="en-US" dirty="0">
                <a:sym typeface="+mn-ea"/>
              </a:rPr>
              <a:t>）</a:t>
            </a:r>
          </a:p>
          <a:p>
            <a:pPr lvl="2"/>
            <a:r>
              <a:rPr altLang="en-US" dirty="0">
                <a:sym typeface="+mn-ea"/>
              </a:rPr>
              <a:t>行内元素（</a:t>
            </a:r>
            <a:r>
              <a:rPr lang="en-US" altLang="zh-CN" dirty="0">
                <a:sym typeface="+mn-ea"/>
              </a:rPr>
              <a:t>inline</a:t>
            </a:r>
            <a:r>
              <a:rPr altLang="en-US" dirty="0">
                <a:sym typeface="+mn-ea"/>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7</a:t>
            </a:r>
            <a:r>
              <a:rPr altLang="en-US" dirty="0">
                <a:sym typeface="+mn-ea"/>
              </a:rPr>
              <a:t>章</a:t>
            </a:r>
            <a:r>
              <a:rPr lang="en-US" dirty="0">
                <a:sym typeface="+mn-ea"/>
              </a:rPr>
              <a:t>  </a:t>
            </a:r>
            <a:r>
              <a:rPr altLang="en-US" dirty="0">
                <a:sym typeface="+mn-ea"/>
              </a:rPr>
              <a:t>盒子模型（上）</a:t>
            </a:r>
          </a:p>
        </p:txBody>
      </p:sp>
      <p:sp>
        <p:nvSpPr>
          <p:cNvPr id="3" name="内容占位符 2"/>
          <p:cNvSpPr>
            <a:spLocks noGrp="1"/>
          </p:cNvSpPr>
          <p:nvPr>
            <p:ph idx="1"/>
          </p:nvPr>
        </p:nvSpPr>
        <p:spPr/>
        <p:txBody>
          <a:bodyPr>
            <a:normAutofit/>
          </a:bodyPr>
          <a:lstStyle/>
          <a:p>
            <a:r>
              <a:rPr altLang="en-US" dirty="0">
                <a:sym typeface="+mn-ea"/>
              </a:rPr>
              <a:t>标准文档流</a:t>
            </a:r>
            <a:endParaRPr lang="en-US" altLang="en-US" dirty="0">
              <a:sym typeface="+mn-ea"/>
            </a:endParaRPr>
          </a:p>
          <a:p>
            <a:pPr lvl="1"/>
            <a:r>
              <a:rPr altLang="en-US" dirty="0">
                <a:sym typeface="+mn-ea"/>
              </a:rPr>
              <a:t>块级元素（</a:t>
            </a:r>
            <a:r>
              <a:rPr lang="en-US" altLang="zh-CN" dirty="0">
                <a:sym typeface="+mn-ea"/>
              </a:rPr>
              <a:t>block level</a:t>
            </a:r>
            <a:r>
              <a:rPr altLang="en-US" dirty="0">
                <a:sym typeface="+mn-ea"/>
              </a:rPr>
              <a:t>）</a:t>
            </a:r>
            <a:endParaRPr lang="en-US" altLang="en-US" dirty="0">
              <a:sym typeface="+mn-ea"/>
            </a:endParaRPr>
          </a:p>
          <a:p>
            <a:pPr lvl="2"/>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li</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占据着一个矩形的区域，并且和相邻的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li</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依次竖直排列，不会排在同一行中。</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ul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也具有同样的性质，占据着一个矩形的区域，并且和相邻的</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ul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依次竖直排列，不会排在同一行中。因此，这类元素称为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块级元素</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block level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），即它们总是以一个块的形式表现出来，并且跟同级的兄弟块依次竖直排列，左右撑满。</a:t>
            </a:r>
            <a:endParaRPr altLang="en-US" dirty="0">
              <a:sym typeface="+mn-ea"/>
            </a:endParaRPr>
          </a:p>
          <a:p>
            <a:pPr lvl="1"/>
            <a:r>
              <a:rPr altLang="en-US" dirty="0">
                <a:sym typeface="+mn-ea"/>
              </a:rPr>
              <a:t>行内元素（</a:t>
            </a:r>
            <a:r>
              <a:rPr lang="en-US" altLang="zh-CN" dirty="0">
                <a:sym typeface="+mn-ea"/>
              </a:rPr>
              <a:t>inline</a:t>
            </a:r>
            <a:r>
              <a:rPr altLang="en-US" dirty="0">
                <a:sym typeface="+mn-ea"/>
              </a:rPr>
              <a:t>）</a:t>
            </a:r>
            <a:endParaRPr lang="en-US" altLang="en-US" dirty="0">
              <a:sym typeface="+mn-ea"/>
            </a:endParaRPr>
          </a:p>
          <a:p>
            <a:pPr lvl="2"/>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对于文字这类元素，各个字母之间横向排列，到最右端自动折行，这就是另一种元素，称为</a:t>
            </a: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行内元素</a:t>
            </a: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inline</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a:t>
            </a:r>
          </a:p>
          <a:p>
            <a:pPr lvl="1"/>
            <a:endParaRPr altLang="en-US" dirty="0">
              <a:sym typeface="+mn-ea"/>
            </a:endParaRPr>
          </a:p>
        </p:txBody>
      </p:sp>
    </p:spTree>
    <p:extLst>
      <p:ext uri="{BB962C8B-B14F-4D97-AF65-F5344CB8AC3E}">
        <p14:creationId xmlns:p14="http://schemas.microsoft.com/office/powerpoint/2010/main" val="193135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7</a:t>
            </a:r>
            <a:r>
              <a:rPr altLang="en-US" dirty="0">
                <a:sym typeface="+mn-ea"/>
              </a:rPr>
              <a:t>章</a:t>
            </a:r>
            <a:r>
              <a:rPr lang="en-US" dirty="0">
                <a:sym typeface="+mn-ea"/>
              </a:rPr>
              <a:t>  </a:t>
            </a:r>
            <a:r>
              <a:rPr altLang="en-US" dirty="0">
                <a:sym typeface="+mn-ea"/>
              </a:rPr>
              <a:t>盒子模型（上）</a:t>
            </a:r>
          </a:p>
        </p:txBody>
      </p:sp>
      <p:sp>
        <p:nvSpPr>
          <p:cNvPr id="3" name="内容占位符 2"/>
          <p:cNvSpPr>
            <a:spLocks noGrp="1"/>
          </p:cNvSpPr>
          <p:nvPr>
            <p:ph idx="1"/>
          </p:nvPr>
        </p:nvSpPr>
        <p:spPr/>
        <p:txBody>
          <a:bodyPr>
            <a:normAutofit fontScale="92500" lnSpcReduction="20000"/>
          </a:bodyPr>
          <a:lstStyle/>
          <a:p>
            <a:pPr marL="582930" indent="-457200"/>
            <a:r>
              <a:rPr lang="en-US" altLang="zh-CN" dirty="0">
                <a:solidFill>
                  <a:schemeClr val="tx1"/>
                </a:solidFill>
                <a:sym typeface="+mn-ea"/>
              </a:rPr>
              <a:t>&lt;div&gt;</a:t>
            </a:r>
            <a:r>
              <a:rPr lang="en-US" altLang="zh-CN" dirty="0" err="1">
                <a:solidFill>
                  <a:schemeClr val="tx1"/>
                </a:solidFill>
                <a:sym typeface="+mn-ea"/>
              </a:rPr>
              <a:t>标记与</a:t>
            </a:r>
            <a:r>
              <a:rPr lang="en-US" altLang="zh-CN" dirty="0">
                <a:solidFill>
                  <a:schemeClr val="tx1"/>
                </a:solidFill>
                <a:sym typeface="+mn-ea"/>
              </a:rPr>
              <a:t>&lt;span&gt;标</a:t>
            </a:r>
            <a:r>
              <a:rPr altLang="en-US" dirty="0">
                <a:solidFill>
                  <a:schemeClr val="tx1"/>
                </a:solidFill>
                <a:sym typeface="+mn-ea"/>
              </a:rPr>
              <a:t>记</a:t>
            </a:r>
            <a:endParaRPr lang="en-US" altLang="en-US" dirty="0">
              <a:solidFill>
                <a:schemeClr val="tx1"/>
              </a:solidFill>
              <a:sym typeface="+mn-ea"/>
            </a:endParaRPr>
          </a:p>
          <a:p>
            <a:pPr marL="411480" lvl="1" indent="241300" algn="just">
              <a:lnSpc>
                <a:spcPct val="115000"/>
              </a:lnSpc>
              <a:spcBef>
                <a:spcPts val="600"/>
              </a:spcBef>
              <a:spcAft>
                <a:spcPts val="600"/>
              </a:spcAft>
              <a:buSzPct val="95000"/>
              <a:buFont typeface="Wingdings" panose="05000000000000000000"/>
              <a:buChar char=""/>
            </a:pP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为了能够更好地理解</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块级元素</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行内元素</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，这里重点介绍在</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排版的页面中经常使用的</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&lt;div&gt;</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&lt;span&gt;</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标记。</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411480" lvl="1" indent="241300" algn="just">
              <a:lnSpc>
                <a:spcPct val="115000"/>
              </a:lnSpc>
              <a:spcBef>
                <a:spcPts val="600"/>
              </a:spcBef>
              <a:spcAft>
                <a:spcPts val="600"/>
              </a:spcAft>
              <a:buSzPct val="95000"/>
              <a:buFont typeface="Wingdings" panose="05000000000000000000"/>
              <a:buChar char=""/>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&lt;div&gt;</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标记早在</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HTML 4.0</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时代就已经出现，但那时并不常用，直到</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的普及，才逐渐发挥出它的优势。</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&lt;span&gt;</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标记在</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HTML 4.0</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时才被引入，它是专门针对样式表而设计的标记。</a:t>
            </a:r>
          </a:p>
          <a:p>
            <a:pPr marL="411480" lvl="1" indent="241300" algn="just">
              <a:lnSpc>
                <a:spcPct val="115000"/>
              </a:lnSpc>
              <a:spcBef>
                <a:spcPts val="600"/>
              </a:spcBef>
              <a:spcAft>
                <a:spcPts val="600"/>
              </a:spcAft>
              <a:buSzPct val="95000"/>
              <a:buFont typeface="Wingdings" panose="05000000000000000000"/>
              <a:buChar char=""/>
            </a:pP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&lt;div&gt;</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division</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）简单而言是一个区块容器标记，即</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&lt;div&gt;</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与</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&lt;/div&gt;</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之间相当于一个容器，可以容纳段落、标题、表格、图片，乃至章节、摘要和备注等各种</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元素。可以把</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&lt;div&gt;</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与</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&lt;/div&gt;</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中的内容视为一个独立的对象，用于</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的控制。声明时只需要对</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&lt;div&gt;</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进行相应的控制，其中的各标记元素都会随之改变。</a:t>
            </a:r>
          </a:p>
          <a:p>
            <a:pPr marL="411480" lvl="1" indent="241300" algn="just">
              <a:lnSpc>
                <a:spcPct val="115000"/>
              </a:lnSpc>
              <a:spcBef>
                <a:spcPts val="600"/>
              </a:spcBef>
              <a:spcAft>
                <a:spcPts val="600"/>
              </a:spcAft>
              <a:buSzPct val="95000"/>
              <a:buFont typeface="Wingdings" panose="05000000000000000000"/>
              <a:buChar char=""/>
            </a:pP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一个</a:t>
            </a:r>
            <a:r>
              <a:rPr lang="en-US" altLang="zh-CN" sz="1800" kern="100" dirty="0" err="1">
                <a:latin typeface="Calibri" panose="020F0502020204030204" pitchFamily="34" charset="0"/>
                <a:ea typeface="宋体" panose="02010600030101010101" pitchFamily="2" charset="-122"/>
                <a:cs typeface="Times New Roman" panose="02020603050405020304" pitchFamily="18" charset="0"/>
              </a:rPr>
              <a:t>ul</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是一个块级元素，同样</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div</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也是一个块级元素，二者的不同在于</a:t>
            </a:r>
            <a:r>
              <a:rPr lang="en-US" altLang="zh-CN" sz="1800" kern="100" dirty="0" err="1">
                <a:latin typeface="Calibri" panose="020F0502020204030204" pitchFamily="34" charset="0"/>
                <a:ea typeface="宋体" panose="02010600030101010101" pitchFamily="2" charset="-122"/>
                <a:cs typeface="Times New Roman" panose="02020603050405020304" pitchFamily="18" charset="0"/>
              </a:rPr>
              <a:t>ul</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是一个具有特殊含义的块级元素，具有一定的逻辑语义，而</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div</a:t>
            </a:r>
            <a:r>
              <a:rPr lang="zh-CN" altLang="zh-CN" sz="1800" kern="100" dirty="0">
                <a:latin typeface="Calibri" panose="020F0502020204030204" pitchFamily="34" charset="0"/>
                <a:ea typeface="宋体" panose="02010600030101010101" pitchFamily="2" charset="-122"/>
                <a:cs typeface="Times New Roman" panose="02020603050405020304" pitchFamily="18" charset="0"/>
              </a:rPr>
              <a:t>是一个通用的块级元素，用它可以容纳各种元素，从而方便排版。</a:t>
            </a:r>
          </a:p>
          <a:p>
            <a:pPr marL="911860" lvl="1" indent="-457200"/>
            <a:endParaRPr altLang="en-US" dirty="0">
              <a:solidFill>
                <a:schemeClr val="tx1"/>
              </a:solidFill>
              <a:sym typeface="+mn-ea"/>
            </a:endParaRPr>
          </a:p>
        </p:txBody>
      </p:sp>
    </p:spTree>
    <p:extLst>
      <p:ext uri="{BB962C8B-B14F-4D97-AF65-F5344CB8AC3E}">
        <p14:creationId xmlns:p14="http://schemas.microsoft.com/office/powerpoint/2010/main" val="145309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7</a:t>
            </a:r>
            <a:r>
              <a:rPr altLang="en-US" dirty="0">
                <a:sym typeface="+mn-ea"/>
              </a:rPr>
              <a:t>章</a:t>
            </a:r>
            <a:r>
              <a:rPr lang="en-US" dirty="0">
                <a:sym typeface="+mn-ea"/>
              </a:rPr>
              <a:t>  </a:t>
            </a:r>
            <a:r>
              <a:rPr altLang="en-US" dirty="0">
                <a:sym typeface="+mn-ea"/>
              </a:rPr>
              <a:t>盒子模型（上）</a:t>
            </a:r>
          </a:p>
        </p:txBody>
      </p:sp>
      <p:sp>
        <p:nvSpPr>
          <p:cNvPr id="3" name="内容占位符 2"/>
          <p:cNvSpPr>
            <a:spLocks noGrp="1"/>
          </p:cNvSpPr>
          <p:nvPr>
            <p:ph idx="1"/>
          </p:nvPr>
        </p:nvSpPr>
        <p:spPr/>
        <p:txBody>
          <a:bodyPr>
            <a:normAutofit/>
          </a:bodyPr>
          <a:lstStyle/>
          <a:p>
            <a:pPr marL="582930" indent="-457200"/>
            <a:r>
              <a:rPr lang="en-US" altLang="zh-CN" dirty="0">
                <a:solidFill>
                  <a:schemeClr val="tx1"/>
                </a:solidFill>
                <a:sym typeface="+mn-ea"/>
              </a:rPr>
              <a:t>&lt;div&gt;</a:t>
            </a:r>
            <a:r>
              <a:rPr lang="en-US" altLang="zh-CN" dirty="0" err="1">
                <a:solidFill>
                  <a:schemeClr val="tx1"/>
                </a:solidFill>
                <a:sym typeface="+mn-ea"/>
              </a:rPr>
              <a:t>标记与</a:t>
            </a:r>
            <a:r>
              <a:rPr lang="en-US" altLang="zh-CN" dirty="0">
                <a:solidFill>
                  <a:schemeClr val="tx1"/>
                </a:solidFill>
                <a:sym typeface="+mn-ea"/>
              </a:rPr>
              <a:t>&lt;span&gt;标</a:t>
            </a:r>
            <a:r>
              <a:rPr altLang="en-US" dirty="0">
                <a:solidFill>
                  <a:schemeClr val="tx1"/>
                </a:solidFill>
                <a:sym typeface="+mn-ea"/>
              </a:rPr>
              <a:t>记</a:t>
            </a:r>
            <a:endParaRPr lang="en-US" altLang="en-US" dirty="0">
              <a:solidFill>
                <a:schemeClr val="tx1"/>
              </a:solidFill>
              <a:sym typeface="+mn-ea"/>
            </a:endParaRPr>
          </a:p>
          <a:p>
            <a:pPr indent="241300" algn="just">
              <a:lnSpc>
                <a:spcPct val="115000"/>
              </a:lnSpc>
              <a:spcBef>
                <a:spcPts val="600"/>
              </a:spcBef>
              <a:spcAft>
                <a:spcPts val="60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&lt;span&gt;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标记与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&lt;div&gt;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标记一样，作为容器标记而被广泛应用在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语言中。在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&lt;span&gt;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&lt;/span&gt;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中间同样可以容纳各种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元素，从而形成独立的对象。如果把</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“&lt;div&gt;”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替换成</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“&lt;span&gt;”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，样式表中把</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“div”</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替换成</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“span”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，执行后就会发现效果完全一样。可以说</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&lt;div&gt;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&lt;span&gt;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这两个标记起到的作用都是独立出各个区块，在这个意义上说二者没有不同。</a:t>
            </a:r>
          </a:p>
          <a:p>
            <a:pPr indent="241300" algn="just">
              <a:lnSpc>
                <a:spcPct val="115000"/>
              </a:lnSpc>
              <a:spcBef>
                <a:spcPts val="600"/>
              </a:spcBef>
              <a:spcAft>
                <a:spcPts val="60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&lt;div&gt;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&lt;span&gt;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的区别在于，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&lt;div&gt;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是一个块级元素，它包围的元素会自动换行。而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&lt;span&gt;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仅仅是一个行内元素（</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inline elements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），在它的前后不会换行。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&lt;span&gt;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没有结构上的意义，纯粹是应用样式，当其他行内元素都不合适时，就可以使用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&lt;span&gt;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元素。</a:t>
            </a:r>
          </a:p>
          <a:p>
            <a:pPr marL="911860" lvl="1" indent="-457200"/>
            <a:endParaRPr altLang="en-US" dirty="0">
              <a:solidFill>
                <a:schemeClr val="tx1"/>
              </a:solidFill>
              <a:sym typeface="+mn-ea"/>
            </a:endParaRPr>
          </a:p>
        </p:txBody>
      </p:sp>
    </p:spTree>
    <p:extLst>
      <p:ext uri="{BB962C8B-B14F-4D97-AF65-F5344CB8AC3E}">
        <p14:creationId xmlns:p14="http://schemas.microsoft.com/office/powerpoint/2010/main" val="3976124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7</a:t>
            </a:r>
            <a:r>
              <a:rPr altLang="en-US" dirty="0">
                <a:sym typeface="+mn-ea"/>
              </a:rPr>
              <a:t>章</a:t>
            </a:r>
            <a:r>
              <a:rPr lang="en-US" dirty="0">
                <a:sym typeface="+mn-ea"/>
              </a:rPr>
              <a:t>  </a:t>
            </a:r>
            <a:r>
              <a:rPr altLang="en-US" dirty="0">
                <a:sym typeface="+mn-ea"/>
              </a:rPr>
              <a:t>盒子模型（上）</a:t>
            </a:r>
          </a:p>
        </p:txBody>
      </p:sp>
      <p:sp>
        <p:nvSpPr>
          <p:cNvPr id="3" name="内容占位符 2"/>
          <p:cNvSpPr>
            <a:spLocks noGrp="1"/>
          </p:cNvSpPr>
          <p:nvPr>
            <p:ph idx="1"/>
          </p:nvPr>
        </p:nvSpPr>
        <p:spPr/>
        <p:txBody>
          <a:bodyPr>
            <a:normAutofit/>
          </a:bodyPr>
          <a:lstStyle/>
          <a:p>
            <a:pPr marL="582930" indent="-457200"/>
            <a:r>
              <a:rPr lang="en-US" altLang="zh-CN" dirty="0">
                <a:solidFill>
                  <a:schemeClr val="tx1"/>
                </a:solidFill>
                <a:sym typeface="+mn-ea"/>
              </a:rPr>
              <a:t>&lt;div&gt;</a:t>
            </a:r>
            <a:r>
              <a:rPr lang="en-US" altLang="zh-CN" dirty="0" err="1">
                <a:solidFill>
                  <a:schemeClr val="tx1"/>
                </a:solidFill>
                <a:sym typeface="+mn-ea"/>
              </a:rPr>
              <a:t>标记与</a:t>
            </a:r>
            <a:r>
              <a:rPr lang="en-US" altLang="zh-CN" dirty="0">
                <a:solidFill>
                  <a:schemeClr val="tx1"/>
                </a:solidFill>
                <a:sym typeface="+mn-ea"/>
              </a:rPr>
              <a:t>&lt;span&gt;标</a:t>
            </a:r>
            <a:r>
              <a:rPr altLang="en-US" dirty="0">
                <a:solidFill>
                  <a:schemeClr val="tx1"/>
                </a:solidFill>
                <a:sym typeface="+mn-ea"/>
              </a:rPr>
              <a:t>记</a:t>
            </a:r>
            <a:endParaRPr lang="en-US" altLang="en-US" dirty="0">
              <a:solidFill>
                <a:schemeClr val="tx1"/>
              </a:solidFill>
              <a:sym typeface="+mn-ea"/>
            </a:endParaRPr>
          </a:p>
          <a:p>
            <a:pPr indent="241300" algn="just">
              <a:lnSpc>
                <a:spcPct val="115000"/>
              </a:lnSpc>
              <a:spcBef>
                <a:spcPts val="600"/>
              </a:spcBef>
              <a:spcAft>
                <a:spcPts val="600"/>
              </a:spcAf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此外，</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&lt;span&gt;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标记可以包含于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&lt;div&gt;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标记中，成为它的子元素，而反过来则不成立，即</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&lt;span&gt;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标记不能包含</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&lt;div&gt;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标记。从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div</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span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之间的区别和联系，就可以更深刻地理解块级元素和行内元素的区别了。</a:t>
            </a:r>
          </a:p>
          <a:p>
            <a:pPr indent="241300" algn="just">
              <a:lnSpc>
                <a:spcPct val="115000"/>
              </a:lnSpc>
              <a:spcBef>
                <a:spcPts val="600"/>
              </a:spcBef>
              <a:spcAft>
                <a:spcPts val="600"/>
              </a:spcAf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每个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标记都预先确定了它是行内元素还是块级元素，例如</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&lt;span&gt;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em</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等都是行内元素，而更多的标记例如</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&lt;div&gt;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&lt;p&gt;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ul</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等等都是块级标记。</a:t>
            </a:r>
            <a:endParaRPr altLang="en-US" dirty="0">
              <a:solidFill>
                <a:schemeClr val="tx1"/>
              </a:solidFill>
              <a:sym typeface="+mn-ea"/>
            </a:endParaRPr>
          </a:p>
        </p:txBody>
      </p:sp>
    </p:spTree>
    <p:extLst>
      <p:ext uri="{BB962C8B-B14F-4D97-AF65-F5344CB8AC3E}">
        <p14:creationId xmlns:p14="http://schemas.microsoft.com/office/powerpoint/2010/main" val="3759808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7</a:t>
            </a:r>
            <a:r>
              <a:rPr altLang="en-US" dirty="0">
                <a:sym typeface="+mn-ea"/>
              </a:rPr>
              <a:t>章</a:t>
            </a:r>
            <a:r>
              <a:rPr lang="en-US" dirty="0">
                <a:sym typeface="+mn-ea"/>
              </a:rPr>
              <a:t>  </a:t>
            </a:r>
            <a:r>
              <a:rPr altLang="en-US" dirty="0">
                <a:sym typeface="+mn-ea"/>
              </a:rPr>
              <a:t>盒子模型（上）</a:t>
            </a:r>
          </a:p>
        </p:txBody>
      </p:sp>
      <p:sp>
        <p:nvSpPr>
          <p:cNvPr id="3" name="内容占位符 2"/>
          <p:cNvSpPr>
            <a:spLocks noGrp="1"/>
          </p:cNvSpPr>
          <p:nvPr>
            <p:ph idx="1"/>
          </p:nvPr>
        </p:nvSpPr>
        <p:spPr/>
        <p:txBody>
          <a:bodyPr>
            <a:normAutofit/>
          </a:bodyPr>
          <a:lstStyle/>
          <a:p>
            <a:pPr marL="582930" indent="-457200"/>
            <a:r>
              <a:rPr lang="en-US" altLang="zh-CN" dirty="0">
                <a:solidFill>
                  <a:schemeClr val="tx1"/>
                </a:solidFill>
                <a:sym typeface="+mn-ea"/>
              </a:rPr>
              <a:t>&lt;div&gt;</a:t>
            </a:r>
            <a:r>
              <a:rPr lang="en-US" altLang="zh-CN" dirty="0" err="1">
                <a:solidFill>
                  <a:schemeClr val="tx1"/>
                </a:solidFill>
                <a:sym typeface="+mn-ea"/>
              </a:rPr>
              <a:t>标记与</a:t>
            </a:r>
            <a:r>
              <a:rPr lang="en-US" altLang="zh-CN" dirty="0">
                <a:solidFill>
                  <a:schemeClr val="tx1"/>
                </a:solidFill>
                <a:sym typeface="+mn-ea"/>
              </a:rPr>
              <a:t>&lt;span&gt;标</a:t>
            </a:r>
            <a:r>
              <a:rPr altLang="en-US" dirty="0">
                <a:solidFill>
                  <a:schemeClr val="tx1"/>
                </a:solidFill>
                <a:sym typeface="+mn-ea"/>
              </a:rPr>
              <a:t>记</a:t>
            </a:r>
            <a:endParaRPr lang="en-US" altLang="en-US" dirty="0">
              <a:solidFill>
                <a:schemeClr val="tx1"/>
              </a:solidFill>
              <a:sym typeface="+mn-ea"/>
            </a:endParaRPr>
          </a:p>
          <a:p>
            <a:pPr indent="241300" algn="just">
              <a:lnSpc>
                <a:spcPct val="115000"/>
              </a:lnSpc>
              <a:spcBef>
                <a:spcPts val="600"/>
              </a:spcBef>
              <a:spcAft>
                <a:spcPts val="600"/>
              </a:spcAf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如果在某些特定的时候需要转换某个元素的表现方式，例如使某个行内元素表现为一个块级元素的样子，该怎么办呢？</a:t>
            </a:r>
          </a:p>
          <a:p>
            <a:pPr indent="241300" algn="just">
              <a:lnSpc>
                <a:spcPct val="115000"/>
              </a:lnSpc>
              <a:spcBef>
                <a:spcPts val="600"/>
              </a:spcBef>
              <a:spcAft>
                <a:spcPts val="600"/>
              </a:spcAf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这时就可以使用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display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属性。每个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元素都有一个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display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属性，实际上每个元素正式通过这个属性的预设值来确定它默认的显示方式。</a:t>
            </a:r>
          </a:p>
          <a:p>
            <a:pPr indent="241300" algn="just">
              <a:lnSpc>
                <a:spcPct val="115000"/>
              </a:lnSpc>
              <a:spcBef>
                <a:spcPts val="600"/>
              </a:spcBef>
              <a:spcAft>
                <a:spcPts val="60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display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属性最常用的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个选项就是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inline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block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none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，当</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display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属性被设置为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inline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时，它就按照行内元素的方式显示，当</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display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属性被设置为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block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时，他就按照块级元素来显示，而如果设置为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none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，这个元素就不会被显示出来（就相当于网页中没有这个元素）。</a:t>
            </a:r>
          </a:p>
          <a:p>
            <a:pPr marL="911860" lvl="1" indent="-457200"/>
            <a:endParaRPr altLang="en-US" dirty="0">
              <a:solidFill>
                <a:schemeClr val="tx1"/>
              </a:solidFill>
              <a:sym typeface="+mn-ea"/>
            </a:endParaRPr>
          </a:p>
        </p:txBody>
      </p:sp>
    </p:spTree>
    <p:extLst>
      <p:ext uri="{BB962C8B-B14F-4D97-AF65-F5344CB8AC3E}">
        <p14:creationId xmlns:p14="http://schemas.microsoft.com/office/powerpoint/2010/main" val="1877599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7</a:t>
            </a:r>
            <a:r>
              <a:rPr altLang="en-US" dirty="0">
                <a:sym typeface="+mn-ea"/>
              </a:rPr>
              <a:t>章</a:t>
            </a:r>
            <a:r>
              <a:rPr lang="en-US" dirty="0">
                <a:sym typeface="+mn-ea"/>
              </a:rPr>
              <a:t>  </a:t>
            </a:r>
            <a:r>
              <a:rPr altLang="en-US" dirty="0">
                <a:sym typeface="+mn-ea"/>
              </a:rPr>
              <a:t>盒子模型（上）</a:t>
            </a:r>
            <a:endParaRPr lang="zh-CN" altLang="en-US"/>
          </a:p>
        </p:txBody>
      </p:sp>
      <p:sp>
        <p:nvSpPr>
          <p:cNvPr id="3" name="内容占位符 2"/>
          <p:cNvSpPr>
            <a:spLocks noGrp="1"/>
          </p:cNvSpPr>
          <p:nvPr>
            <p:ph idx="1"/>
          </p:nvPr>
        </p:nvSpPr>
        <p:spPr>
          <a:xfrm>
            <a:off x="2326640" y="3032760"/>
            <a:ext cx="4150360" cy="1659890"/>
          </a:xfrm>
        </p:spPr>
        <p:txBody>
          <a:bodyPr>
            <a:normAutofit/>
          </a:bodyPr>
          <a:lstStyle/>
          <a:p>
            <a:pPr marL="311150" lvl="1" indent="0">
              <a:buNone/>
            </a:pPr>
            <a:r>
              <a:rPr lang="en-US" altLang="zh-CN" sz="9600"/>
              <a:t> DEMO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7</a:t>
            </a:r>
            <a:r>
              <a:rPr altLang="en-US" dirty="0">
                <a:sym typeface="+mn-ea"/>
              </a:rPr>
              <a:t>章</a:t>
            </a:r>
            <a:r>
              <a:rPr lang="en-US" dirty="0">
                <a:sym typeface="+mn-ea"/>
              </a:rPr>
              <a:t>  </a:t>
            </a:r>
            <a:r>
              <a:rPr altLang="en-US" dirty="0">
                <a:sym typeface="+mn-ea"/>
              </a:rPr>
              <a:t>盒子模型（上）</a:t>
            </a:r>
            <a:endParaRPr lang="zh-CN" altLang="en-US"/>
          </a:p>
        </p:txBody>
      </p:sp>
      <p:sp>
        <p:nvSpPr>
          <p:cNvPr id="3" name="内容占位符 2"/>
          <p:cNvSpPr>
            <a:spLocks noGrp="1"/>
          </p:cNvSpPr>
          <p:nvPr>
            <p:ph idx="1"/>
          </p:nvPr>
        </p:nvSpPr>
        <p:spPr/>
        <p:txBody>
          <a:bodyPr/>
          <a:lstStyle/>
          <a:p>
            <a:pPr marL="68580" indent="0">
              <a:buNone/>
            </a:pPr>
            <a:r>
              <a:rPr lang="en-US" altLang="zh-CN"/>
              <a:t> </a:t>
            </a:r>
          </a:p>
        </p:txBody>
      </p:sp>
      <p:pic>
        <p:nvPicPr>
          <p:cNvPr id="4" name="图片 3" descr="20210412160426"/>
          <p:cNvPicPr>
            <a:picLocks noChangeAspect="1"/>
          </p:cNvPicPr>
          <p:nvPr/>
        </p:nvPicPr>
        <p:blipFill>
          <a:blip r:embed="rId2"/>
          <a:stretch>
            <a:fillRect/>
          </a:stretch>
        </p:blipFill>
        <p:spPr>
          <a:xfrm>
            <a:off x="2935922" y="1700808"/>
            <a:ext cx="3272155" cy="451929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7</a:t>
            </a:r>
            <a:r>
              <a:rPr altLang="en-US" dirty="0">
                <a:sym typeface="+mn-ea"/>
              </a:rPr>
              <a:t>章</a:t>
            </a:r>
            <a:r>
              <a:rPr lang="en-US" dirty="0">
                <a:sym typeface="+mn-ea"/>
              </a:rPr>
              <a:t>  </a:t>
            </a:r>
            <a:r>
              <a:rPr altLang="en-US" dirty="0">
                <a:sym typeface="+mn-ea"/>
              </a:rPr>
              <a:t>盒子模型（上）</a:t>
            </a:r>
            <a:endParaRPr lang="zh-CN" altLang="en-US"/>
          </a:p>
        </p:txBody>
      </p:sp>
      <p:sp>
        <p:nvSpPr>
          <p:cNvPr id="3" name="内容占位符 2"/>
          <p:cNvSpPr>
            <a:spLocks noGrp="1"/>
          </p:cNvSpPr>
          <p:nvPr>
            <p:ph idx="1"/>
          </p:nvPr>
        </p:nvSpPr>
        <p:spPr/>
        <p:txBody>
          <a:bodyPr>
            <a:normAutofit fontScale="75000" lnSpcReduction="20000"/>
          </a:bodyPr>
          <a:lstStyle/>
          <a:p>
            <a:r>
              <a:rPr altLang="en-US" dirty="0">
                <a:sym typeface="+mn-ea"/>
              </a:rPr>
              <a:t>“盒子”与“模型”的概念探究</a:t>
            </a:r>
          </a:p>
          <a:p>
            <a:r>
              <a:rPr altLang="en-US" dirty="0">
                <a:sym typeface="+mn-ea"/>
              </a:rPr>
              <a:t>边框（</a:t>
            </a:r>
            <a:r>
              <a:rPr lang="en-US" altLang="zh-CN" dirty="0">
                <a:sym typeface="+mn-ea"/>
              </a:rPr>
              <a:t>border</a:t>
            </a:r>
            <a:r>
              <a:rPr altLang="en-US" dirty="0">
                <a:sym typeface="+mn-ea"/>
              </a:rPr>
              <a:t>）</a:t>
            </a:r>
          </a:p>
          <a:p>
            <a:r>
              <a:rPr altLang="en-US">
                <a:sym typeface="+mn-ea"/>
              </a:rPr>
              <a:t>设置边框样式（</a:t>
            </a:r>
            <a:r>
              <a:rPr lang="en-US" altLang="zh-CN">
                <a:sym typeface="+mn-ea"/>
              </a:rPr>
              <a:t>border-style</a:t>
            </a:r>
            <a:r>
              <a:rPr altLang="en-US">
                <a:sym typeface="+mn-ea"/>
              </a:rPr>
              <a:t>）</a:t>
            </a:r>
          </a:p>
          <a:p>
            <a:r>
              <a:rPr lang="en-US" altLang="zh-CN"/>
              <a:t>DEMO</a:t>
            </a:r>
          </a:p>
          <a:p>
            <a:r>
              <a:rPr altLang="en-US">
                <a:latin typeface="Calibri" panose="020F0502020204030204" charset="0"/>
                <a:cs typeface="Calibri" panose="020F0502020204030204" charset="0"/>
                <a:sym typeface="+mn-ea"/>
              </a:rPr>
              <a:t>属性值的简写形式</a:t>
            </a:r>
          </a:p>
          <a:p>
            <a:r>
              <a:rPr lang="en-US" altLang="zh-CN"/>
              <a:t>DEMO</a:t>
            </a:r>
          </a:p>
          <a:p>
            <a:r>
              <a:rPr altLang="en-US" dirty="0">
                <a:latin typeface="Calibri" panose="020F0502020204030204" charset="0"/>
                <a:cs typeface="Calibri" panose="020F0502020204030204" charset="0"/>
                <a:sym typeface="+mn-ea"/>
              </a:rPr>
              <a:t>设置内边距（</a:t>
            </a:r>
            <a:r>
              <a:rPr lang="en-US" altLang="zh-CN" dirty="0">
                <a:latin typeface="Calibri" panose="020F0502020204030204" charset="0"/>
                <a:cs typeface="Calibri" panose="020F0502020204030204" charset="0"/>
                <a:sym typeface="+mn-ea"/>
              </a:rPr>
              <a:t>padding</a:t>
            </a:r>
            <a:r>
              <a:rPr altLang="en-US" dirty="0">
                <a:latin typeface="Calibri" panose="020F0502020204030204" charset="0"/>
                <a:cs typeface="Calibri" panose="020F0502020204030204" charset="0"/>
                <a:sym typeface="+mn-ea"/>
              </a:rPr>
              <a:t>）</a:t>
            </a:r>
          </a:p>
          <a:p>
            <a:r>
              <a:rPr lang="en-US" altLang="zh-CN" dirty="0">
                <a:latin typeface="Calibri" panose="020F0502020204030204" charset="0"/>
                <a:cs typeface="Calibri" panose="020F0502020204030204" charset="0"/>
                <a:sym typeface="+mn-ea"/>
              </a:rPr>
              <a:t>DEMO</a:t>
            </a:r>
          </a:p>
          <a:p>
            <a:r>
              <a:rPr altLang="en-US" dirty="0">
                <a:sym typeface="+mn-ea"/>
              </a:rPr>
              <a:t>设置外边距（</a:t>
            </a:r>
            <a:r>
              <a:rPr lang="en-US" altLang="zh-CN" dirty="0">
                <a:sym typeface="+mn-ea"/>
              </a:rPr>
              <a:t>margin</a:t>
            </a:r>
            <a:r>
              <a:rPr altLang="en-US" dirty="0">
                <a:sym typeface="+mn-ea"/>
              </a:rPr>
              <a:t>）</a:t>
            </a:r>
          </a:p>
          <a:p>
            <a:r>
              <a:rPr lang="en-US" altLang="zh-CN" dirty="0">
                <a:latin typeface="Calibri" panose="020F0502020204030204" charset="0"/>
                <a:cs typeface="Calibri" panose="020F0502020204030204" charset="0"/>
                <a:sym typeface="+mn-ea"/>
              </a:rPr>
              <a:t>DEMO</a:t>
            </a:r>
          </a:p>
          <a:p>
            <a:r>
              <a:rPr altLang="en-US" dirty="0">
                <a:latin typeface="Calibri" panose="020F0502020204030204" charset="0"/>
                <a:cs typeface="Calibri" panose="020F0502020204030204" charset="0"/>
                <a:sym typeface="+mn-ea"/>
              </a:rPr>
              <a:t>盒子之间的关系</a:t>
            </a:r>
          </a:p>
          <a:p>
            <a:r>
              <a:rPr lang="en-US" altLang="zh-CN" dirty="0">
                <a:latin typeface="Calibri" panose="020F0502020204030204" charset="0"/>
                <a:cs typeface="Calibri" panose="020F0502020204030204" charset="0"/>
                <a:sym typeface="+mn-ea"/>
              </a:rPr>
              <a:t>DEMO</a:t>
            </a:r>
            <a:endParaRPr altLang="en-US" dirty="0">
              <a:latin typeface="Calibri" panose="020F0502020204030204" charset="0"/>
              <a:cs typeface="Calibri" panose="020F0502020204030204" charset="0"/>
              <a:sym typeface="+mn-ea"/>
            </a:endParaRPr>
          </a:p>
          <a:p>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请继续学习第</a:t>
            </a:r>
            <a:r>
              <a:rPr lang="en-US" altLang="zh-CN" dirty="0"/>
              <a:t>7</a:t>
            </a:r>
            <a:r>
              <a:rPr altLang="en-US" dirty="0"/>
              <a:t>章（下）</a:t>
            </a:r>
            <a:r>
              <a:rPr lang="en-US" altLang="zh-CN" dirty="0"/>
              <a:t>——</a:t>
            </a:r>
            <a:br>
              <a:rPr lang="en-US" altLang="zh-CN" dirty="0"/>
            </a:br>
            <a:r>
              <a:rPr lang="en-US" altLang="zh-CN" dirty="0"/>
              <a:t>		  				</a:t>
            </a:r>
            <a:r>
              <a:rPr altLang="en-US" dirty="0"/>
              <a:t>盒子模型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第</a:t>
            </a:r>
            <a:r>
              <a:rPr lang="en-US" dirty="0"/>
              <a:t>7</a:t>
            </a:r>
            <a:r>
              <a:rPr altLang="en-US" dirty="0"/>
              <a:t>章</a:t>
            </a:r>
            <a:r>
              <a:rPr lang="en-US" dirty="0"/>
              <a:t>  </a:t>
            </a:r>
            <a:r>
              <a:rPr altLang="en-US" dirty="0"/>
              <a:t>盒子模型</a:t>
            </a:r>
            <a:r>
              <a:rPr altLang="en-US" dirty="0">
                <a:sym typeface="+mn-ea"/>
              </a:rPr>
              <a:t>（上）</a:t>
            </a:r>
            <a:endParaRPr altLang="en-US" dirty="0"/>
          </a:p>
        </p:txBody>
      </p:sp>
      <p:sp>
        <p:nvSpPr>
          <p:cNvPr id="3" name="Rectangle 2"/>
          <p:cNvSpPr>
            <a:spLocks noGrp="1"/>
          </p:cNvSpPr>
          <p:nvPr>
            <p:ph idx="1"/>
          </p:nvPr>
        </p:nvSpPr>
        <p:spPr>
          <a:xfrm>
            <a:off x="914400" y="1783560"/>
            <a:ext cx="5313784" cy="4572000"/>
          </a:xfrm>
        </p:spPr>
        <p:txBody>
          <a:bodyPr>
            <a:normAutofit/>
          </a:bodyPr>
          <a:lstStyle/>
          <a:p>
            <a:pPr marL="68580" indent="0">
              <a:lnSpc>
                <a:spcPct val="114000"/>
              </a:lnSpc>
              <a:buNone/>
            </a:pPr>
            <a:r>
              <a:rPr altLang="en-US" sz="2800" dirty="0"/>
              <a:t>“盒子”与“模型”的概念探究</a:t>
            </a:r>
            <a:endParaRPr lang="en-US" altLang="en-US" sz="2800" dirty="0"/>
          </a:p>
          <a:p>
            <a:pPr>
              <a:lnSpc>
                <a:spcPct val="114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在学习盒子模型之前，先来看一个例子。假设在墙上整齐地排列着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幅画，如图所示。</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14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对于每幅画来说，都有一个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边框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，在英文中称为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“border”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14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每个画框中，画和边框通常都会有一定的距离，这个距离称为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内边距</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，在英文中称为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“padding”</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14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各幅画之间通常也不会紧贴着，它们之间的距离称为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外边距</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，在英文中称为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“margin”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marL="68580" indent="0">
              <a:lnSpc>
                <a:spcPct val="114000"/>
              </a:lnSpc>
              <a:buNone/>
            </a:pPr>
            <a:endParaRPr lang="en-US" altLang="en-US" dirty="0"/>
          </a:p>
          <a:p>
            <a:pPr marL="68580" indent="0">
              <a:lnSpc>
                <a:spcPct val="114000"/>
              </a:lnSpc>
              <a:buNone/>
            </a:pPr>
            <a:endParaRPr altLang="en-US" dirty="0"/>
          </a:p>
          <a:p>
            <a:pPr marL="454660" lvl="1" indent="0">
              <a:lnSpc>
                <a:spcPct val="114000"/>
              </a:lnSpc>
              <a:buNone/>
            </a:pPr>
            <a:endParaRPr dirty="0"/>
          </a:p>
        </p:txBody>
      </p:sp>
      <p:pic>
        <p:nvPicPr>
          <p:cNvPr id="4" name="图片 3" descr="07-001"/>
          <p:cNvPicPr>
            <a:picLocks noChangeAspect="1"/>
          </p:cNvPicPr>
          <p:nvPr>
            <p:custDataLst>
              <p:tags r:id="rId1"/>
            </p:custDataLst>
          </p:nvPr>
        </p:nvPicPr>
        <p:blipFill>
          <a:blip r:embed="rId4"/>
          <a:stretch>
            <a:fillRect/>
          </a:stretch>
        </p:blipFill>
        <p:spPr>
          <a:xfrm>
            <a:off x="6203712" y="2708920"/>
            <a:ext cx="2823210" cy="29076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第</a:t>
            </a:r>
            <a:r>
              <a:rPr lang="en-US" dirty="0"/>
              <a:t>7</a:t>
            </a:r>
            <a:r>
              <a:rPr altLang="en-US" dirty="0"/>
              <a:t>章</a:t>
            </a:r>
            <a:r>
              <a:rPr lang="en-US" dirty="0"/>
              <a:t>  </a:t>
            </a:r>
            <a:r>
              <a:rPr altLang="en-US" dirty="0"/>
              <a:t>盒子模型</a:t>
            </a:r>
            <a:r>
              <a:rPr altLang="en-US" dirty="0">
                <a:sym typeface="+mn-ea"/>
              </a:rPr>
              <a:t>（上）</a:t>
            </a:r>
            <a:endParaRPr altLang="en-US" dirty="0"/>
          </a:p>
        </p:txBody>
      </p:sp>
      <p:sp>
        <p:nvSpPr>
          <p:cNvPr id="3" name="Rectangle 2"/>
          <p:cNvSpPr>
            <a:spLocks noGrp="1"/>
          </p:cNvSpPr>
          <p:nvPr>
            <p:ph idx="1"/>
          </p:nvPr>
        </p:nvSpPr>
        <p:spPr/>
        <p:txBody>
          <a:bodyPr>
            <a:normAutofit/>
          </a:bodyPr>
          <a:lstStyle/>
          <a:p>
            <a:pPr marL="68580" indent="0">
              <a:lnSpc>
                <a:spcPct val="114000"/>
              </a:lnSpc>
              <a:buNone/>
            </a:pPr>
            <a:r>
              <a:rPr altLang="en-US" dirty="0"/>
              <a:t>“盒子”与“模型”的概念探究</a:t>
            </a:r>
            <a:endParaRPr lang="en-US" altLang="en-US" dirty="0"/>
          </a:p>
          <a:p>
            <a:pPr indent="241300" algn="just">
              <a:lnSpc>
                <a:spcPct val="115000"/>
              </a:lnSpc>
              <a:spcBef>
                <a:spcPts val="600"/>
              </a:spcBef>
              <a:spcAft>
                <a:spcPts val="600"/>
              </a:spcAf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padding-border-margin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模型是一个极其通用的描述矩形对象布局形式的方法。这些矩形对象可以被统称为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盒子</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，英文为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41300" algn="just">
              <a:lnSpc>
                <a:spcPct val="115000"/>
              </a:lnSpc>
              <a:spcBef>
                <a:spcPts val="600"/>
              </a:spcBef>
              <a:spcAft>
                <a:spcPts val="600"/>
              </a:spcAf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中，一个独立的盒子模型由</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content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（内容）、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border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（边框）、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padding</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（内边距）和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margin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（外边距）</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个部分组成</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41300" algn="just">
              <a:lnSpc>
                <a:spcPct val="115000"/>
              </a:lnSpc>
              <a:spcBef>
                <a:spcPts val="600"/>
              </a:spcBef>
              <a:spcAft>
                <a:spcPts val="600"/>
              </a:spcAft>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68580" indent="0">
              <a:lnSpc>
                <a:spcPct val="114000"/>
              </a:lnSpc>
              <a:buNone/>
            </a:pPr>
            <a:endParaRPr lang="en-US" altLang="en-US" dirty="0"/>
          </a:p>
          <a:p>
            <a:pPr marL="68580" indent="0">
              <a:lnSpc>
                <a:spcPct val="114000"/>
              </a:lnSpc>
              <a:buNone/>
            </a:pPr>
            <a:endParaRPr altLang="en-US" dirty="0"/>
          </a:p>
          <a:p>
            <a:pPr marL="454660" lvl="1" indent="0">
              <a:lnSpc>
                <a:spcPct val="114000"/>
              </a:lnSpc>
              <a:buNone/>
            </a:pPr>
            <a:endParaRPr dirty="0"/>
          </a:p>
        </p:txBody>
      </p:sp>
      <p:pic>
        <p:nvPicPr>
          <p:cNvPr id="6" name="file:///C:\Drafs\case-base\production\h5+c3/.\img\07-002.png">
            <a:extLst>
              <a:ext uri="{FF2B5EF4-FFF2-40B4-BE49-F238E27FC236}">
                <a16:creationId xmlns:a16="http://schemas.microsoft.com/office/drawing/2014/main" id="{6B6378A6-0398-EB6B-DC93-A00AA3A72B5A}"/>
              </a:ext>
            </a:extLst>
          </p:cNvPr>
          <p:cNvPicPr>
            <a:picLocks noChangeAspect="1"/>
          </p:cNvPicPr>
          <p:nvPr/>
        </p:nvPicPr>
        <p:blipFill>
          <a:blip r:embed="rId3"/>
          <a:srcRect/>
          <a:stretch>
            <a:fillRect/>
          </a:stretch>
        </p:blipFill>
        <p:spPr>
          <a:xfrm>
            <a:off x="3923928" y="4069560"/>
            <a:ext cx="2857500" cy="2200275"/>
          </a:xfrm>
          <a:prstGeom prst="rect">
            <a:avLst/>
          </a:prstGeom>
        </p:spPr>
      </p:pic>
    </p:spTree>
    <p:extLst>
      <p:ext uri="{BB962C8B-B14F-4D97-AF65-F5344CB8AC3E}">
        <p14:creationId xmlns:p14="http://schemas.microsoft.com/office/powerpoint/2010/main" val="57717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第</a:t>
            </a:r>
            <a:r>
              <a:rPr lang="en-US" dirty="0"/>
              <a:t>7</a:t>
            </a:r>
            <a:r>
              <a:rPr altLang="en-US" dirty="0"/>
              <a:t>章</a:t>
            </a:r>
            <a:r>
              <a:rPr lang="en-US" dirty="0"/>
              <a:t>  </a:t>
            </a:r>
            <a:r>
              <a:rPr altLang="en-US" dirty="0"/>
              <a:t>盒子模型</a:t>
            </a:r>
            <a:r>
              <a:rPr altLang="en-US" dirty="0">
                <a:sym typeface="+mn-ea"/>
              </a:rPr>
              <a:t>（上）</a:t>
            </a:r>
            <a:endParaRPr altLang="en-US" dirty="0"/>
          </a:p>
        </p:txBody>
      </p:sp>
      <p:sp>
        <p:nvSpPr>
          <p:cNvPr id="3" name="Rectangle 2"/>
          <p:cNvSpPr>
            <a:spLocks noGrp="1"/>
          </p:cNvSpPr>
          <p:nvPr>
            <p:ph idx="1"/>
          </p:nvPr>
        </p:nvSpPr>
        <p:spPr/>
        <p:txBody>
          <a:bodyPr>
            <a:normAutofit/>
          </a:bodyPr>
          <a:lstStyle/>
          <a:p>
            <a:pPr marL="68580" indent="0">
              <a:lnSpc>
                <a:spcPct val="114000"/>
              </a:lnSpc>
              <a:buNone/>
            </a:pPr>
            <a:r>
              <a:rPr altLang="en-US" dirty="0"/>
              <a:t>“盒子”与“模型”的概念探究</a:t>
            </a:r>
            <a:endParaRPr lang="en-US" altLang="en-US" dirty="0"/>
          </a:p>
          <a:p>
            <a:pPr indent="241300" algn="just">
              <a:lnSpc>
                <a:spcPct val="115000"/>
              </a:lnSpc>
              <a:spcBef>
                <a:spcPts val="600"/>
              </a:spcBef>
              <a:spcAft>
                <a:spcPts val="600"/>
              </a:spcAf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一个盒子实际所占有的宽度（或高度）是由</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内容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内边距</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边框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外边距</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组成的。在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中可以通过设定</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width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height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的值来控制内容所占的矩形的大小，并且对于任何一个盒子，都可以分别设定</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条边各自的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border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padding</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margin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。因此只要利用好这些属性，就能够实现各种各样的排版效果。</a:t>
            </a:r>
          </a:p>
          <a:p>
            <a:pPr indent="241300" algn="just">
              <a:lnSpc>
                <a:spcPct val="115000"/>
              </a:lnSpc>
              <a:spcBef>
                <a:spcPts val="600"/>
              </a:spcBef>
              <a:spcAft>
                <a:spcPts val="600"/>
              </a:spcAft>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68580" indent="0">
              <a:lnSpc>
                <a:spcPct val="114000"/>
              </a:lnSpc>
              <a:buNone/>
            </a:pPr>
            <a:endParaRPr lang="en-US" altLang="en-US" dirty="0"/>
          </a:p>
          <a:p>
            <a:pPr marL="68580" indent="0">
              <a:lnSpc>
                <a:spcPct val="114000"/>
              </a:lnSpc>
              <a:buNone/>
            </a:pPr>
            <a:endParaRPr altLang="en-US" dirty="0"/>
          </a:p>
          <a:p>
            <a:pPr marL="454660" lvl="1" indent="0">
              <a:lnSpc>
                <a:spcPct val="114000"/>
              </a:lnSpc>
              <a:buNone/>
            </a:pPr>
            <a:endParaRPr dirty="0"/>
          </a:p>
        </p:txBody>
      </p:sp>
      <p:pic>
        <p:nvPicPr>
          <p:cNvPr id="6" name="file:///C:\Drafs\case-base\production\h5+c3/.\img\07-002.png">
            <a:extLst>
              <a:ext uri="{FF2B5EF4-FFF2-40B4-BE49-F238E27FC236}">
                <a16:creationId xmlns:a16="http://schemas.microsoft.com/office/drawing/2014/main" id="{6B6378A6-0398-EB6B-DC93-A00AA3A72B5A}"/>
              </a:ext>
            </a:extLst>
          </p:cNvPr>
          <p:cNvPicPr>
            <a:picLocks noChangeAspect="1"/>
          </p:cNvPicPr>
          <p:nvPr/>
        </p:nvPicPr>
        <p:blipFill>
          <a:blip r:embed="rId3"/>
          <a:srcRect/>
          <a:stretch>
            <a:fillRect/>
          </a:stretch>
        </p:blipFill>
        <p:spPr>
          <a:xfrm>
            <a:off x="5292080" y="4054142"/>
            <a:ext cx="2857500" cy="2200275"/>
          </a:xfrm>
          <a:prstGeom prst="rect">
            <a:avLst/>
          </a:prstGeom>
        </p:spPr>
      </p:pic>
    </p:spTree>
    <p:extLst>
      <p:ext uri="{BB962C8B-B14F-4D97-AF65-F5344CB8AC3E}">
        <p14:creationId xmlns:p14="http://schemas.microsoft.com/office/powerpoint/2010/main" val="955132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第</a:t>
            </a:r>
            <a:r>
              <a:rPr lang="en-US" dirty="0"/>
              <a:t>7</a:t>
            </a:r>
            <a:r>
              <a:rPr altLang="en-US" dirty="0"/>
              <a:t>章</a:t>
            </a:r>
            <a:r>
              <a:rPr lang="en-US" dirty="0"/>
              <a:t>  </a:t>
            </a:r>
            <a:r>
              <a:rPr altLang="en-US" dirty="0"/>
              <a:t>盒子模型</a:t>
            </a:r>
            <a:r>
              <a:rPr altLang="en-US" dirty="0">
                <a:sym typeface="+mn-ea"/>
              </a:rPr>
              <a:t>（上）</a:t>
            </a:r>
            <a:endParaRPr altLang="en-US" dirty="0"/>
          </a:p>
        </p:txBody>
      </p:sp>
      <p:sp>
        <p:nvSpPr>
          <p:cNvPr id="3" name="Rectangle 2"/>
          <p:cNvSpPr>
            <a:spLocks noGrp="1"/>
          </p:cNvSpPr>
          <p:nvPr>
            <p:ph idx="1"/>
          </p:nvPr>
        </p:nvSpPr>
        <p:spPr/>
        <p:txBody>
          <a:bodyPr>
            <a:normAutofit/>
          </a:bodyPr>
          <a:lstStyle/>
          <a:p>
            <a:pPr>
              <a:lnSpc>
                <a:spcPct val="114000"/>
              </a:lnSpc>
            </a:pPr>
            <a:r>
              <a:rPr altLang="en-US" dirty="0"/>
              <a:t>边框（</a:t>
            </a:r>
            <a:r>
              <a:rPr lang="en-US" altLang="zh-CN" dirty="0"/>
              <a:t>border</a:t>
            </a:r>
            <a:r>
              <a:rPr altLang="en-US" dirty="0"/>
              <a:t>）</a:t>
            </a:r>
            <a:endParaRPr lang="en-US" altLang="en-US" dirty="0"/>
          </a:p>
          <a:p>
            <a:pPr lvl="1">
              <a:lnSpc>
                <a:spcPct val="114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边框一般用于分隔不同元素，其外围即为元素的最外围，因此计算元素实际的宽和高时，就要将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border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纳入。換句话说，</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border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会占据空间，所以在计算精细的版面时，一定要把</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border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的影响考虑进去。</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lvl="1">
              <a:lnSpc>
                <a:spcPct val="114000"/>
              </a:lnSpc>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border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的属性主要有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个，分别是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color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（颜色）、</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width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（粗细）和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style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（样式）。在使用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设置边框的时候，可以分别使用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border-color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border-width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border-style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设置它们。</a:t>
            </a:r>
            <a:endParaRPr altLang="en-US" sz="2200" dirty="0">
              <a:latin typeface="Calibri" panose="020F0502020204030204" charset="0"/>
              <a:cs typeface="Calibri" panose="020F0502020204030204" charset="0"/>
            </a:endParaRPr>
          </a:p>
          <a:p>
            <a:pPr marL="454660" lvl="1" indent="0">
              <a:lnSpc>
                <a:spcPct val="114000"/>
              </a:lnSpc>
              <a:buNone/>
            </a:pPr>
            <a:endParaRPr altLang="en-US" dirty="0">
              <a:solidFill>
                <a:schemeClr val="tx1"/>
              </a:solidFill>
            </a:endParaRPr>
          </a:p>
        </p:txBody>
      </p:sp>
      <p:pic>
        <p:nvPicPr>
          <p:cNvPr id="4" name="图片 3" descr="07-003">
            <a:extLst>
              <a:ext uri="{FF2B5EF4-FFF2-40B4-BE49-F238E27FC236}">
                <a16:creationId xmlns:a16="http://schemas.microsoft.com/office/drawing/2014/main" id="{CAE33D73-D71B-C2B6-2346-F10E1ABD34A3}"/>
              </a:ext>
            </a:extLst>
          </p:cNvPr>
          <p:cNvPicPr>
            <a:picLocks noChangeAspect="1"/>
          </p:cNvPicPr>
          <p:nvPr/>
        </p:nvPicPr>
        <p:blipFill>
          <a:blip r:embed="rId3"/>
          <a:stretch>
            <a:fillRect/>
          </a:stretch>
        </p:blipFill>
        <p:spPr>
          <a:xfrm>
            <a:off x="4283968" y="4365104"/>
            <a:ext cx="4265930" cy="24491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第</a:t>
            </a:r>
            <a:r>
              <a:rPr lang="en-US" dirty="0"/>
              <a:t>7</a:t>
            </a:r>
            <a:r>
              <a:rPr altLang="en-US" dirty="0"/>
              <a:t>章</a:t>
            </a:r>
            <a:r>
              <a:rPr lang="en-US" dirty="0"/>
              <a:t>  </a:t>
            </a:r>
            <a:r>
              <a:rPr altLang="en-US" dirty="0"/>
              <a:t>盒子模型</a:t>
            </a:r>
            <a:r>
              <a:rPr altLang="en-US" dirty="0">
                <a:sym typeface="+mn-ea"/>
              </a:rPr>
              <a:t>（上）</a:t>
            </a:r>
            <a:endParaRPr altLang="en-US" dirty="0"/>
          </a:p>
        </p:txBody>
      </p:sp>
      <p:sp>
        <p:nvSpPr>
          <p:cNvPr id="3" name="Rectangle 2"/>
          <p:cNvSpPr>
            <a:spLocks noGrp="1"/>
          </p:cNvSpPr>
          <p:nvPr>
            <p:ph idx="1"/>
          </p:nvPr>
        </p:nvSpPr>
        <p:spPr/>
        <p:txBody>
          <a:bodyPr>
            <a:normAutofit/>
          </a:bodyPr>
          <a:lstStyle/>
          <a:p>
            <a:pPr>
              <a:lnSpc>
                <a:spcPct val="114000"/>
              </a:lnSpc>
            </a:pPr>
            <a:r>
              <a:rPr altLang="en-US" dirty="0"/>
              <a:t>边框（</a:t>
            </a:r>
            <a:r>
              <a:rPr lang="en-US" altLang="zh-CN" dirty="0"/>
              <a:t>border</a:t>
            </a:r>
            <a:r>
              <a:rPr altLang="en-US" dirty="0"/>
              <a:t>）</a:t>
            </a:r>
            <a:endParaRPr lang="en-US" altLang="en-US" dirty="0"/>
          </a:p>
          <a:p>
            <a:pPr marL="342900" lvl="0" indent="-342900">
              <a:spcBef>
                <a:spcPts val="600"/>
              </a:spcBef>
              <a:spcAft>
                <a:spcPts val="600"/>
              </a:spcAft>
              <a:buFont typeface="Calibri" panose="020F0502020204030204" pitchFamily="34" charset="0"/>
              <a:buChar char="●"/>
              <a:tabLst>
                <a:tab pos="54038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border-color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指定</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border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的颜色，它的设置方法与文字的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color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属性完全一样。通常情况下设置为十六进制的值，例如红色为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“#FF0000”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marL="342900" lvl="0" indent="-342900">
              <a:spcBef>
                <a:spcPts val="600"/>
              </a:spcBef>
              <a:spcAft>
                <a:spcPts val="600"/>
              </a:spcAft>
              <a:buFont typeface="Calibri" panose="020F0502020204030204" pitchFamily="34" charset="0"/>
              <a:buChar char="●"/>
              <a:tabLst>
                <a:tab pos="540385" algn="l"/>
              </a:tabLst>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border-width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用来指定</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border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的粗细程度，可以设为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thin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medium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（适中）、</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thick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（粗）和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&lt;length&gt;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。其中</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&lt;length&gt;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表示具体的数值，例如</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5px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0.1in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width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的默认值为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“medium”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，一般的浏览器都将其解析为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2px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宽。</a:t>
            </a:r>
          </a:p>
          <a:p>
            <a:pPr marL="342900" lvl="0" indent="-342900">
              <a:spcBef>
                <a:spcPts val="600"/>
              </a:spcBef>
              <a:spcAft>
                <a:spcPts val="600"/>
              </a:spcAft>
              <a:buFont typeface="Calibri" panose="020F0502020204030204" pitchFamily="34" charset="0"/>
              <a:buChar char="●"/>
              <a:tabLst>
                <a:tab pos="540385"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这里需要重点讲解的是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border-style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属性，它可以设为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none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hidden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dotted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dashed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solid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double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groove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ridge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inset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outset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之一。它们依次分别表示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无</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隐藏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点线</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虚线</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实线</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双线</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凹槽</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突脊</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内陷</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外凸</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。其中</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none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hidden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都不显示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border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，二者效果完全相同，只是运用在表格中时，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hidden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可以用来解决边框冲突的问题。</a:t>
            </a:r>
          </a:p>
          <a:p>
            <a:pPr marL="454660" lvl="1" indent="0">
              <a:lnSpc>
                <a:spcPct val="114000"/>
              </a:lnSpc>
              <a:buNone/>
            </a:pPr>
            <a:endParaRPr altLang="en-US" dirty="0">
              <a:solidFill>
                <a:schemeClr val="tx1"/>
              </a:solidFill>
            </a:endParaRPr>
          </a:p>
        </p:txBody>
      </p:sp>
    </p:spTree>
    <p:extLst>
      <p:ext uri="{BB962C8B-B14F-4D97-AF65-F5344CB8AC3E}">
        <p14:creationId xmlns:p14="http://schemas.microsoft.com/office/powerpoint/2010/main" val="2953550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7</a:t>
            </a:r>
            <a:r>
              <a:rPr altLang="en-US" dirty="0">
                <a:sym typeface="+mn-ea"/>
              </a:rPr>
              <a:t>章</a:t>
            </a:r>
            <a:r>
              <a:rPr lang="en-US" dirty="0">
                <a:sym typeface="+mn-ea"/>
              </a:rPr>
              <a:t>  </a:t>
            </a:r>
            <a:r>
              <a:rPr altLang="en-US" dirty="0">
                <a:sym typeface="+mn-ea"/>
              </a:rPr>
              <a:t>盒子模型（上）</a:t>
            </a:r>
            <a:endParaRPr lang="zh-CN" altLang="en-US"/>
          </a:p>
        </p:txBody>
      </p:sp>
      <p:sp>
        <p:nvSpPr>
          <p:cNvPr id="3" name="内容占位符 2"/>
          <p:cNvSpPr>
            <a:spLocks noGrp="1"/>
          </p:cNvSpPr>
          <p:nvPr>
            <p:ph idx="1"/>
          </p:nvPr>
        </p:nvSpPr>
        <p:spPr/>
        <p:txBody>
          <a:bodyPr>
            <a:normAutofit/>
          </a:bodyPr>
          <a:lstStyle/>
          <a:p>
            <a:pPr marL="0" lvl="0" indent="0">
              <a:buNone/>
            </a:pPr>
            <a:r>
              <a:rPr altLang="en-US"/>
              <a:t>设置边框样式（</a:t>
            </a:r>
            <a:r>
              <a:rPr lang="en-US" altLang="zh-CN"/>
              <a:t>border-style</a:t>
            </a:r>
            <a:r>
              <a:rPr altLang="en-US"/>
              <a:t>）</a:t>
            </a:r>
          </a:p>
          <a:p>
            <a:pPr marL="768350" lvl="2" indent="0">
              <a:buNone/>
            </a:pPr>
            <a:endParaRPr lang="en-US" altLang="zh-CN"/>
          </a:p>
          <a:p>
            <a:pPr marL="768350" lvl="2" indent="0">
              <a:buNone/>
            </a:pPr>
            <a:endParaRPr lang="en-US" altLang="zh-CN"/>
          </a:p>
          <a:p>
            <a:pPr marL="768350" lvl="2" indent="0">
              <a:buNone/>
            </a:pPr>
            <a:endParaRPr lang="en-US" altLang="zh-CN"/>
          </a:p>
          <a:p>
            <a:pPr marL="311150" lvl="1" indent="0">
              <a:buNone/>
            </a:pPr>
            <a:endParaRPr altLang="en-US"/>
          </a:p>
          <a:p>
            <a:pPr marL="311150" lvl="1" indent="0">
              <a:buNone/>
            </a:pPr>
            <a:endParaRPr altLang="en-US"/>
          </a:p>
          <a:p>
            <a:pPr marL="311150" lvl="1" indent="0">
              <a:buNone/>
            </a:pPr>
            <a:endParaRPr altLang="en-US"/>
          </a:p>
          <a:p>
            <a:pPr marL="311150" lvl="1" indent="0">
              <a:buNone/>
            </a:pPr>
            <a:endParaRPr altLang="en-US"/>
          </a:p>
          <a:p>
            <a:pPr marL="311150" lvl="1" indent="0">
              <a:buNone/>
            </a:pPr>
            <a:endParaRPr altLang="en-US"/>
          </a:p>
        </p:txBody>
      </p:sp>
      <p:pic>
        <p:nvPicPr>
          <p:cNvPr id="5" name="图片 4"/>
          <p:cNvPicPr>
            <a:picLocks noChangeAspect="1"/>
          </p:cNvPicPr>
          <p:nvPr/>
        </p:nvPicPr>
        <p:blipFill>
          <a:blip r:embed="rId2"/>
          <a:stretch>
            <a:fillRect/>
          </a:stretch>
        </p:blipFill>
        <p:spPr>
          <a:xfrm>
            <a:off x="5292080" y="2453709"/>
            <a:ext cx="3229610" cy="3877310"/>
          </a:xfrm>
          <a:prstGeom prst="rect">
            <a:avLst/>
          </a:prstGeom>
        </p:spPr>
      </p:pic>
      <p:pic>
        <p:nvPicPr>
          <p:cNvPr id="8" name="图片 7">
            <a:extLst>
              <a:ext uri="{FF2B5EF4-FFF2-40B4-BE49-F238E27FC236}">
                <a16:creationId xmlns:a16="http://schemas.microsoft.com/office/drawing/2014/main" id="{4236B7C5-1C59-6672-A3D5-E5897D1ADED0}"/>
              </a:ext>
            </a:extLst>
          </p:cNvPr>
          <p:cNvPicPr>
            <a:picLocks noChangeAspect="1"/>
          </p:cNvPicPr>
          <p:nvPr/>
        </p:nvPicPr>
        <p:blipFill>
          <a:blip r:embed="rId3"/>
          <a:stretch>
            <a:fillRect/>
          </a:stretch>
        </p:blipFill>
        <p:spPr>
          <a:xfrm>
            <a:off x="971600" y="3068960"/>
            <a:ext cx="3888359" cy="2358777"/>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VlYTk1MDZiMjA5ZGJmMzVhNDc1MDc5YjkyZGE1OTU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960,&quot;width&quot;:870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ducingPowerPoint2007">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53000"/>
                <a:satMod val="200000"/>
              </a:schemeClr>
              <a:schemeClr val="phClr">
                <a:tint val="78000"/>
                <a:satMod val="230000"/>
              </a:schemeClr>
            </a:duotone>
          </a:blip>
          <a:tile tx="0" ty="0" sx="90000" sy="90000" flip="none" algn="t"/>
        </a:blipFill>
      </a:bgFillStyleLst>
    </a:fmtScheme>
  </a:themeElements>
  <a:objectDefaults>
    <a:txDef>
      <a:spPr>
        <a:noFill/>
      </a:spPr>
      <a:bodyPr wrap="square" rtlCol="0">
        <a:spAutoFit/>
      </a:bodyPr>
      <a:lstStyle>
        <a:defPPr>
          <a:defRPr lang="zh-CN" altLang="en-US"/>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IntroducingPowerPoint2007</Template>
  <TotalTime>0</TotalTime>
  <Words>2617</Words>
  <Application>Microsoft Office PowerPoint</Application>
  <PresentationFormat>全屏显示(4:3)</PresentationFormat>
  <Paragraphs>175</Paragraphs>
  <Slides>31</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华文细黑</vt:lpstr>
      <vt:lpstr>Calibri</vt:lpstr>
      <vt:lpstr>Corbel</vt:lpstr>
      <vt:lpstr>Wingdings</vt:lpstr>
      <vt:lpstr>Wingdings 2</vt:lpstr>
      <vt:lpstr>Wingdings 3</vt:lpstr>
      <vt:lpstr>IntroducingPowerPoint2007</vt:lpstr>
      <vt:lpstr>HTML5+CSS3+JavaScript 2021.6</vt:lpstr>
      <vt:lpstr>第7章  盒子模型（上）</vt:lpstr>
      <vt:lpstr>第7章  盒子模型（上）</vt:lpstr>
      <vt:lpstr>第7章  盒子模型（上）</vt:lpstr>
      <vt:lpstr>第7章  盒子模型（上）</vt:lpstr>
      <vt:lpstr>第7章  盒子模型（上）</vt:lpstr>
      <vt:lpstr>第7章  盒子模型（上）</vt:lpstr>
      <vt:lpstr>第7章  盒子模型（上）</vt:lpstr>
      <vt:lpstr>第7章  盒子模型（上）</vt:lpstr>
      <vt:lpstr>第7章  盒子模型（上）</vt:lpstr>
      <vt:lpstr>第7章  盒子模型（上）</vt:lpstr>
      <vt:lpstr>第7章  盒子模型（上）</vt:lpstr>
      <vt:lpstr>第7章  盒子模型（上）</vt:lpstr>
      <vt:lpstr>第7章  盒子模型（上）</vt:lpstr>
      <vt:lpstr>第7章  盒子模型（上）</vt:lpstr>
      <vt:lpstr>第7章  盒子模型（上）</vt:lpstr>
      <vt:lpstr>第7章  盒子模型（上）</vt:lpstr>
      <vt:lpstr>第7章  盒子模型（上）</vt:lpstr>
      <vt:lpstr>第7章  盒子模型（上）</vt:lpstr>
      <vt:lpstr>第7章  盒子模型（上）</vt:lpstr>
      <vt:lpstr>第7章  盒子模型（上）</vt:lpstr>
      <vt:lpstr>第7章  盒子模型（上）</vt:lpstr>
      <vt:lpstr>第7章  盒子模型（上）</vt:lpstr>
      <vt:lpstr>第7章  盒子模型（上）</vt:lpstr>
      <vt:lpstr>第7章  盒子模型（上）</vt:lpstr>
      <vt:lpstr>第7章  盒子模型（上）</vt:lpstr>
      <vt:lpstr>第7章  盒子模型（上）</vt:lpstr>
      <vt:lpstr>第7章  盒子模型（上）</vt:lpstr>
      <vt:lpstr>第7章  盒子模型（上）</vt:lpstr>
      <vt:lpstr>第7章  盒子模型（上）</vt:lpstr>
      <vt:lpstr>请继续学习第7章（下）——         盒子模型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674</cp:revision>
  <dcterms:created xsi:type="dcterms:W3CDTF">2007-10-30T08:30:00Z</dcterms:created>
  <dcterms:modified xsi:type="dcterms:W3CDTF">2022-12-05T01:18:48Z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2052</vt:i4>
  </property>
  <property fmtid="{D5CDD505-2E9C-101B-9397-08002B2CF9AE}" pid="3" name="_Version">
    <vt:lpwstr>12.0.4518</vt:lpwstr>
  </property>
  <property fmtid="{D5CDD505-2E9C-101B-9397-08002B2CF9AE}" pid="4" name="ICV">
    <vt:lpwstr>3E908A4BD3014AF1BC22767BD3898651</vt:lpwstr>
  </property>
  <property fmtid="{D5CDD505-2E9C-101B-9397-08002B2CF9AE}" pid="5" name="KSOProductBuildVer">
    <vt:lpwstr>2052-11.1.0.11691</vt:lpwstr>
  </property>
</Properties>
</file>