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3"/>
  </p:notesMasterIdLst>
  <p:sldIdLst>
    <p:sldId id="306" r:id="rId2"/>
    <p:sldId id="291" r:id="rId3"/>
    <p:sldId id="292" r:id="rId4"/>
    <p:sldId id="257" r:id="rId5"/>
    <p:sldId id="295" r:id="rId6"/>
    <p:sldId id="294" r:id="rId7"/>
    <p:sldId id="296" r:id="rId8"/>
    <p:sldId id="297" r:id="rId9"/>
    <p:sldId id="277" r:id="rId10"/>
    <p:sldId id="298" r:id="rId11"/>
    <p:sldId id="305" r:id="rId12"/>
    <p:sldId id="299" r:id="rId13"/>
    <p:sldId id="300" r:id="rId14"/>
    <p:sldId id="282" r:id="rId15"/>
    <p:sldId id="264" r:id="rId16"/>
    <p:sldId id="301" r:id="rId17"/>
    <p:sldId id="302" r:id="rId18"/>
    <p:sldId id="303" r:id="rId19"/>
    <p:sldId id="304" r:id="rId20"/>
    <p:sldId id="293" r:id="rId21"/>
    <p:sldId id="263" r:id="rId22"/>
  </p:sldIdLst>
  <p:sldSz cx="9144000" cy="6858000" type="screen4x3"/>
  <p:notesSz cx="6858000" cy="9144000"/>
  <p:custDataLst>
    <p:tags r:id="rId24"/>
  </p:custDataLst>
  <p:defaultTextStyle>
    <a:lvl1pPr marL="0" algn="l" rtl="0" latinLnBrk="0">
      <a:defRPr lang="zh-CN" sz="1800" kern="1200">
        <a:solidFill>
          <a:schemeClr val="tx1"/>
        </a:solidFill>
        <a:latin typeface="+mn-lt"/>
        <a:ea typeface="+mn-ea"/>
        <a:cs typeface="+mn-cs"/>
      </a:defRPr>
    </a:lvl1pPr>
    <a:lvl2pPr marL="457200" algn="l" rtl="0" latinLnBrk="0">
      <a:defRPr lang="zh-CN" sz="1800" kern="1200">
        <a:solidFill>
          <a:schemeClr val="tx1"/>
        </a:solidFill>
        <a:latin typeface="+mn-lt"/>
        <a:ea typeface="+mn-ea"/>
        <a:cs typeface="+mn-cs"/>
      </a:defRPr>
    </a:lvl2pPr>
    <a:lvl3pPr marL="914400" algn="l" rtl="0" latinLnBrk="0">
      <a:defRPr lang="zh-CN" sz="1800" kern="1200">
        <a:solidFill>
          <a:schemeClr val="tx1"/>
        </a:solidFill>
        <a:latin typeface="+mn-lt"/>
        <a:ea typeface="+mn-ea"/>
        <a:cs typeface="+mn-cs"/>
      </a:defRPr>
    </a:lvl3pPr>
    <a:lvl4pPr marL="1371600" algn="l" rtl="0" latinLnBrk="0">
      <a:defRPr lang="zh-CN" sz="1800" kern="1200">
        <a:solidFill>
          <a:schemeClr val="tx1"/>
        </a:solidFill>
        <a:latin typeface="+mn-lt"/>
        <a:ea typeface="+mn-ea"/>
        <a:cs typeface="+mn-cs"/>
      </a:defRPr>
    </a:lvl4pPr>
    <a:lvl5pPr marL="1828800" algn="l" rtl="0" latinLnBrk="0">
      <a:defRPr lang="zh-CN" sz="1800" kern="1200">
        <a:solidFill>
          <a:schemeClr val="tx1"/>
        </a:solidFill>
        <a:latin typeface="+mn-lt"/>
        <a:ea typeface="+mn-ea"/>
        <a:cs typeface="+mn-cs"/>
      </a:defRPr>
    </a:lvl5pPr>
    <a:lvl6pPr marL="2286000" algn="l" rtl="0" latinLnBrk="0">
      <a:defRPr lang="zh-CN" sz="1800" kern="1200">
        <a:solidFill>
          <a:schemeClr val="tx1"/>
        </a:solidFill>
        <a:latin typeface="+mn-lt"/>
        <a:ea typeface="+mn-ea"/>
        <a:cs typeface="+mn-cs"/>
      </a:defRPr>
    </a:lvl6pPr>
    <a:lvl7pPr marL="2743200" algn="l" rtl="0" latinLnBrk="0">
      <a:defRPr lang="zh-CN" sz="1800" kern="1200">
        <a:solidFill>
          <a:schemeClr val="tx1"/>
        </a:solidFill>
        <a:latin typeface="+mn-lt"/>
        <a:ea typeface="+mn-ea"/>
        <a:cs typeface="+mn-cs"/>
      </a:defRPr>
    </a:lvl7pPr>
    <a:lvl8pPr marL="3200400" algn="l" rtl="0" latinLnBrk="0">
      <a:defRPr lang="zh-CN" sz="1800" kern="1200">
        <a:solidFill>
          <a:schemeClr val="tx1"/>
        </a:solidFill>
        <a:latin typeface="+mn-lt"/>
        <a:ea typeface="+mn-ea"/>
        <a:cs typeface="+mn-cs"/>
      </a:defRPr>
    </a:lvl8pPr>
    <a:lvl9pPr marL="3657600" algn="l" rtl="0" latinLnBrk="0">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75" autoAdjust="0"/>
  </p:normalViewPr>
  <p:slideViewPr>
    <p:cSldViewPr>
      <p:cViewPr varScale="1">
        <p:scale>
          <a:sx n="99" d="100"/>
          <a:sy n="99" d="100"/>
        </p:scale>
        <p:origin x="908" y="60"/>
      </p:cViewPr>
      <p:guideLst>
        <p:guide orient="horz" pos="2122"/>
        <p:guide pos="2880"/>
      </p:guideLst>
    </p:cSldViewPr>
  </p:slideViewPr>
  <p:outlineViewPr>
    <p:cViewPr>
      <p:scale>
        <a:sx n="33" d="100"/>
        <a:sy n="33" d="100"/>
      </p:scale>
      <p:origin x="0" y="21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latinLnBrk="0">
              <a:defRPr lang="zh-CN" sz="1200"/>
            </a:lvl1pPr>
          </a:lstStyle>
          <a:p>
            <a:endParaRPr lang="zh-CN"/>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latinLnBrk="0">
              <a:defRPr lang="zh-CN" sz="1200"/>
            </a:lvl1pPr>
          </a:lstStyle>
          <a:p>
            <a:fld id="{C238408C-6839-46EE-8131-EDA75C487F2E}" type="datetimeFigureOut">
              <a:rPr lang="zh-CN" altLang="en-US"/>
              <a:t>2022/12/5</a:t>
            </a:fld>
            <a:endParaRPr lang="zh-C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zh-CN"/>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latinLnBrk="0">
              <a:defRPr lang="zh-CN" sz="1200"/>
            </a:lvl1pPr>
          </a:lstStyle>
          <a:p>
            <a:endParaRPr 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latinLnBrk="0">
              <a:defRPr lang="zh-CN" sz="1200"/>
            </a:lvl1pPr>
          </a:lstStyle>
          <a:p>
            <a:fld id="{87D77045-401A-4D5E-BFE3-54C21A8A6634}" type="slidenum">
              <a:rPr/>
              <a:t>‹#›</a:t>
            </a:fld>
            <a:endParaRPr lang="zh-CN"/>
          </a:p>
        </p:txBody>
      </p:sp>
    </p:spTree>
  </p:cSld>
  <p:clrMap bg1="lt1" tx1="dk1" bg2="lt2" tx2="dk2" accent1="accent1" accent2="accent2" accent3="accent3" accent4="accent4" accent5="accent5" accent6="accent6" hlink="hlink" folHlink="folHlink"/>
  <p:notesStyle>
    <a:lvl1pPr marL="0" algn="l" rtl="0" latinLnBrk="0">
      <a:defRPr lang="zh-CN" sz="1200" kern="1200">
        <a:solidFill>
          <a:schemeClr val="tx1"/>
        </a:solidFill>
        <a:latin typeface="+mn-lt"/>
        <a:ea typeface="+mn-ea"/>
        <a:cs typeface="+mn-cs"/>
      </a:defRPr>
    </a:lvl1pPr>
    <a:lvl2pPr marL="457200" algn="l" rtl="0" latinLnBrk="0">
      <a:defRPr lang="zh-CN" sz="1200" kern="1200">
        <a:solidFill>
          <a:schemeClr val="tx1"/>
        </a:solidFill>
        <a:latin typeface="+mn-lt"/>
        <a:ea typeface="+mn-ea"/>
        <a:cs typeface="+mn-cs"/>
      </a:defRPr>
    </a:lvl2pPr>
    <a:lvl3pPr marL="914400" algn="l" rtl="0" latinLnBrk="0">
      <a:defRPr lang="zh-CN" sz="1200" kern="1200">
        <a:solidFill>
          <a:schemeClr val="tx1"/>
        </a:solidFill>
        <a:latin typeface="+mn-lt"/>
        <a:ea typeface="+mn-ea"/>
        <a:cs typeface="+mn-cs"/>
      </a:defRPr>
    </a:lvl3pPr>
    <a:lvl4pPr marL="1371600" algn="l" rtl="0" latinLnBrk="0">
      <a:defRPr lang="zh-CN" sz="1200" kern="1200">
        <a:solidFill>
          <a:schemeClr val="tx1"/>
        </a:solidFill>
        <a:latin typeface="+mn-lt"/>
        <a:ea typeface="+mn-ea"/>
        <a:cs typeface="+mn-cs"/>
      </a:defRPr>
    </a:lvl4pPr>
    <a:lvl5pPr marL="1828800" algn="l" rtl="0" latinLnBrk="0">
      <a:defRPr lang="zh-CN" sz="1200" kern="1200">
        <a:solidFill>
          <a:schemeClr val="tx1"/>
        </a:solidFill>
        <a:latin typeface="+mn-lt"/>
        <a:ea typeface="+mn-ea"/>
        <a:cs typeface="+mn-cs"/>
      </a:defRPr>
    </a:lvl5pPr>
    <a:lvl6pPr marL="2286000" algn="l" rtl="0" latinLnBrk="0">
      <a:defRPr lang="zh-CN" sz="1200" kern="1200">
        <a:solidFill>
          <a:schemeClr val="tx1"/>
        </a:solidFill>
        <a:latin typeface="+mn-lt"/>
        <a:ea typeface="+mn-ea"/>
        <a:cs typeface="+mn-cs"/>
      </a:defRPr>
    </a:lvl6pPr>
    <a:lvl7pPr marL="2743200" algn="l" rtl="0" latinLnBrk="0">
      <a:defRPr lang="zh-CN" sz="1200" kern="1200">
        <a:solidFill>
          <a:schemeClr val="tx1"/>
        </a:solidFill>
        <a:latin typeface="+mn-lt"/>
        <a:ea typeface="+mn-ea"/>
        <a:cs typeface="+mn-cs"/>
      </a:defRPr>
    </a:lvl7pPr>
    <a:lvl8pPr marL="3200400" algn="l" rtl="0" latinLnBrk="0">
      <a:defRPr lang="zh-CN" sz="1200" kern="1200">
        <a:solidFill>
          <a:schemeClr val="tx1"/>
        </a:solidFill>
        <a:latin typeface="+mn-lt"/>
        <a:ea typeface="+mn-ea"/>
        <a:cs typeface="+mn-cs"/>
      </a:defRPr>
    </a:lvl8pPr>
    <a:lvl9pPr marL="3657600" algn="l" rtl="0" latinLnBrk="0">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21</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4</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5</a:t>
            </a:fld>
            <a:endParaRPr lang="zh-CN"/>
          </a:p>
        </p:txBody>
      </p:sp>
    </p:spTree>
    <p:extLst>
      <p:ext uri="{BB962C8B-B14F-4D97-AF65-F5344CB8AC3E}">
        <p14:creationId xmlns:p14="http://schemas.microsoft.com/office/powerpoint/2010/main" val="348309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6</a:t>
            </a:fld>
            <a:endParaRPr lang="zh-CN"/>
          </a:p>
        </p:txBody>
      </p:sp>
    </p:spTree>
    <p:extLst>
      <p:ext uri="{BB962C8B-B14F-4D97-AF65-F5344CB8AC3E}">
        <p14:creationId xmlns:p14="http://schemas.microsoft.com/office/powerpoint/2010/main" val="1462932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15</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16</a:t>
            </a:fld>
            <a:endParaRPr lang="zh-CN"/>
          </a:p>
        </p:txBody>
      </p:sp>
    </p:spTree>
    <p:extLst>
      <p:ext uri="{BB962C8B-B14F-4D97-AF65-F5344CB8AC3E}">
        <p14:creationId xmlns:p14="http://schemas.microsoft.com/office/powerpoint/2010/main" val="4190341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17</a:t>
            </a:fld>
            <a:endParaRPr lang="zh-CN"/>
          </a:p>
        </p:txBody>
      </p:sp>
    </p:spTree>
    <p:extLst>
      <p:ext uri="{BB962C8B-B14F-4D97-AF65-F5344CB8AC3E}">
        <p14:creationId xmlns:p14="http://schemas.microsoft.com/office/powerpoint/2010/main" val="33309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18</a:t>
            </a:fld>
            <a:endParaRPr lang="zh-CN"/>
          </a:p>
        </p:txBody>
      </p:sp>
    </p:spTree>
    <p:extLst>
      <p:ext uri="{BB962C8B-B14F-4D97-AF65-F5344CB8AC3E}">
        <p14:creationId xmlns:p14="http://schemas.microsoft.com/office/powerpoint/2010/main" val="1043987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t>19</a:t>
            </a:fld>
            <a:endParaRPr lang="zh-CN"/>
          </a:p>
        </p:txBody>
      </p:sp>
    </p:spTree>
    <p:extLst>
      <p:ext uri="{BB962C8B-B14F-4D97-AF65-F5344CB8AC3E}">
        <p14:creationId xmlns:p14="http://schemas.microsoft.com/office/powerpoint/2010/main" val="1231857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44" name="Shape 43"/>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36" name="Shape 35"/>
          <p:cNvSpPr/>
          <p:nvPr/>
        </p:nvSpPr>
        <p:spPr bwMode="auto">
          <a:xfrm>
            <a:off x="4821864" y="1066800"/>
            <a:ext cx="4343400"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43" name="Shape 42"/>
          <p:cNvSpPr/>
          <p:nvPr/>
        </p:nvSpPr>
        <p:spPr bwMode="auto">
          <a:xfrm>
            <a:off x="290624" y="-14176"/>
            <a:ext cx="5562600" cy="6553200"/>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65000"/>
              </a:schemeClr>
            </a:solid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2" name="Shape 21"/>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4" name="Shape 23"/>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6" name="Shape 25"/>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7" name="Shape 26"/>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180000"/>
              <a:alpha val="8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zh-CN"/>
          </a:p>
        </p:txBody>
      </p:sp>
      <p:sp>
        <p:nvSpPr>
          <p:cNvPr id="28" name="Date Placeholder 27"/>
          <p:cNvSpPr>
            <a:spLocks noGrp="1"/>
          </p:cNvSpPr>
          <p:nvPr>
            <p:ph type="dt" sz="half" idx="10"/>
          </p:nvPr>
        </p:nvSpPr>
        <p:spPr>
          <a:xfrm>
            <a:off x="6477000" y="6416675"/>
            <a:ext cx="2133600" cy="365125"/>
          </a:xfrm>
        </p:spPr>
        <p:txBody>
          <a:bodyPr/>
          <a:lstStyle/>
          <a:p>
            <a:fld id="{743653DA-8BF4-4869-96FE-9BCF43372D46}" type="datetimeFigureOut">
              <a:rPr lang="zh-CN" altLang="en-US"/>
              <a:t>2022/12/5</a:t>
            </a:fld>
            <a:endParaRPr kumimoji="0" lang="zh-CN"/>
          </a:p>
        </p:txBody>
      </p:sp>
      <p:sp>
        <p:nvSpPr>
          <p:cNvPr id="17" name="Footer Placeholder 16"/>
          <p:cNvSpPr>
            <a:spLocks noGrp="1"/>
          </p:cNvSpPr>
          <p:nvPr>
            <p:ph type="ftr" sz="quarter" idx="11"/>
          </p:nvPr>
        </p:nvSpPr>
        <p:spPr>
          <a:xfrm>
            <a:off x="914400" y="6416675"/>
            <a:ext cx="5562600" cy="365125"/>
          </a:xfrm>
        </p:spPr>
        <p:txBody>
          <a:bodyPr/>
          <a:lstStyle/>
          <a:p>
            <a:endParaRPr kumimoji="0" lang="zh-CN"/>
          </a:p>
        </p:txBody>
      </p:sp>
      <p:sp>
        <p:nvSpPr>
          <p:cNvPr id="29" name="Slide Number Placeholder 28"/>
          <p:cNvSpPr>
            <a:spLocks noGrp="1"/>
          </p:cNvSpPr>
          <p:nvPr>
            <p:ph type="sldNum" sz="quarter" idx="12"/>
          </p:nvPr>
        </p:nvSpPr>
        <p:spPr>
          <a:xfrm>
            <a:off x="8610600" y="6416675"/>
            <a:ext cx="457200" cy="365125"/>
          </a:xfrm>
        </p:spPr>
        <p:txBody>
          <a:bodyPr/>
          <a:lstStyle/>
          <a:p>
            <a:fld id="{72AC53DF-4216-466D-99A7-94400E6C2A25}" type="slidenum">
              <a:rPr/>
              <a:t>‹#›</a:t>
            </a:fld>
            <a:endParaRPr kumimoji="0" lang="zh-CN"/>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45" name="Rectangle 44"/>
          <p:cNvSpPr/>
          <p:nvPr/>
        </p:nvSpPr>
        <p:spPr>
          <a:xfrm>
            <a:off x="363160" y="402264"/>
            <a:ext cx="850392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Title 7"/>
          <p:cNvSpPr>
            <a:spLocks noGrp="1"/>
          </p:cNvSpPr>
          <p:nvPr>
            <p:ph type="ctrTitle"/>
          </p:nvPr>
        </p:nvSpPr>
        <p:spPr>
          <a:xfrm>
            <a:off x="533400" y="464504"/>
            <a:ext cx="8153400" cy="774192"/>
          </a:xfrm>
        </p:spPr>
        <p:txBody>
          <a:bodyPr/>
          <a:lstStyle>
            <a:lvl1pPr marR="8890" algn="r" eaLnBrk="1" latinLnBrk="0" hangingPunct="1">
              <a:defRPr kumimoji="0" lang="zh-CN" sz="3800"/>
            </a:lvl1pPr>
          </a:lstStyle>
          <a:p>
            <a:pPr eaLnBrk="1" latinLnBrk="0" hangingPunct="1"/>
            <a:r>
              <a:rPr lang="zh-CN" altLang="en-US"/>
              <a:t>单击此处编辑母版标题样式</a:t>
            </a:r>
          </a:p>
        </p:txBody>
      </p:sp>
      <p:sp>
        <p:nvSpPr>
          <p:cNvPr id="9" name="Subtitle 8"/>
          <p:cNvSpPr>
            <a:spLocks noGrp="1"/>
          </p:cNvSpPr>
          <p:nvPr>
            <p:ph type="subTitle" idx="1"/>
          </p:nvPr>
        </p:nvSpPr>
        <p:spPr>
          <a:xfrm>
            <a:off x="4838381" y="1371600"/>
            <a:ext cx="3848419" cy="457200"/>
          </a:xfrm>
        </p:spPr>
        <p:txBody>
          <a:bodyPr tIns="0"/>
          <a:lstStyle>
            <a:lvl1pPr marL="0" indent="0" algn="r" eaLnBrk="1" latinLnBrk="0" hangingPunct="1">
              <a:spcBef>
                <a:spcPts val="0"/>
              </a:spcBef>
              <a:buNone/>
              <a:defRPr kumimoji="0" lang="zh-CN" sz="2000">
                <a:solidFill>
                  <a:schemeClr val="tx1"/>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lstStyle>
          <a:p>
            <a:pPr eaLnBrk="1" latinLnBrk="0" hangingPunct="1"/>
            <a:r>
              <a:rPr lang="zh-CN" altLang="en-US"/>
              <a:t>单击此处编辑母版副标题样式</a:t>
            </a:r>
          </a:p>
        </p:txBody>
      </p:sp>
      <p:sp>
        <p:nvSpPr>
          <p:cNvPr id="58" name="Rectangle 5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9" name="Rectangle 5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0" name="Rectangle 5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1" name="Rectangle 6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2" name="Rectangle 6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9" name="矩形 8"/>
          <p:cNvSpPr/>
          <p:nvPr userDrawn="1"/>
        </p:nvSpPr>
        <p:spPr>
          <a:xfrm rot="10800000">
            <a:off x="357158" y="285728"/>
            <a:ext cx="8786842" cy="857256"/>
          </a:xfrm>
          <a:prstGeom prst="rect">
            <a:avLst/>
          </a:prstGeom>
          <a:gradFill flip="none" rotWithShape="1">
            <a:gsLst>
              <a:gs pos="59000">
                <a:schemeClr val="bg1">
                  <a:lumMod val="6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500034" y="285728"/>
            <a:ext cx="7772400" cy="702358"/>
          </a:xfrm>
        </p:spPr>
        <p:txBody>
          <a:bodyPr/>
          <a:lstStyle>
            <a:lvl1pPr>
              <a:defRPr>
                <a:solidFill>
                  <a:srgbClr val="C00000"/>
                </a:solidFill>
                <a:effectLst>
                  <a:outerShdw blurRad="50800" dist="50800" dir="2700000" algn="tl" rotWithShape="0">
                    <a:srgbClr val="000000">
                      <a:alpha val="43137"/>
                    </a:srgbClr>
                  </a:outerShdw>
                  <a:reflection blurRad="6350" stA="50000" endA="300" endPos="50000" dist="29997" dir="5400000" sy="-100000" algn="bl" rotWithShape="0"/>
                </a:effectLst>
                <a:latin typeface="华文细黑" panose="02010600040101010101" pitchFamily="2" charset="-122"/>
                <a:ea typeface="华文细黑" panose="02010600040101010101" pitchFamily="2" charset="-122"/>
              </a:defRPr>
            </a:lvl1pPr>
          </a:lstStyle>
          <a:p>
            <a:pPr eaLnBrk="1" latinLnBrk="0" hangingPunct="1"/>
            <a:r>
              <a:rPr lang="zh-CN" altLang="en-US" dirty="0"/>
              <a:t>单击此处编辑母版标题样式</a:t>
            </a:r>
            <a:endParaRPr dirty="0"/>
          </a:p>
        </p:txBody>
      </p:sp>
      <p:sp>
        <p:nvSpPr>
          <p:cNvPr id="3" name="Content Placeholder 2"/>
          <p:cNvSpPr>
            <a:spLocks noGrp="1"/>
          </p:cNvSpPr>
          <p:nvPr>
            <p:ph idx="1"/>
          </p:nvPr>
        </p:nvSpPr>
        <p:spPr/>
        <p:txBody>
          <a:bodyPr/>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dirty="0"/>
          </a:p>
        </p:txBody>
      </p:sp>
      <p:sp>
        <p:nvSpPr>
          <p:cNvPr id="4" name="Date Placeholder 3"/>
          <p:cNvSpPr>
            <a:spLocks noGrp="1"/>
          </p:cNvSpPr>
          <p:nvPr>
            <p:ph type="dt" sz="half" idx="10"/>
          </p:nvPr>
        </p:nvSpPr>
        <p:spPr/>
        <p:txBody>
          <a:bodyPr/>
          <a:lstStyle/>
          <a:p>
            <a:fld id="{B7129108-AC8D-4212-9283-60D9E99BF07A}" type="datetimeFigureOut">
              <a:rPr lang="zh-CN" altLang="en-US"/>
              <a:t>2022/12/5</a:t>
            </a:fld>
            <a:endParaRPr kumimoji="0" lang="zh-CN"/>
          </a:p>
        </p:txBody>
      </p:sp>
      <p:sp>
        <p:nvSpPr>
          <p:cNvPr id="5" name="Footer Placeholder 4"/>
          <p:cNvSpPr>
            <a:spLocks noGrp="1"/>
          </p:cNvSpPr>
          <p:nvPr>
            <p:ph type="ftr" sz="quarter" idx="11"/>
          </p:nvPr>
        </p:nvSpPr>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
        <p:nvSpPr>
          <p:cNvPr id="8" name="矩形 7"/>
          <p:cNvSpPr/>
          <p:nvPr userDrawn="1"/>
        </p:nvSpPr>
        <p:spPr>
          <a:xfrm>
            <a:off x="0" y="6429396"/>
            <a:ext cx="9144000" cy="428604"/>
          </a:xfrm>
          <a:prstGeom prst="rect">
            <a:avLst/>
          </a:prstGeom>
          <a:gradFill flip="none" rotWithShape="1">
            <a:gsLst>
              <a:gs pos="59000">
                <a:schemeClr val="tx1">
                  <a:lumMod val="75000"/>
                  <a:lumOff val="25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52800"/>
            <a:ext cx="7772400" cy="1974059"/>
          </a:xfrm>
        </p:spPr>
        <p:txBody>
          <a:bodyPr anchor="b">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lvl1pPr algn="l" eaLnBrk="1" latinLnBrk="0" hangingPunct="1">
              <a:buNone/>
              <a:defRPr kumimoji="0" lang="zh-CN" sz="4000" b="1" cap="all">
                <a:solidFill>
                  <a:schemeClr val="tx1"/>
                </a:solidFill>
                <a:effectLst>
                  <a:reflection blurRad="12700" stA="50000" endPos="50000" dir="5400000" sy="-100000" rotWithShape="0"/>
                </a:effectLst>
              </a:defRPr>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914400" y="5334000"/>
            <a:ext cx="7772400" cy="1052512"/>
          </a:xfrm>
        </p:spPr>
        <p:txBody>
          <a:bodyPr anchor="t"/>
          <a:lstStyle>
            <a:lvl1pPr marL="374650" eaLnBrk="1" latinLnBrk="0" hangingPunct="1">
              <a:buNone/>
              <a:defRPr kumimoji="0" lang="zh-CN" sz="2000">
                <a:solidFill>
                  <a:schemeClr val="tx2"/>
                </a:solidFill>
              </a:defRPr>
            </a:lvl1pPr>
            <a:lvl2pPr eaLnBrk="1" latinLnBrk="0" hangingPunct="1">
              <a:buNone/>
              <a:defRPr kumimoji="0" lang="zh-CN" sz="1800">
                <a:solidFill>
                  <a:schemeClr val="tx1">
                    <a:tint val="75000"/>
                  </a:schemeClr>
                </a:solidFill>
              </a:defRPr>
            </a:lvl2pPr>
            <a:lvl3pPr eaLnBrk="1" latinLnBrk="0" hangingPunct="1">
              <a:buNone/>
              <a:defRPr kumimoji="0" lang="zh-CN" sz="1600">
                <a:solidFill>
                  <a:schemeClr val="tx1">
                    <a:tint val="75000"/>
                  </a:schemeClr>
                </a:solidFill>
              </a:defRPr>
            </a:lvl3pPr>
            <a:lvl4pPr eaLnBrk="1" latinLnBrk="0" hangingPunct="1">
              <a:buNone/>
              <a:defRPr kumimoji="0" lang="zh-CN" sz="1400">
                <a:solidFill>
                  <a:schemeClr val="tx1">
                    <a:tint val="75000"/>
                  </a:schemeClr>
                </a:solidFill>
              </a:defRPr>
            </a:lvl4pPr>
            <a:lvl5pPr eaLnBrk="1" latinLnBrk="0" hangingPunct="1">
              <a:buNone/>
              <a:defRPr kumimoji="0" lang="zh-CN" sz="1400">
                <a:solidFill>
                  <a:schemeClr val="tx1">
                    <a:tint val="75000"/>
                  </a:schemeClr>
                </a:solidFill>
              </a:defRPr>
            </a:lvl5pPr>
          </a:lstStyle>
          <a:p>
            <a:pPr lvl="0" eaLnBrk="1" latinLnBrk="0" hangingPunct="1"/>
            <a:r>
              <a:rPr lang="zh-CN" altLang="en-US"/>
              <a:t>单击此处编辑母版文本样式</a:t>
            </a:r>
          </a:p>
        </p:txBody>
      </p:sp>
      <p:sp>
        <p:nvSpPr>
          <p:cNvPr id="4" name="Date Placeholder 3"/>
          <p:cNvSpPr>
            <a:spLocks noGrp="1"/>
          </p:cNvSpPr>
          <p:nvPr>
            <p:ph type="dt" sz="half" idx="10"/>
          </p:nvPr>
        </p:nvSpPr>
        <p:spPr/>
        <p:txBody>
          <a:bodyPr/>
          <a:lstStyle/>
          <a:p>
            <a:fld id="{B6DED3D3-6235-4F4C-B439-DF277FB555A7}" type="datetimeFigureOut">
              <a:rPr lang="zh-CN" altLang="en-US"/>
              <a:t>2022/12/5</a:t>
            </a:fld>
            <a:endParaRPr kumimoji="0" lang="zh-CN"/>
          </a:p>
        </p:txBody>
      </p:sp>
      <p:sp>
        <p:nvSpPr>
          <p:cNvPr id="5" name="Footer Placeholder 4"/>
          <p:cNvSpPr>
            <a:spLocks noGrp="1"/>
          </p:cNvSpPr>
          <p:nvPr>
            <p:ph type="ftr" sz="quarter" idx="11"/>
          </p:nvPr>
        </p:nvSpPr>
        <p:spPr>
          <a:xfrm>
            <a:off x="914400" y="6416675"/>
            <a:ext cx="5562600" cy="365125"/>
          </a:xfrm>
        </p:spPr>
        <p:txBody>
          <a:bodyPr/>
          <a:lstStyle/>
          <a:p>
            <a:endParaRPr kumimoji="0" lang="zh-CN"/>
          </a:p>
        </p:txBody>
      </p:sp>
      <p:sp>
        <p:nvSpPr>
          <p:cNvPr id="6" name="Slide Number Placeholder 5"/>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1295400"/>
          </a:xfrm>
        </p:spPr>
        <p:txBody>
          <a:bodyPr anchor="ctr"/>
          <a:lstStyle/>
          <a:p>
            <a:pPr eaLnBrk="1" latinLnBrk="0" hangingPunct="1"/>
            <a:r>
              <a:rPr lang="zh-CN" altLang="en-US"/>
              <a:t>单击此处编辑母版标题样式</a:t>
            </a:r>
          </a:p>
        </p:txBody>
      </p:sp>
      <p:sp>
        <p:nvSpPr>
          <p:cNvPr id="3" name="Content Placeholder 2"/>
          <p:cNvSpPr>
            <a:spLocks noGrp="1"/>
          </p:cNvSpPr>
          <p:nvPr>
            <p:ph sz="half" idx="1"/>
          </p:nvPr>
        </p:nvSpPr>
        <p:spPr>
          <a:xfrm>
            <a:off x="464344" y="1600200"/>
            <a:ext cx="4038600" cy="4525963"/>
          </a:xfrm>
        </p:spPr>
        <p:txBody>
          <a:bodyPr/>
          <a:lstStyle>
            <a:lvl1pPr marL="0" indent="0" eaLnBrk="1" latinLnBrk="0" hangingPunct="1">
              <a:buFontTx/>
              <a:buNone/>
              <a:defRPr kumimoji="0" lang="zh-CN" sz="20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4655344" y="1600200"/>
            <a:ext cx="4038600" cy="4525963"/>
          </a:xfrm>
        </p:spPr>
        <p:txBody>
          <a:bodyPr/>
          <a:lstStyle>
            <a:lvl1pPr eaLnBrk="1" latinLnBrk="0" hangingPunct="1">
              <a:defRPr kumimoji="0" lang="zh-CN" sz="2800"/>
            </a:lvl1pPr>
            <a:lvl2pPr eaLnBrk="1" latinLnBrk="0" hangingPunct="1">
              <a:defRPr kumimoji="0" lang="zh-CN" sz="2400"/>
            </a:lvl2pPr>
            <a:lvl3pPr eaLnBrk="1" latinLnBrk="0" hangingPunct="1">
              <a:defRPr kumimoji="0" lang="zh-CN" sz="2000"/>
            </a:lvl3pPr>
            <a:lvl4pPr eaLnBrk="1" latinLnBrk="0" hangingPunct="1">
              <a:defRPr kumimoji="0" lang="zh-CN" sz="1800"/>
            </a:lvl4pPr>
            <a:lvl5pPr eaLnBrk="1" latinLnBrk="0" hangingPunct="1">
              <a:defRPr kumimoji="0" lang="zh-CN"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3B5F1E3E-4B2F-4895-B65E-28B2E64F39F6}" type="datetimeFigureOut">
              <a:rPr lang="zh-CN" altLang="en-US"/>
              <a:t>2022/12/5</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cxnSp>
        <p:nvCxnSpPr>
          <p:cNvPr id="9" name="Straight Connector 8"/>
          <p:cNvCxnSpPr/>
          <p:nvPr/>
        </p:nvCxnSpPr>
        <p:spPr>
          <a:xfrm rot="5400000">
            <a:off x="2305044" y="3867144"/>
            <a:ext cx="4533900" cy="1601"/>
          </a:xfrm>
          <a:prstGeom prst="line">
            <a:avLst/>
          </a:prstGeom>
        </p:spPr>
        <p:style>
          <a:lnRef idx="1">
            <a:schemeClr val="accent2"/>
          </a:lnRef>
          <a:fillRef idx="0">
            <a:schemeClr val="accent2"/>
          </a:fillRef>
          <a:effectRef idx="0">
            <a:schemeClr val="accent2"/>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2">
        <a:schemeClr val="bg2"/>
      </p:bgRef>
    </p:bg>
    <p:spTree>
      <p:nvGrpSpPr>
        <p:cNvPr id="1" name=""/>
        <p:cNvGrpSpPr/>
        <p:nvPr/>
      </p:nvGrpSpPr>
      <p:grpSpPr>
        <a:xfrm>
          <a:off x="0" y="0"/>
          <a:ext cx="0" cy="0"/>
          <a:chOff x="0" y="0"/>
          <a:chExt cx="0" cy="0"/>
        </a:xfrm>
      </p:grpSpPr>
      <p:sp>
        <p:nvSpPr>
          <p:cNvPr id="23" name="Rectangle 22"/>
          <p:cNvSpPr/>
          <p:nvPr/>
        </p:nvSpPr>
        <p:spPr>
          <a:xfrm>
            <a:off x="0" y="402264"/>
            <a:ext cx="8686800" cy="886265"/>
          </a:xfrm>
          <a:prstGeom prst="rect">
            <a:avLst/>
          </a:prstGeom>
          <a:solidFill>
            <a:schemeClr val="bg2">
              <a:alpha val="50000"/>
              <a:satMod val="18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 name="Title 1"/>
          <p:cNvSpPr>
            <a:spLocks noGrp="1"/>
          </p:cNvSpPr>
          <p:nvPr>
            <p:ph type="title"/>
          </p:nvPr>
        </p:nvSpPr>
        <p:spPr>
          <a:xfrm>
            <a:off x="504824" y="512064"/>
            <a:ext cx="7772400" cy="914400"/>
          </a:xfrm>
        </p:spPr>
        <p:txBody>
          <a:bodyPr anchor="t"/>
          <a:lstStyle>
            <a:lvl1pPr eaLnBrk="1" latinLnBrk="0" hangingPunct="1">
              <a:defRPr kumimoji="0" lang="zh-CN" sz="400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457200" y="1809750"/>
            <a:ext cx="4040188" cy="639762"/>
          </a:xfrm>
        </p:spPr>
        <p:txBody>
          <a:bodyPr anchor="ctr"/>
          <a:lstStyle>
            <a:lvl1pPr marL="73025" indent="0" algn="l"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4" name="Text Placeholder 3"/>
          <p:cNvSpPr>
            <a:spLocks noGrp="1"/>
          </p:cNvSpPr>
          <p:nvPr>
            <p:ph type="body" sz="half" idx="2"/>
          </p:nvPr>
        </p:nvSpPr>
        <p:spPr>
          <a:xfrm>
            <a:off x="4645025" y="1809750"/>
            <a:ext cx="4041775" cy="639762"/>
          </a:xfrm>
        </p:spPr>
        <p:txBody>
          <a:bodyPr anchor="ctr"/>
          <a:lstStyle>
            <a:lvl1pPr marL="73025" indent="0" eaLnBrk="1" latinLnBrk="0" hangingPunct="1">
              <a:buNone/>
              <a:defRPr kumimoji="0" lang="zh-CN" sz="2400" b="1">
                <a:solidFill>
                  <a:schemeClr val="accent2"/>
                </a:solidFill>
              </a:defRPr>
            </a:lvl1pPr>
            <a:lvl2pPr eaLnBrk="1" latinLnBrk="0" hangingPunct="1">
              <a:buNone/>
              <a:defRPr kumimoji="0" lang="zh-CN" sz="2000" b="1"/>
            </a:lvl2pPr>
            <a:lvl3pPr eaLnBrk="1" latinLnBrk="0" hangingPunct="1">
              <a:buNone/>
              <a:defRPr kumimoji="0" lang="zh-CN" sz="1800" b="1"/>
            </a:lvl3pPr>
            <a:lvl4pPr eaLnBrk="1" latinLnBrk="0" hangingPunct="1">
              <a:buNone/>
              <a:defRPr kumimoji="0" lang="zh-CN" sz="1600" b="1"/>
            </a:lvl4pPr>
            <a:lvl5pPr eaLnBrk="1" latinLnBrk="0" hangingPunct="1">
              <a:buNone/>
              <a:defRPr kumimoji="0" lang="zh-CN" sz="1600" b="1"/>
            </a:lvl5pPr>
          </a:lstStyle>
          <a:p>
            <a:pPr lvl="0" eaLnBrk="1" latinLnBrk="0" hangingPunct="1"/>
            <a:r>
              <a:rPr lang="zh-CN" altLang="en-US"/>
              <a:t>单击此处编辑母版文本样式</a:t>
            </a:r>
          </a:p>
        </p:txBody>
      </p:sp>
      <p:sp>
        <p:nvSpPr>
          <p:cNvPr id="5" name="Content Placeholder 4"/>
          <p:cNvSpPr>
            <a:spLocks noGrp="1"/>
          </p:cNvSpPr>
          <p:nvPr>
            <p:ph sz="quarter" idx="3"/>
          </p:nvPr>
        </p:nvSpPr>
        <p:spPr>
          <a:xfrm>
            <a:off x="457200" y="2459037"/>
            <a:ext cx="4040188"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6" name="Content Placeholder 5"/>
          <p:cNvSpPr>
            <a:spLocks noGrp="1"/>
          </p:cNvSpPr>
          <p:nvPr>
            <p:ph sz="quarter" idx="4"/>
          </p:nvPr>
        </p:nvSpPr>
        <p:spPr>
          <a:xfrm>
            <a:off x="4645025" y="2459037"/>
            <a:ext cx="4041775" cy="3959352"/>
          </a:xfrm>
        </p:spPr>
        <p:txBody>
          <a:bodyPr/>
          <a:lstStyle>
            <a:lvl1pPr eaLnBrk="1" latinLnBrk="0" hangingPunct="1">
              <a:defRPr kumimoji="0" lang="zh-CN" sz="2400"/>
            </a:lvl1pPr>
            <a:lvl2pPr eaLnBrk="1" latinLnBrk="0" hangingPunct="1">
              <a:defRPr kumimoji="0" lang="zh-CN" sz="2000"/>
            </a:lvl2pPr>
            <a:lvl3pPr eaLnBrk="1" latinLnBrk="0" hangingPunct="1">
              <a:defRPr kumimoji="0" lang="zh-CN" sz="1800"/>
            </a:lvl3pPr>
            <a:lvl4pPr eaLnBrk="1" latinLnBrk="0" hangingPunct="1">
              <a:defRPr kumimoji="0" lang="zh-CN" sz="1600"/>
            </a:lvl4pPr>
            <a:lvl5pPr eaLnBrk="1" latinLnBrk="0" hangingPunct="1">
              <a:defRPr kumimoji="0" lang="zh-CN"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7" name="Date Placeholder 6"/>
          <p:cNvSpPr>
            <a:spLocks noGrp="1"/>
          </p:cNvSpPr>
          <p:nvPr>
            <p:ph type="dt" sz="half" idx="10"/>
          </p:nvPr>
        </p:nvSpPr>
        <p:spPr/>
        <p:txBody>
          <a:bodyPr/>
          <a:lstStyle/>
          <a:p>
            <a:fld id="{63085435-8225-4333-BFFA-0096413F0D76}" type="datetimeFigureOut">
              <a:rPr lang="zh-CN" altLang="en-US"/>
              <a:t>2022/12/5</a:t>
            </a:fld>
            <a:endParaRPr kumimoji="0" lang="zh-CN"/>
          </a:p>
        </p:txBody>
      </p:sp>
      <p:sp>
        <p:nvSpPr>
          <p:cNvPr id="8" name="Footer Placeholder 7"/>
          <p:cNvSpPr>
            <a:spLocks noGrp="1"/>
          </p:cNvSpPr>
          <p:nvPr>
            <p:ph type="ftr" sz="quarter" idx="11"/>
          </p:nvPr>
        </p:nvSpPr>
        <p:spPr/>
        <p:txBody>
          <a:bodyPr/>
          <a:lstStyle/>
          <a:p>
            <a:endParaRPr kumimoji="0" lang="zh-CN"/>
          </a:p>
        </p:txBody>
      </p:sp>
      <p:sp>
        <p:nvSpPr>
          <p:cNvPr id="9" name="Slide Number Placeholder 8"/>
          <p:cNvSpPr>
            <a:spLocks noGrp="1"/>
          </p:cNvSpPr>
          <p:nvPr>
            <p:ph type="sldNum" sz="quarter" idx="12"/>
          </p:nvPr>
        </p:nvSpPr>
        <p:spPr/>
        <p:txBody>
          <a:bodyPr/>
          <a:lstStyle/>
          <a:p>
            <a:fld id="{1AD93096-5B34-4342-9326-69289CEAE4C2}" type="slidenum">
              <a:rPr/>
              <a:t>‹#›</a:t>
            </a:fld>
            <a:endParaRPr kumimoji="0" lang="zh-CN"/>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eaLnBrk="1" latinLnBrk="0" hangingPunct="1">
              <a:defRPr kumimoji="0" lang="zh-CN" sz="4000" cap="none" baseline="0"/>
            </a:lvl1pPr>
          </a:lstStyle>
          <a:p>
            <a:pPr eaLnBrk="1" latinLnBrk="0" hangingPunct="1"/>
            <a:r>
              <a:rPr lang="zh-CN" altLang="en-US"/>
              <a:t>单击此处编辑母版标题样式</a:t>
            </a:r>
          </a:p>
        </p:txBody>
      </p:sp>
      <p:sp>
        <p:nvSpPr>
          <p:cNvPr id="3" name="Date Placeholder 2"/>
          <p:cNvSpPr>
            <a:spLocks noGrp="1"/>
          </p:cNvSpPr>
          <p:nvPr>
            <p:ph type="dt" sz="half" idx="10"/>
          </p:nvPr>
        </p:nvSpPr>
        <p:spPr/>
        <p:txBody>
          <a:bodyPr/>
          <a:lstStyle/>
          <a:p>
            <a:fld id="{0783C494-2A87-468C-A21B-CB14FB9ABB00}" type="datetimeFigureOut">
              <a:rPr lang="zh-CN" altLang="en-US"/>
              <a:t>2022/12/5</a:t>
            </a:fld>
            <a:endParaRPr kumimoji="0" lang="zh-CN"/>
          </a:p>
        </p:txBody>
      </p:sp>
      <p:sp>
        <p:nvSpPr>
          <p:cNvPr id="4" name="Footer Placeholder 3"/>
          <p:cNvSpPr>
            <a:spLocks noGrp="1"/>
          </p:cNvSpPr>
          <p:nvPr>
            <p:ph type="ftr" sz="quarter" idx="11"/>
          </p:nvPr>
        </p:nvSpPr>
        <p:spPr/>
        <p:txBody>
          <a:bodyPr/>
          <a:lstStyle/>
          <a:p>
            <a:endParaRPr kumimoji="0" lang="zh-CN"/>
          </a:p>
        </p:txBody>
      </p:sp>
      <p:sp>
        <p:nvSpPr>
          <p:cNvPr id="5" name="Slide Number Placeholder 4"/>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80FA0-5B31-4864-A2BB-719EA5A679C6}" type="datetimeFigureOut">
              <a:rPr lang="zh-CN" altLang="en-US"/>
              <a:t>2022/12/5</a:t>
            </a:fld>
            <a:endParaRPr kumimoji="0" lang="zh-CN"/>
          </a:p>
        </p:txBody>
      </p:sp>
      <p:sp>
        <p:nvSpPr>
          <p:cNvPr id="3" name="Footer Placeholder 2"/>
          <p:cNvSpPr>
            <a:spLocks noGrp="1"/>
          </p:cNvSpPr>
          <p:nvPr>
            <p:ph type="ftr" sz="quarter" idx="11"/>
          </p:nvPr>
        </p:nvSpPr>
        <p:spPr/>
        <p:txBody>
          <a:bodyPr/>
          <a:lstStyle/>
          <a:p>
            <a:endParaRPr kumimoji="0" lang="zh-CN"/>
          </a:p>
        </p:txBody>
      </p:sp>
      <p:sp>
        <p:nvSpPr>
          <p:cNvPr id="4" name="Slide Number Placeholder 3"/>
          <p:cNvSpPr>
            <a:spLocks noGrp="1"/>
          </p:cNvSpPr>
          <p:nvPr>
            <p:ph type="sldNum" sz="quarter" idx="12"/>
          </p:nvPr>
        </p:nvSpPr>
        <p:spPr/>
        <p:txBody>
          <a:bodyPr/>
          <a:lstStyle/>
          <a:p>
            <a:fld id="{1AD93096-5B34-4342-9326-69289CEAE4C2}" type="slidenum">
              <a:rPr/>
              <a:t>‹#›</a:t>
            </a:fld>
            <a:endParaRPr kumimoji="0"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eaLnBrk="1" latinLnBrk="0" hangingPunct="1">
              <a:buNone/>
              <a:defRPr kumimoji="0" lang="zh-CN" sz="3600" b="0"/>
            </a:lvl1pPr>
          </a:lstStyle>
          <a:p>
            <a:pPr eaLnBrk="1" latinLnBrk="0" hangingPunct="1"/>
            <a:r>
              <a:rPr lang="zh-CN" altLang="en-US"/>
              <a:t>单击此处编辑母版标题样式</a:t>
            </a:r>
          </a:p>
        </p:txBody>
      </p:sp>
      <p:sp>
        <p:nvSpPr>
          <p:cNvPr id="3" name="Text Placeholder 2"/>
          <p:cNvSpPr>
            <a:spLocks noGrp="1"/>
          </p:cNvSpPr>
          <p:nvPr>
            <p:ph type="body" idx="1"/>
          </p:nvPr>
        </p:nvSpPr>
        <p:spPr>
          <a:xfrm>
            <a:off x="685800" y="1435100"/>
            <a:ext cx="2514600" cy="4572000"/>
          </a:xfrm>
        </p:spPr>
        <p:txBody>
          <a:bodyPr/>
          <a:lstStyle>
            <a:lvl1pPr marL="54610" indent="0" eaLnBrk="1" latinLnBrk="0" hangingPunct="1">
              <a:buNone/>
              <a:defRPr kumimoji="0" lang="zh-CN" sz="1800"/>
            </a:lvl1pPr>
            <a:lvl2pPr eaLnBrk="1" latinLnBrk="0" hangingPunct="1">
              <a:buNone/>
              <a:defRPr kumimoji="0" lang="zh-CN" sz="1200"/>
            </a:lvl2pPr>
            <a:lvl3pPr eaLnBrk="1" latinLnBrk="0" hangingPunct="1">
              <a:buNone/>
              <a:defRPr kumimoji="0" lang="zh-CN" sz="1000"/>
            </a:lvl3pPr>
            <a:lvl4pPr eaLnBrk="1" latinLnBrk="0" hangingPunct="1">
              <a:buNone/>
              <a:defRPr kumimoji="0" lang="zh-CN" sz="900"/>
            </a:lvl4pPr>
            <a:lvl5pPr eaLnBrk="1" latinLnBrk="0" hangingPunct="1">
              <a:buNone/>
              <a:defRPr kumimoji="0" lang="zh-CN" sz="900"/>
            </a:lvl5pPr>
          </a:lstStyle>
          <a:p>
            <a:pPr lvl="0" eaLnBrk="1" latinLnBrk="0" hangingPunct="1"/>
            <a:r>
              <a:rPr lang="zh-CN" altLang="en-US"/>
              <a:t>单击此处编辑母版文本样式</a:t>
            </a:r>
          </a:p>
        </p:txBody>
      </p:sp>
      <p:sp>
        <p:nvSpPr>
          <p:cNvPr id="4" name="Content Placeholder 3"/>
          <p:cNvSpPr>
            <a:spLocks noGrp="1"/>
          </p:cNvSpPr>
          <p:nvPr>
            <p:ph sz="half" idx="2"/>
          </p:nvPr>
        </p:nvSpPr>
        <p:spPr>
          <a:xfrm>
            <a:off x="3429000" y="1435100"/>
            <a:ext cx="5486400" cy="4572000"/>
          </a:xfrm>
        </p:spPr>
        <p:txBody>
          <a:bodyPr/>
          <a:lstStyle>
            <a:lvl1pPr eaLnBrk="1" latinLnBrk="0" hangingPunct="1">
              <a:defRPr kumimoji="0" lang="zh-CN" sz="3200"/>
            </a:lvl1pPr>
            <a:lvl2pPr eaLnBrk="1" latinLnBrk="0" hangingPunct="1">
              <a:defRPr kumimoji="0" lang="zh-CN" sz="2800"/>
            </a:lvl2pPr>
            <a:lvl3pPr eaLnBrk="1" latinLnBrk="0" hangingPunct="1">
              <a:defRPr kumimoji="0" lang="zh-CN" sz="2400"/>
            </a:lvl3pPr>
            <a:lvl4pPr eaLnBrk="1" latinLnBrk="0" hangingPunct="1">
              <a:defRPr kumimoji="0" lang="zh-CN" sz="2000"/>
            </a:lvl4pPr>
            <a:lvl5pPr eaLnBrk="1" latinLnBrk="0" hangingPunct="1">
              <a:defRPr kumimoji="0" lang="zh-CN"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p>
        </p:txBody>
      </p:sp>
      <p:sp>
        <p:nvSpPr>
          <p:cNvPr id="5" name="Date Placeholder 4"/>
          <p:cNvSpPr>
            <a:spLocks noGrp="1"/>
          </p:cNvSpPr>
          <p:nvPr>
            <p:ph type="dt" sz="half" idx="10"/>
          </p:nvPr>
        </p:nvSpPr>
        <p:spPr/>
        <p:txBody>
          <a:bodyPr/>
          <a:lstStyle/>
          <a:p>
            <a:fld id="{4BECC0C8-36B8-442A-833D-B6AACE86BB77}" type="datetimeFigureOut">
              <a:rPr lang="zh-CN" altLang="en-US"/>
              <a:t>2022/12/5</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bg>
      <p:bgRef idx="1001">
        <a:schemeClr val="bg2"/>
      </p:bgRef>
    </p:bg>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28" name="Group 17"/>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a:xfrm>
            <a:off x="914400" y="228600"/>
            <a:ext cx="6858000" cy="914400"/>
          </a:xfrm>
        </p:spPr>
        <p:txBody>
          <a:bodyPr anchor="b"/>
          <a:lstStyle>
            <a:lvl1pPr algn="l" eaLnBrk="1" latinLnBrk="0" hangingPunct="1">
              <a:buNone/>
              <a:defRPr kumimoji="0" lang="zh-CN" sz="2100" b="0"/>
            </a:lvl1pPr>
          </a:lstStyle>
          <a:p>
            <a:pPr eaLnBrk="1" latinLnBrk="0" hangingPunct="1"/>
            <a:r>
              <a:rPr lang="zh-CN" altLang="en-US"/>
              <a:t>单击此处编辑母版标题样式</a:t>
            </a:r>
          </a:p>
        </p:txBody>
      </p:sp>
      <p:sp>
        <p:nvSpPr>
          <p:cNvPr id="4" name="Text Placeholder 3"/>
          <p:cNvSpPr>
            <a:spLocks noGrp="1"/>
          </p:cNvSpPr>
          <p:nvPr>
            <p:ph type="body" sz="half" idx="2"/>
          </p:nvPr>
        </p:nvSpPr>
        <p:spPr>
          <a:xfrm>
            <a:off x="914400" y="1150144"/>
            <a:ext cx="6858000" cy="685800"/>
          </a:xfrm>
        </p:spPr>
        <p:txBody>
          <a:bodyPr/>
          <a:lstStyle>
            <a:lvl1pPr marL="27305" indent="0" eaLnBrk="1" latinLnBrk="0" hangingPunct="1">
              <a:spcBef>
                <a:spcPts val="0"/>
              </a:spcBef>
              <a:buNone/>
              <a:defRPr kumimoji="0" lang="zh-CN" sz="1400">
                <a:solidFill>
                  <a:srgbClr val="FFFFFF"/>
                </a:solidFill>
              </a:defRPr>
            </a:lvl1pPr>
            <a:lvl2pPr eaLnBrk="1" latinLnBrk="0" hangingPunct="1">
              <a:defRPr kumimoji="0" lang="zh-CN" sz="1200"/>
            </a:lvl2pPr>
            <a:lvl3pPr eaLnBrk="1" latinLnBrk="0" hangingPunct="1">
              <a:defRPr kumimoji="0" lang="zh-CN" sz="1000"/>
            </a:lvl3pPr>
            <a:lvl4pPr eaLnBrk="1" latinLnBrk="0" hangingPunct="1">
              <a:defRPr kumimoji="0" lang="zh-CN" sz="900"/>
            </a:lvl4pPr>
            <a:lvl5pPr eaLnBrk="1" latinLnBrk="0" hangingPunct="1">
              <a:defRPr kumimoji="0" lang="zh-CN" sz="900"/>
            </a:lvl5pPr>
          </a:lstStyle>
          <a:p>
            <a:pPr lvl="0" eaLnBrk="1" latinLnBrk="0" hangingPunct="1"/>
            <a:r>
              <a:rPr lang="zh-CN" altLang="en-US"/>
              <a:t>单击此处编辑母版文本样式</a:t>
            </a:r>
          </a:p>
        </p:txBody>
      </p:sp>
      <p:grpSp>
        <p:nvGrpSpPr>
          <p:cNvPr id="14" name="Group 17"/>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p:txBody>
          <a:bodyPr/>
          <a:lstStyle/>
          <a:p>
            <a:fld id="{51E20EC5-AC53-4169-941E-EDF10CD23748}" type="datetimeFigureOut">
              <a:rPr lang="zh-CN" altLang="en-US"/>
              <a:t>2022/12/5</a:t>
            </a:fld>
            <a:endParaRPr kumimoji="0" lang="zh-CN"/>
          </a:p>
        </p:txBody>
      </p:sp>
      <p:sp>
        <p:nvSpPr>
          <p:cNvPr id="6" name="Footer Placeholder 5"/>
          <p:cNvSpPr>
            <a:spLocks noGrp="1"/>
          </p:cNvSpPr>
          <p:nvPr>
            <p:ph type="ftr" sz="quarter" idx="11"/>
          </p:nvPr>
        </p:nvSpPr>
        <p:spPr/>
        <p:txBody>
          <a:bodyPr/>
          <a:lstStyle/>
          <a:p>
            <a:endParaRPr kumimoji="0" lang="zh-CN"/>
          </a:p>
        </p:txBody>
      </p:sp>
      <p:sp>
        <p:nvSpPr>
          <p:cNvPr id="7" name="Slide Number Placeholder 6"/>
          <p:cNvSpPr>
            <a:spLocks noGrp="1"/>
          </p:cNvSpPr>
          <p:nvPr>
            <p:ph type="sldNum" sz="quarter" idx="12"/>
          </p:nvPr>
        </p:nvSpPr>
        <p:spPr/>
        <p:txBody>
          <a:bodyPr/>
          <a:lstStyle/>
          <a:p>
            <a:fld id="{1AD93096-5B34-4342-9326-69289CEAE4C2}" type="slidenum">
              <a:rPr/>
              <a:t>‹#›</a:t>
            </a:fld>
            <a:endParaRPr kumimoji="0" 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8" name="Rectangle 7"/>
          <p:cNvSpPr/>
          <p:nvPr/>
        </p:nvSpPr>
        <p:spPr>
          <a:xfrm>
            <a:off x="255291" y="4576777"/>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9" name="Rectangle 8"/>
          <p:cNvSpPr/>
          <p:nvPr/>
        </p:nvSpPr>
        <p:spPr>
          <a:xfrm>
            <a:off x="255291" y="4326202"/>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0" name="Rectangle 9"/>
          <p:cNvSpPr/>
          <p:nvPr/>
        </p:nvSpPr>
        <p:spPr>
          <a:xfrm>
            <a:off x="255291" y="4167068"/>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1" name="Rectangle 10"/>
          <p:cNvSpPr/>
          <p:nvPr/>
        </p:nvSpPr>
        <p:spPr>
          <a:xfrm>
            <a:off x="255291" y="4071942"/>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2" name="Rectangle 11"/>
          <p:cNvSpPr/>
          <p:nvPr/>
        </p:nvSpPr>
        <p:spPr>
          <a:xfrm>
            <a:off x="309558" y="428604"/>
            <a:ext cx="45720"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5" name="Rectangle 14"/>
          <p:cNvSpPr/>
          <p:nvPr/>
        </p:nvSpPr>
        <p:spPr>
          <a:xfrm>
            <a:off x="269073" y="428604"/>
            <a:ext cx="27432"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6" name="Rectangle 15"/>
          <p:cNvSpPr/>
          <p:nvPr/>
        </p:nvSpPr>
        <p:spPr>
          <a:xfrm>
            <a:off x="250020"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17" name="Rectangle 16"/>
          <p:cNvSpPr/>
          <p:nvPr/>
        </p:nvSpPr>
        <p:spPr>
          <a:xfrm>
            <a:off x="221768" y="428604"/>
            <a:ext cx="9144" cy="54000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zh-CN"/>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pPr eaLnBrk="1" latinLnBrk="0" hangingPunct="1"/>
            <a:r>
              <a:rPr kumimoji="0" lang="zh-CN" altLang="en-US"/>
              <a:t>单击此处编辑母版标题样式</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lang="zh-CN" sz="1100">
                <a:solidFill>
                  <a:schemeClr val="tx2"/>
                </a:solidFill>
              </a:defRPr>
            </a:lvl1pPr>
          </a:lstStyle>
          <a:p>
            <a:fld id="{8D3816DF-213E-421B-92D3-C068DBB023D6}" type="datetimeFigureOut">
              <a:rPr kumimoji="0" lang="en-US" altLang="zh-CN">
                <a:solidFill>
                  <a:schemeClr val="tx2"/>
                </a:solidFill>
              </a:rPr>
              <a:t>12/5/2022</a:t>
            </a:fld>
            <a:endParaRPr kumimoji="0" lang="zh-CN" sz="1100">
              <a:solidFill>
                <a:schemeClr val="tx2"/>
              </a:solidFill>
            </a:endParaRPr>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lang="zh-CN" sz="1100">
                <a:solidFill>
                  <a:schemeClr val="tx2"/>
                </a:solidFill>
              </a:defRPr>
            </a:lvl1pPr>
          </a:lstStyle>
          <a:p>
            <a:pPr algn="r"/>
            <a:endParaRPr kumimoji="0" lang="zh-CN" sz="1100">
              <a:solidFill>
                <a:schemeClr val="tx2"/>
              </a:solidFill>
            </a:endParaRPr>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lang="zh-CN" sz="1200">
                <a:solidFill>
                  <a:schemeClr val="tx2"/>
                </a:solidFill>
              </a:defRPr>
            </a:lvl1pPr>
          </a:lstStyle>
          <a:p>
            <a:pPr algn="l"/>
            <a:fld id="{72AC53DF-4216-466D-99A7-94400E6C2A25}" type="slidenum">
              <a:rPr kumimoji="0" lang="en-US" altLang="zh-CN" sz="1200">
                <a:solidFill>
                  <a:schemeClr val="tx2"/>
                </a:solidFill>
              </a:rPr>
              <a:t>‹#›</a:t>
            </a:fld>
            <a:endParaRPr kumimoji="0" lang="zh-CN" sz="1200">
              <a:solidFill>
                <a:schemeClr val="tx2"/>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kumimoji="0" lang="zh-CN" sz="4000" kern="1200" spc="-150" baseline="0">
          <a:solidFill>
            <a:schemeClr val="tx2">
              <a:satMod val="200000"/>
            </a:schemeClr>
          </a:solidFill>
          <a:effectLst>
            <a:outerShdw blurRad="50800" dist="50800" dir="2700000" algn="tl" rotWithShape="0">
              <a:srgbClr val="000000">
                <a:alpha val="43137"/>
              </a:srgbClr>
            </a:outerShdw>
          </a:effectLst>
          <a:latin typeface="+mj-lt"/>
          <a:ea typeface="+mj-ea"/>
          <a:cs typeface="+mj-cs"/>
        </a:defRPr>
      </a:lvl1pPr>
    </p:titleStyle>
    <p:bodyStyle>
      <a:lvl1pPr marL="411480" indent="-342900" algn="l" rtl="0" eaLnBrk="1" latinLnBrk="0" hangingPunct="1">
        <a:spcBef>
          <a:spcPts val="700"/>
        </a:spcBef>
        <a:buSzPct val="95000"/>
        <a:buFont typeface="Wingdings" panose="05000000000000000000"/>
        <a:buChar char=""/>
        <a:defRPr kumimoji="0" lang="zh-CN" sz="3000" kern="1200">
          <a:solidFill>
            <a:schemeClr val="tx1"/>
          </a:solidFill>
          <a:latin typeface="+mn-lt"/>
          <a:ea typeface="+mn-ea"/>
          <a:cs typeface="+mn-cs"/>
        </a:defRPr>
      </a:lvl1pPr>
      <a:lvl2pPr marL="740410" indent="-285750" algn="l" rtl="0" eaLnBrk="1" latinLnBrk="0" hangingPunct="1">
        <a:spcBef>
          <a:spcPct val="20000"/>
        </a:spcBef>
        <a:buClr>
          <a:schemeClr val="accent2"/>
        </a:buClr>
        <a:buSzPct val="90000"/>
        <a:buFont typeface="Wingdings" panose="05000000000000000000"/>
        <a:buChar char=""/>
        <a:defRPr kumimoji="0" lang="zh-CN" sz="2600" kern="1200">
          <a:solidFill>
            <a:schemeClr val="tx1"/>
          </a:solidFill>
          <a:latin typeface="+mn-lt"/>
          <a:ea typeface="+mn-ea"/>
          <a:cs typeface="+mn-cs"/>
        </a:defRPr>
      </a:lvl2pPr>
      <a:lvl3pPr marL="996950" indent="-228600" algn="l" rtl="0" eaLnBrk="1" latinLnBrk="0" hangingPunct="1">
        <a:spcBef>
          <a:spcPct val="20000"/>
        </a:spcBef>
        <a:buClr>
          <a:schemeClr val="accent2"/>
        </a:buClr>
        <a:buFont typeface="Wingdings 2" panose="05020102010507070707"/>
        <a:buChar char=""/>
        <a:defRPr kumimoji="0" lang="zh-CN" sz="2400" kern="1200">
          <a:solidFill>
            <a:schemeClr val="tx1"/>
          </a:solidFill>
          <a:latin typeface="+mn-lt"/>
          <a:ea typeface="+mn-ea"/>
          <a:cs typeface="+mn-cs"/>
        </a:defRPr>
      </a:lvl3pPr>
      <a:lvl4pPr marL="1261745" indent="-228600" algn="l" rtl="0" eaLnBrk="1" latinLnBrk="0" hangingPunct="1">
        <a:spcBef>
          <a:spcPct val="20000"/>
        </a:spcBef>
        <a:buClr>
          <a:schemeClr val="accent3"/>
        </a:buClr>
        <a:buFont typeface="Wingdings 3" panose="05040102010807070707"/>
        <a:buChar char=""/>
        <a:defRPr kumimoji="0" lang="zh-CN" sz="2200" kern="1200">
          <a:solidFill>
            <a:schemeClr val="tx1"/>
          </a:solidFill>
          <a:latin typeface="+mn-lt"/>
          <a:ea typeface="+mn-ea"/>
          <a:cs typeface="+mn-cs"/>
        </a:defRPr>
      </a:lvl4pPr>
      <a:lvl5pPr marL="1481455" indent="-210185" algn="l" rtl="0" eaLnBrk="1" latinLnBrk="0" hangingPunct="1">
        <a:spcBef>
          <a:spcPct val="20000"/>
        </a:spcBef>
        <a:buClr>
          <a:schemeClr val="accent3"/>
        </a:buClr>
        <a:buFont typeface="Wingdings 2" panose="05020102010507070707"/>
        <a:buChar char=""/>
        <a:defRPr kumimoji="0" lang="zh-CN" sz="2000" kern="1200">
          <a:solidFill>
            <a:schemeClr val="tx1"/>
          </a:solidFill>
          <a:latin typeface="+mn-lt"/>
          <a:ea typeface="+mn-ea"/>
          <a:cs typeface="+mn-cs"/>
        </a:defRPr>
      </a:lvl5pPr>
      <a:lvl6pPr marL="1710055" indent="-210185" algn="l" rtl="0" eaLnBrk="1" latinLnBrk="0" hangingPunct="1">
        <a:spcBef>
          <a:spcPct val="20000"/>
        </a:spcBef>
        <a:buClr>
          <a:schemeClr val="accent3"/>
        </a:buClr>
        <a:buFont typeface="Wingdings 2" panose="05020102010507070707"/>
        <a:buChar char=""/>
        <a:defRPr kumimoji="0" lang="zh-CN" sz="1800" kern="1200">
          <a:solidFill>
            <a:schemeClr val="tx1"/>
          </a:solidFill>
          <a:latin typeface="+mn-lt"/>
          <a:ea typeface="+mn-ea"/>
          <a:cs typeface="+mn-cs"/>
        </a:defRPr>
      </a:lvl6pPr>
      <a:lvl7pPr marL="1901825"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7pPr>
      <a:lvl8pPr marL="209423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panose="05020102010507070707"/>
        <a:buChar char=""/>
        <a:defRPr kumimoji="0" lang="zh-CN" sz="1600" kern="1200">
          <a:solidFill>
            <a:schemeClr val="tx1"/>
          </a:solidFill>
          <a:latin typeface="+mn-lt"/>
          <a:ea typeface="+mn-ea"/>
          <a:cs typeface="+mn-cs"/>
        </a:defRPr>
      </a:lvl9pPr>
    </p:bodyStyle>
    <p:otherStyle>
      <a:lvl1pPr marL="0" algn="l" rtl="0" eaLnBrk="1" latinLnBrk="0" hangingPunct="1">
        <a:defRPr kumimoji="0" lang="zh-CN" kern="1200">
          <a:solidFill>
            <a:schemeClr val="tx1"/>
          </a:solidFill>
          <a:latin typeface="+mn-lt"/>
          <a:ea typeface="+mn-ea"/>
          <a:cs typeface="+mn-cs"/>
        </a:defRPr>
      </a:lvl1pPr>
      <a:lvl2pPr marL="457200" algn="l" rtl="0" eaLnBrk="1" latinLnBrk="0" hangingPunct="1">
        <a:defRPr kumimoji="0" lang="zh-CN" kern="1200">
          <a:solidFill>
            <a:schemeClr val="tx1"/>
          </a:solidFill>
          <a:latin typeface="+mn-lt"/>
          <a:ea typeface="+mn-ea"/>
          <a:cs typeface="+mn-cs"/>
        </a:defRPr>
      </a:lvl2pPr>
      <a:lvl3pPr marL="914400" algn="l" rtl="0" eaLnBrk="1" latinLnBrk="0" hangingPunct="1">
        <a:defRPr kumimoji="0" lang="zh-CN" kern="1200">
          <a:solidFill>
            <a:schemeClr val="tx1"/>
          </a:solidFill>
          <a:latin typeface="+mn-lt"/>
          <a:ea typeface="+mn-ea"/>
          <a:cs typeface="+mn-cs"/>
        </a:defRPr>
      </a:lvl3pPr>
      <a:lvl4pPr marL="1371600" algn="l" rtl="0" eaLnBrk="1" latinLnBrk="0" hangingPunct="1">
        <a:defRPr kumimoji="0" lang="zh-CN" kern="1200">
          <a:solidFill>
            <a:schemeClr val="tx1"/>
          </a:solidFill>
          <a:latin typeface="+mn-lt"/>
          <a:ea typeface="+mn-ea"/>
          <a:cs typeface="+mn-cs"/>
        </a:defRPr>
      </a:lvl4pPr>
      <a:lvl5pPr marL="1828800" algn="l" rtl="0" eaLnBrk="1" latinLnBrk="0" hangingPunct="1">
        <a:defRPr kumimoji="0" lang="zh-CN" kern="1200">
          <a:solidFill>
            <a:schemeClr val="tx1"/>
          </a:solidFill>
          <a:latin typeface="+mn-lt"/>
          <a:ea typeface="+mn-ea"/>
          <a:cs typeface="+mn-cs"/>
        </a:defRPr>
      </a:lvl5pPr>
      <a:lvl6pPr marL="2286000" algn="l" rtl="0" eaLnBrk="1" latinLnBrk="0" hangingPunct="1">
        <a:defRPr kumimoji="0" lang="zh-CN" kern="1200">
          <a:solidFill>
            <a:schemeClr val="tx1"/>
          </a:solidFill>
          <a:latin typeface="+mn-lt"/>
          <a:ea typeface="+mn-ea"/>
          <a:cs typeface="+mn-cs"/>
        </a:defRPr>
      </a:lvl6pPr>
      <a:lvl7pPr marL="2743200" algn="l" rtl="0" eaLnBrk="1" latinLnBrk="0" hangingPunct="1">
        <a:defRPr kumimoji="0" lang="zh-CN" kern="1200">
          <a:solidFill>
            <a:schemeClr val="tx1"/>
          </a:solidFill>
          <a:latin typeface="+mn-lt"/>
          <a:ea typeface="+mn-ea"/>
          <a:cs typeface="+mn-cs"/>
        </a:defRPr>
      </a:lvl7pPr>
      <a:lvl8pPr marL="3200400" algn="l" rtl="0" eaLnBrk="1" latinLnBrk="0" hangingPunct="1">
        <a:defRPr kumimoji="0" lang="zh-CN" kern="1200">
          <a:solidFill>
            <a:schemeClr val="tx1"/>
          </a:solidFill>
          <a:latin typeface="+mn-lt"/>
          <a:ea typeface="+mn-ea"/>
          <a:cs typeface="+mn-cs"/>
        </a:defRPr>
      </a:lvl8pPr>
      <a:lvl9pPr marL="3657600" algn="l" rtl="0" eaLnBrk="1" latinLnBrk="0" hangingPunct="1">
        <a:defRPr kumimoji="0" lang="zh-CN"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928662" y="3143248"/>
            <a:ext cx="7772400" cy="1974059"/>
          </a:xfrm>
        </p:spPr>
        <p:txBody>
          <a:bodyPr/>
          <a:lstStyle/>
          <a:p>
            <a:r>
              <a:rPr lang="en-US" altLang="zh-CN" sz="3600" dirty="0">
                <a:effectLst>
                  <a:reflection blurRad="6350" stA="50000" endA="300" endPos="50000" dist="29997" dir="5400000" sy="-100000" algn="bl" rotWithShape="0"/>
                </a:effectLst>
                <a:sym typeface="+mn-ea"/>
              </a:rPr>
              <a:t>HTML5+CSS3+JavaScript</a:t>
            </a:r>
            <a:r>
              <a:rPr lang="en-US" altLang="en-US" dirty="0">
                <a:effectLst>
                  <a:reflection blurRad="6350" stA="50000" endA="300" endPos="50000" dist="29997" dir="5400000" sy="-100000" algn="bl" rotWithShape="0"/>
                </a:effectLst>
              </a:rPr>
              <a:t>	</a:t>
            </a:r>
            <a:r>
              <a:rPr lang="zh-CN" sz="2800" dirty="0">
                <a:solidFill>
                  <a:schemeClr val="accent1"/>
                </a:solidFill>
                <a:effectLst>
                  <a:reflection blurRad="6350" stA="50000" endA="300" endPos="50000" dist="29997" dir="5400000" sy="-100000" algn="bl" rotWithShape="0"/>
                </a:effectLst>
              </a:rPr>
              <a:t>20</a:t>
            </a:r>
            <a:r>
              <a:rPr lang="en-US" altLang="zh-CN" sz="2800" dirty="0">
                <a:solidFill>
                  <a:schemeClr val="accent1"/>
                </a:solidFill>
                <a:effectLst>
                  <a:reflection blurRad="6350" stA="50000" endA="300" endPos="50000" dist="29997" dir="5400000" sy="-100000" algn="bl" rotWithShape="0"/>
                </a:effectLst>
              </a:rPr>
              <a:t>21.6</a:t>
            </a:r>
            <a:endParaRPr lang="zh-CN" sz="2800" dirty="0">
              <a:effectLst>
                <a:reflection blurRad="6350" stA="50000" endA="300" endPos="50000" dist="29997" dir="5400000" sy="-100000" algn="bl" rotWithShape="0"/>
              </a:effectLst>
            </a:endParaRPr>
          </a:p>
        </p:txBody>
      </p:sp>
      <p:sp>
        <p:nvSpPr>
          <p:cNvPr id="6" name="Rectangle 3"/>
          <p:cNvSpPr txBox="1"/>
          <p:nvPr/>
        </p:nvSpPr>
        <p:spPr>
          <a:xfrm>
            <a:off x="928662" y="3669519"/>
            <a:ext cx="7772400"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lang="en-US" altLang="zh-CN" sz="3600" b="1" spc="-150" noProof="0" dirty="0">
                <a:effectLst/>
                <a:uLnTx/>
                <a:uFillTx/>
                <a:latin typeface="+mj-lt"/>
                <a:ea typeface="+mj-ea"/>
                <a:cs typeface="+mj-cs"/>
                <a:sym typeface="+mn-ea"/>
              </a:rPr>
              <a:t>HTML5+CSS3+JavaScript</a:t>
            </a:r>
          </a:p>
        </p:txBody>
      </p:sp>
      <p:sp>
        <p:nvSpPr>
          <p:cNvPr id="9" name="Rectangle 3"/>
          <p:cNvSpPr txBox="1"/>
          <p:nvPr/>
        </p:nvSpPr>
        <p:spPr>
          <a:xfrm>
            <a:off x="3000364" y="5643578"/>
            <a:ext cx="3071834" cy="831051"/>
          </a:xfrm>
          <a:prstGeom prst="rect">
            <a:avLst/>
          </a:prstGeom>
        </p:spPr>
        <p:txBody>
          <a:bodyPr vert="horz" anchor="b">
            <a:noAutofit/>
            <a:scene3d>
              <a:camera prst="orthographicFront">
                <a:rot lat="0" lon="0" rev="0"/>
              </a:camera>
              <a:lightRig rig="contrasting" dir="t">
                <a:rot lat="0" lon="0" rev="7500000"/>
              </a:lightRig>
            </a:scene3d>
            <a:sp3d contourW="6350" prstMaterial="metal">
              <a:bevelT w="130810" h="31750" prst="relaxedInset"/>
              <a:contourClr>
                <a:schemeClr val="accent1">
                  <a:shade val="75000"/>
                </a:schemeClr>
              </a:contourClr>
            </a:sp3d>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altLang="en-US" sz="3600" b="1" i="0" u="none" strike="noStrike" kern="1200" spc="-150" normalizeH="0" baseline="0" noProof="0" dirty="0">
                <a:solidFill>
                  <a:schemeClr val="tx1"/>
                </a:solidFill>
                <a:effectLst/>
                <a:uLnTx/>
                <a:uFillTx/>
                <a:latin typeface="+mj-lt"/>
                <a:ea typeface="+mj-ea"/>
                <a:cs typeface="+mj-cs"/>
              </a:rPr>
              <a:t>主讲：温谦</a:t>
            </a:r>
            <a:endParaRPr kumimoji="0" lang="zh-CN" sz="3600" b="1" i="0" u="none" strike="noStrike" kern="1200" spc="-150" normalizeH="0" baseline="0" noProof="0" dirty="0">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p:txBody>
          <a:bodyPr>
            <a:normAutofit/>
          </a:bodyPr>
          <a:lstStyle/>
          <a:p>
            <a:r>
              <a:rPr lang="zh-CN" altLang="en-US" sz="3200" dirty="0">
                <a:latin typeface="Calibri" panose="020F0502020204030204" charset="0"/>
                <a:cs typeface="Calibri" panose="020F0502020204030204" charset="0"/>
                <a:sym typeface="+mn-ea"/>
              </a:rPr>
              <a:t>标记</a:t>
            </a:r>
            <a:r>
              <a:rPr altLang="en-US" sz="3000" dirty="0">
                <a:latin typeface="Calibri" panose="020F0502020204030204" charset="0"/>
                <a:cs typeface="Calibri" panose="020F0502020204030204" charset="0"/>
                <a:sym typeface="+mn-ea"/>
              </a:rPr>
              <a:t>选择器</a:t>
            </a:r>
            <a:endParaRPr lang="en-US" altLang="en-US" sz="3000" dirty="0">
              <a:latin typeface="Calibri" panose="020F0502020204030204" charset="0"/>
              <a:cs typeface="Calibri" panose="020F0502020204030204" charset="0"/>
              <a:sym typeface="+mn-ea"/>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一个</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页面由很多不同的标记组成，而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标记选择器就是声明哪些标记采用哪种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样式。</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每一种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标记的名称都可以作为相应的标记选择器的名称。例如</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选择器，就是用于声明页面中所有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&lt;p&gt;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标记的样式风格。同样可以通过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选择器来声明页面中所有的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&lt;h1&gt;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风格。</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语言对于所有属性和值都有相对严格的要求。如果声明的属性在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规范中没有，或者某个属性的值不符合该属性的要求，都不能使该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语句生效。</a:t>
            </a:r>
            <a:endParaRPr altLang="en-US" sz="3000" dirty="0">
              <a:latin typeface="Calibri" panose="020F0502020204030204" charset="0"/>
              <a:cs typeface="Calibri" panose="020F0502020204030204" charset="0"/>
              <a:sym typeface="+mn-ea"/>
            </a:endParaRPr>
          </a:p>
        </p:txBody>
      </p:sp>
      <p:pic>
        <p:nvPicPr>
          <p:cNvPr id="4" name="图片 3" descr="03-005"/>
          <p:cNvPicPr>
            <a:picLocks noChangeAspect="1"/>
          </p:cNvPicPr>
          <p:nvPr>
            <p:custDataLst>
              <p:tags r:id="rId1"/>
            </p:custDataLst>
          </p:nvPr>
        </p:nvPicPr>
        <p:blipFill>
          <a:blip r:embed="rId3"/>
          <a:stretch>
            <a:fillRect/>
          </a:stretch>
        </p:blipFill>
        <p:spPr>
          <a:xfrm>
            <a:off x="4499991" y="4869160"/>
            <a:ext cx="4397493" cy="1405898"/>
          </a:xfrm>
          <a:prstGeom prst="rect">
            <a:avLst/>
          </a:prstGeom>
        </p:spPr>
      </p:pic>
      <p:pic>
        <p:nvPicPr>
          <p:cNvPr id="8" name="图片 7">
            <a:extLst>
              <a:ext uri="{FF2B5EF4-FFF2-40B4-BE49-F238E27FC236}">
                <a16:creationId xmlns:a16="http://schemas.microsoft.com/office/drawing/2014/main" id="{E354E2A5-2869-69EC-D1F2-54BC24991F84}"/>
              </a:ext>
            </a:extLst>
          </p:cNvPr>
          <p:cNvPicPr>
            <a:picLocks noChangeAspect="1"/>
          </p:cNvPicPr>
          <p:nvPr/>
        </p:nvPicPr>
        <p:blipFill>
          <a:blip r:embed="rId4"/>
          <a:stretch>
            <a:fillRect/>
          </a:stretch>
        </p:blipFill>
        <p:spPr>
          <a:xfrm>
            <a:off x="1115616" y="4869160"/>
            <a:ext cx="2577480" cy="1405898"/>
          </a:xfrm>
          <a:prstGeom prst="rect">
            <a:avLst/>
          </a:prstGeom>
        </p:spPr>
      </p:pic>
    </p:spTree>
    <p:extLst>
      <p:ext uri="{BB962C8B-B14F-4D97-AF65-F5344CB8AC3E}">
        <p14:creationId xmlns:p14="http://schemas.microsoft.com/office/powerpoint/2010/main" val="194478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p:txBody>
          <a:bodyPr>
            <a:normAutofit/>
          </a:bodyPr>
          <a:lstStyle/>
          <a:p>
            <a:r>
              <a:rPr lang="zh-CN" altLang="en-US" sz="3000" dirty="0">
                <a:latin typeface="Calibri" panose="020F0502020204030204" charset="0"/>
                <a:cs typeface="Calibri" panose="020F0502020204030204" charset="0"/>
                <a:sym typeface="+mn-ea"/>
              </a:rPr>
              <a:t>类别</a:t>
            </a:r>
            <a:r>
              <a:rPr altLang="en-US" sz="3000" dirty="0">
                <a:latin typeface="Calibri" panose="020F0502020204030204" charset="0"/>
                <a:cs typeface="Calibri" panose="020F0502020204030204" charset="0"/>
                <a:sym typeface="+mn-ea"/>
              </a:rPr>
              <a:t>选择器</a:t>
            </a:r>
            <a:endParaRPr lang="en-US" altLang="en-US" sz="3000" dirty="0">
              <a:latin typeface="Calibri" panose="020F0502020204030204" charset="0"/>
              <a:cs typeface="Calibri" panose="020F0502020204030204" charset="0"/>
              <a:sym typeface="+mn-ea"/>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类别选择器的名称可以由用户自定义，属性和值跟标记选择器一样，也必须符合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规范</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altLang="en-US" sz="3000" dirty="0">
              <a:latin typeface="Calibri" panose="020F0502020204030204" charset="0"/>
              <a:cs typeface="Calibri" panose="020F0502020204030204" charset="0"/>
              <a:sym typeface="+mn-ea"/>
            </a:endParaRPr>
          </a:p>
        </p:txBody>
      </p:sp>
      <p:pic>
        <p:nvPicPr>
          <p:cNvPr id="5" name="file:///C:\Drafs\case-base\production\h5+c3/.\img\03-006.png">
            <a:extLst>
              <a:ext uri="{FF2B5EF4-FFF2-40B4-BE49-F238E27FC236}">
                <a16:creationId xmlns:a16="http://schemas.microsoft.com/office/drawing/2014/main" id="{CCDDD6BD-D971-76F7-6CCB-8B43DC00689F}"/>
              </a:ext>
            </a:extLst>
          </p:cNvPr>
          <p:cNvPicPr>
            <a:picLocks noChangeAspect="1"/>
          </p:cNvPicPr>
          <p:nvPr/>
        </p:nvPicPr>
        <p:blipFill>
          <a:blip r:embed="rId2"/>
          <a:srcRect/>
          <a:stretch>
            <a:fillRect/>
          </a:stretch>
        </p:blipFill>
        <p:spPr>
          <a:xfrm>
            <a:off x="2627784" y="3645024"/>
            <a:ext cx="4235413" cy="1284742"/>
          </a:xfrm>
          <a:prstGeom prst="rect">
            <a:avLst/>
          </a:prstGeom>
        </p:spPr>
      </p:pic>
    </p:spTree>
    <p:extLst>
      <p:ext uri="{BB962C8B-B14F-4D97-AF65-F5344CB8AC3E}">
        <p14:creationId xmlns:p14="http://schemas.microsoft.com/office/powerpoint/2010/main" val="89895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p:txBody>
          <a:bodyPr>
            <a:normAutofit/>
          </a:bodyPr>
          <a:lstStyle/>
          <a:p>
            <a:r>
              <a:rPr lang="zh-CN" altLang="en-US" sz="3000" dirty="0">
                <a:latin typeface="Calibri" panose="020F0502020204030204" charset="0"/>
                <a:cs typeface="Calibri" panose="020F0502020204030204" charset="0"/>
                <a:sym typeface="+mn-ea"/>
              </a:rPr>
              <a:t>类别</a:t>
            </a:r>
            <a:r>
              <a:rPr altLang="en-US" sz="3000" dirty="0">
                <a:latin typeface="Calibri" panose="020F0502020204030204" charset="0"/>
                <a:cs typeface="Calibri" panose="020F0502020204030204" charset="0"/>
                <a:sym typeface="+mn-ea"/>
              </a:rPr>
              <a:t>选择器</a:t>
            </a:r>
            <a:endParaRPr lang="en-US" altLang="en-US" sz="3000" dirty="0">
              <a:latin typeface="Calibri" panose="020F0502020204030204" charset="0"/>
              <a:cs typeface="Calibri" panose="020F0502020204030204" charset="0"/>
              <a:sym typeface="+mn-ea"/>
            </a:endParaRPr>
          </a:p>
        </p:txBody>
      </p:sp>
      <p:pic>
        <p:nvPicPr>
          <p:cNvPr id="6" name="file:///C:\Drafs\case-base\production\h5+c3/.\img\03-007.png">
            <a:extLst>
              <a:ext uri="{FF2B5EF4-FFF2-40B4-BE49-F238E27FC236}">
                <a16:creationId xmlns:a16="http://schemas.microsoft.com/office/drawing/2014/main" id="{F1BB07B0-CD0C-8E5A-6F40-A6D9129AF202}"/>
              </a:ext>
            </a:extLst>
          </p:cNvPr>
          <p:cNvPicPr>
            <a:picLocks noChangeAspect="1"/>
          </p:cNvPicPr>
          <p:nvPr/>
        </p:nvPicPr>
        <p:blipFill>
          <a:blip r:embed="rId2"/>
          <a:srcRect/>
          <a:stretch>
            <a:fillRect/>
          </a:stretch>
        </p:blipFill>
        <p:spPr>
          <a:xfrm>
            <a:off x="3131839" y="4608101"/>
            <a:ext cx="3622179" cy="1702424"/>
          </a:xfrm>
          <a:prstGeom prst="rect">
            <a:avLst/>
          </a:prstGeom>
        </p:spPr>
      </p:pic>
      <p:pic>
        <p:nvPicPr>
          <p:cNvPr id="9" name="图片 8">
            <a:extLst>
              <a:ext uri="{FF2B5EF4-FFF2-40B4-BE49-F238E27FC236}">
                <a16:creationId xmlns:a16="http://schemas.microsoft.com/office/drawing/2014/main" id="{26D276CF-8DF8-6F0F-58AB-5F407824F3E6}"/>
              </a:ext>
            </a:extLst>
          </p:cNvPr>
          <p:cNvPicPr>
            <a:picLocks noChangeAspect="1"/>
          </p:cNvPicPr>
          <p:nvPr/>
        </p:nvPicPr>
        <p:blipFill>
          <a:blip r:embed="rId3"/>
          <a:stretch>
            <a:fillRect/>
          </a:stretch>
        </p:blipFill>
        <p:spPr>
          <a:xfrm>
            <a:off x="431405" y="2420888"/>
            <a:ext cx="3780555" cy="1938472"/>
          </a:xfrm>
          <a:prstGeom prst="rect">
            <a:avLst/>
          </a:prstGeom>
        </p:spPr>
      </p:pic>
      <p:pic>
        <p:nvPicPr>
          <p:cNvPr id="11" name="图片 10">
            <a:extLst>
              <a:ext uri="{FF2B5EF4-FFF2-40B4-BE49-F238E27FC236}">
                <a16:creationId xmlns:a16="http://schemas.microsoft.com/office/drawing/2014/main" id="{4C176C1A-84B9-ED76-1D55-5A375A3830F1}"/>
              </a:ext>
            </a:extLst>
          </p:cNvPr>
          <p:cNvPicPr>
            <a:picLocks noChangeAspect="1"/>
          </p:cNvPicPr>
          <p:nvPr/>
        </p:nvPicPr>
        <p:blipFill>
          <a:blip r:embed="rId4"/>
          <a:stretch>
            <a:fillRect/>
          </a:stretch>
        </p:blipFill>
        <p:spPr>
          <a:xfrm>
            <a:off x="4389881" y="2744924"/>
            <a:ext cx="4502600" cy="1302851"/>
          </a:xfrm>
          <a:prstGeom prst="rect">
            <a:avLst/>
          </a:prstGeom>
        </p:spPr>
      </p:pic>
    </p:spTree>
    <p:extLst>
      <p:ext uri="{BB962C8B-B14F-4D97-AF65-F5344CB8AC3E}">
        <p14:creationId xmlns:p14="http://schemas.microsoft.com/office/powerpoint/2010/main" val="131293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p:txBody>
          <a:bodyPr>
            <a:normAutofit/>
          </a:bodyPr>
          <a:lstStyle/>
          <a:p>
            <a:r>
              <a:rPr lang="en-US" altLang="zh-CN" dirty="0">
                <a:latin typeface="Calibri" panose="020F0502020204030204" charset="0"/>
                <a:cs typeface="Calibri" panose="020F0502020204030204" charset="0"/>
                <a:sym typeface="+mn-ea"/>
              </a:rPr>
              <a:t>ID</a:t>
            </a:r>
            <a:r>
              <a:rPr altLang="en-US" sz="3000" dirty="0">
                <a:latin typeface="Calibri" panose="020F0502020204030204" charset="0"/>
                <a:cs typeface="Calibri" panose="020F0502020204030204" charset="0"/>
                <a:sym typeface="+mn-ea"/>
              </a:rPr>
              <a:t>选择器</a:t>
            </a:r>
            <a:endParaRPr lang="en-US" altLang="en-US" sz="3000" dirty="0">
              <a:latin typeface="Calibri" panose="020F0502020204030204" charset="0"/>
              <a:cs typeface="Calibri" panose="020F0502020204030204" charset="0"/>
              <a:sym typeface="+mn-ea"/>
            </a:endParaRPr>
          </a:p>
          <a:p>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选择器的使用方法跟</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class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选择器基本相同，不同之处在于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选择器只能在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页面中使用一次，因此其针对性更强</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altLang="en-US" sz="3000" dirty="0">
              <a:latin typeface="Calibri" panose="020F0502020204030204" charset="0"/>
              <a:cs typeface="Calibri" panose="020F0502020204030204" charset="0"/>
              <a:sym typeface="+mn-ea"/>
            </a:endParaRPr>
          </a:p>
        </p:txBody>
      </p:sp>
      <p:pic>
        <p:nvPicPr>
          <p:cNvPr id="7" name="file:///C:\Drafs\case-base\production\h5+c3/.\img\03-010.png">
            <a:extLst>
              <a:ext uri="{FF2B5EF4-FFF2-40B4-BE49-F238E27FC236}">
                <a16:creationId xmlns:a16="http://schemas.microsoft.com/office/drawing/2014/main" id="{3266EB8B-716D-345C-8A1B-FB60B5693288}"/>
              </a:ext>
            </a:extLst>
          </p:cNvPr>
          <p:cNvPicPr>
            <a:picLocks noChangeAspect="1"/>
          </p:cNvPicPr>
          <p:nvPr/>
        </p:nvPicPr>
        <p:blipFill>
          <a:blip r:embed="rId2"/>
          <a:srcRect/>
          <a:stretch>
            <a:fillRect/>
          </a:stretch>
        </p:blipFill>
        <p:spPr>
          <a:xfrm>
            <a:off x="2267744" y="3140968"/>
            <a:ext cx="4608512" cy="1397915"/>
          </a:xfrm>
          <a:prstGeom prst="rect">
            <a:avLst/>
          </a:prstGeom>
        </p:spPr>
      </p:pic>
      <p:pic>
        <p:nvPicPr>
          <p:cNvPr id="8" name="file:///C:\Drafs\case-base\production\h5+c3/.\img\03-011.png">
            <a:extLst>
              <a:ext uri="{FF2B5EF4-FFF2-40B4-BE49-F238E27FC236}">
                <a16:creationId xmlns:a16="http://schemas.microsoft.com/office/drawing/2014/main" id="{F83B4050-C935-C175-3D9A-6D0EF0D9D200}"/>
              </a:ext>
            </a:extLst>
          </p:cNvPr>
          <p:cNvPicPr>
            <a:picLocks noChangeAspect="1"/>
          </p:cNvPicPr>
          <p:nvPr/>
        </p:nvPicPr>
        <p:blipFill>
          <a:blip r:embed="rId3"/>
          <a:srcRect/>
          <a:stretch>
            <a:fillRect/>
          </a:stretch>
        </p:blipFill>
        <p:spPr>
          <a:xfrm>
            <a:off x="5652120" y="4735675"/>
            <a:ext cx="2480310" cy="1619885"/>
          </a:xfrm>
          <a:prstGeom prst="rect">
            <a:avLst/>
          </a:prstGeom>
        </p:spPr>
      </p:pic>
      <p:pic>
        <p:nvPicPr>
          <p:cNvPr id="10" name="图片 9">
            <a:extLst>
              <a:ext uri="{FF2B5EF4-FFF2-40B4-BE49-F238E27FC236}">
                <a16:creationId xmlns:a16="http://schemas.microsoft.com/office/drawing/2014/main" id="{E585327F-ABC0-B2DB-162E-E94E7E66322B}"/>
              </a:ext>
            </a:extLst>
          </p:cNvPr>
          <p:cNvPicPr>
            <a:picLocks noChangeAspect="1"/>
          </p:cNvPicPr>
          <p:nvPr/>
        </p:nvPicPr>
        <p:blipFill>
          <a:blip r:embed="rId4"/>
          <a:stretch>
            <a:fillRect/>
          </a:stretch>
        </p:blipFill>
        <p:spPr>
          <a:xfrm>
            <a:off x="827584" y="4735675"/>
            <a:ext cx="3469784" cy="1619885"/>
          </a:xfrm>
          <a:prstGeom prst="rect">
            <a:avLst/>
          </a:prstGeom>
        </p:spPr>
      </p:pic>
    </p:spTree>
    <p:extLst>
      <p:ext uri="{BB962C8B-B14F-4D97-AF65-F5344CB8AC3E}">
        <p14:creationId xmlns:p14="http://schemas.microsoft.com/office/powerpoint/2010/main" val="131280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a:xfrm>
            <a:off x="2326640" y="3032760"/>
            <a:ext cx="4150360" cy="1659890"/>
          </a:xfrm>
        </p:spPr>
        <p:txBody>
          <a:bodyPr>
            <a:normAutofit/>
          </a:bodyPr>
          <a:lstStyle/>
          <a:p>
            <a:pPr marL="311150" lvl="1" indent="0">
              <a:buNone/>
            </a:pPr>
            <a:r>
              <a:rPr lang="en-US" altLang="zh-CN" sz="9600"/>
              <a:t> DEMO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dirty="0">
              <a:solidFill>
                <a:schemeClr val="accent1"/>
              </a:solidFill>
            </a:endParaRPr>
          </a:p>
        </p:txBody>
      </p:sp>
      <p:sp>
        <p:nvSpPr>
          <p:cNvPr id="3" name="Rectangle 2"/>
          <p:cNvSpPr>
            <a:spLocks noGrp="1"/>
          </p:cNvSpPr>
          <p:nvPr>
            <p:ph idx="1"/>
          </p:nvPr>
        </p:nvSpPr>
        <p:spPr/>
        <p:txBody>
          <a:bodyPr>
            <a:normAutofit fontScale="97500"/>
          </a:bodyPr>
          <a:lstStyle/>
          <a:p>
            <a:pPr marL="411480" lvl="0" indent="-342900">
              <a:buFont typeface="Wingdings" panose="05000000000000000000" charset="0"/>
              <a:buChar char=""/>
            </a:pPr>
            <a:r>
              <a:rPr altLang="en-US" sz="3000" dirty="0">
                <a:sym typeface="+mn-ea"/>
              </a:rPr>
              <a:t>在</a:t>
            </a:r>
            <a:r>
              <a:rPr lang="en-US" altLang="zh-CN" sz="3000" dirty="0">
                <a:sym typeface="+mn-ea"/>
              </a:rPr>
              <a:t>HTML</a:t>
            </a:r>
            <a:r>
              <a:rPr altLang="en-US" sz="3000" dirty="0">
                <a:sym typeface="+mn-ea"/>
              </a:rPr>
              <a:t>中使用</a:t>
            </a:r>
            <a:r>
              <a:rPr lang="en-US" altLang="zh-CN" sz="3000" dirty="0">
                <a:sym typeface="+mn-ea"/>
              </a:rPr>
              <a:t>CSS</a:t>
            </a:r>
            <a:r>
              <a:rPr altLang="en-US" sz="3000" dirty="0">
                <a:sym typeface="+mn-ea"/>
              </a:rPr>
              <a:t>的方</a:t>
            </a:r>
            <a:r>
              <a:rPr lang="zh-CN" altLang="en-US" sz="3000" dirty="0">
                <a:sym typeface="+mn-ea"/>
              </a:rPr>
              <a:t>法</a:t>
            </a:r>
            <a:r>
              <a:rPr lang="en-US" altLang="zh-CN" dirty="0">
                <a:sym typeface="+mn-ea"/>
              </a:rPr>
              <a:t>——</a:t>
            </a:r>
            <a:r>
              <a:rPr altLang="en-US" sz="3000" dirty="0">
                <a:sym typeface="+mn-ea"/>
              </a:rPr>
              <a:t>行内样式</a:t>
            </a:r>
            <a:endParaRPr lang="en-US" altLang="en-US" sz="3000" dirty="0">
              <a:sym typeface="+mn-ea"/>
            </a:endParaRPr>
          </a:p>
          <a:p>
            <a:pPr lvl="1" indent="-342900">
              <a:buFont typeface="Wingdings" panose="05000000000000000000"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行内样式是所有样式方法中最为直接的一种，它直接对</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的标记使用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style</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属性，然后将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代码直接写在其中。</a:t>
            </a:r>
            <a:endParaRPr altLang="en-US" dirty="0">
              <a:sym typeface="+mn-ea"/>
            </a:endParaRPr>
          </a:p>
          <a:p>
            <a:pPr marL="525780" lvl="1" indent="0">
              <a:buFont typeface="Wingdings" panose="05000000000000000000" charset="0"/>
              <a:buNone/>
            </a:pPr>
            <a:r>
              <a:rPr lang="en-US" altLang="zh-CN" sz="2665" dirty="0">
                <a:solidFill>
                  <a:schemeClr val="tx1"/>
                </a:solidFill>
              </a:rPr>
              <a:t>         </a:t>
            </a:r>
            <a:r>
              <a:rPr altLang="en-US" sz="2665" dirty="0">
                <a:solidFill>
                  <a:schemeClr val="tx1"/>
                </a:solidFill>
              </a:rPr>
              <a:t>&lt;p style="color:</a:t>
            </a:r>
            <a:r>
              <a:rPr lang="en-US" altLang="zh-CN" sz="2665" dirty="0">
                <a:solidFill>
                  <a:schemeClr val="tx1"/>
                </a:solidFill>
              </a:rPr>
              <a:t>red</a:t>
            </a:r>
            <a:r>
              <a:rPr altLang="en-US" sz="2665" dirty="0">
                <a:solidFill>
                  <a:schemeClr val="tx1"/>
                </a:solidFill>
              </a:rPr>
              <a:t>;&gt;</a:t>
            </a:r>
            <a:r>
              <a:rPr altLang="en-US" sz="2665" dirty="0">
                <a:sym typeface="+mn-ea"/>
              </a:rPr>
              <a:t>文字颜色为红色</a:t>
            </a:r>
            <a:r>
              <a:rPr altLang="en-US" sz="2665" dirty="0">
                <a:solidFill>
                  <a:schemeClr val="tx1"/>
                </a:solidFill>
              </a:rPr>
              <a:t>&lt;/p&gt;</a:t>
            </a:r>
          </a:p>
          <a:p>
            <a:pPr marL="68580" indent="0">
              <a:lnSpc>
                <a:spcPct val="114000"/>
              </a:lnSpc>
              <a:buNone/>
            </a:pPr>
            <a:endParaRPr altLang="en-US" sz="2000" dirty="0"/>
          </a:p>
          <a:p>
            <a:pPr>
              <a:lnSpc>
                <a:spcPct val="114000"/>
              </a:lnSpc>
            </a:pPr>
            <a:endParaRPr lang="en-US" altLang="zh-CN" dirty="0"/>
          </a:p>
        </p:txBody>
      </p:sp>
      <p:pic>
        <p:nvPicPr>
          <p:cNvPr id="5" name="图片 4">
            <a:extLst>
              <a:ext uri="{FF2B5EF4-FFF2-40B4-BE49-F238E27FC236}">
                <a16:creationId xmlns:a16="http://schemas.microsoft.com/office/drawing/2014/main" id="{19622C4A-B227-530C-AF64-77851C1EE680}"/>
              </a:ext>
            </a:extLst>
          </p:cNvPr>
          <p:cNvPicPr>
            <a:picLocks noChangeAspect="1"/>
          </p:cNvPicPr>
          <p:nvPr/>
        </p:nvPicPr>
        <p:blipFill>
          <a:blip r:embed="rId3"/>
          <a:stretch>
            <a:fillRect/>
          </a:stretch>
        </p:blipFill>
        <p:spPr>
          <a:xfrm>
            <a:off x="431480" y="3795554"/>
            <a:ext cx="5678047" cy="1944216"/>
          </a:xfrm>
          <a:prstGeom prst="rect">
            <a:avLst/>
          </a:prstGeom>
        </p:spPr>
      </p:pic>
      <p:pic>
        <p:nvPicPr>
          <p:cNvPr id="6" name="file:///C:\Drafs\case-base\production\h5+c3/.\img\03-012.png">
            <a:extLst>
              <a:ext uri="{FF2B5EF4-FFF2-40B4-BE49-F238E27FC236}">
                <a16:creationId xmlns:a16="http://schemas.microsoft.com/office/drawing/2014/main" id="{B7A72C0A-EE3C-DB7B-4F97-AD29ADE0FAA3}"/>
              </a:ext>
            </a:extLst>
          </p:cNvPr>
          <p:cNvPicPr>
            <a:picLocks noChangeAspect="1"/>
          </p:cNvPicPr>
          <p:nvPr/>
        </p:nvPicPr>
        <p:blipFill>
          <a:blip r:embed="rId4"/>
          <a:srcRect/>
          <a:stretch>
            <a:fillRect/>
          </a:stretch>
        </p:blipFill>
        <p:spPr>
          <a:xfrm>
            <a:off x="6185198" y="3708622"/>
            <a:ext cx="4174472" cy="20311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dirty="0">
              <a:solidFill>
                <a:schemeClr val="accent1"/>
              </a:solidFill>
            </a:endParaRPr>
          </a:p>
        </p:txBody>
      </p:sp>
      <p:sp>
        <p:nvSpPr>
          <p:cNvPr id="3" name="Rectangle 2"/>
          <p:cNvSpPr>
            <a:spLocks noGrp="1"/>
          </p:cNvSpPr>
          <p:nvPr>
            <p:ph idx="1"/>
          </p:nvPr>
        </p:nvSpPr>
        <p:spPr/>
        <p:txBody>
          <a:bodyPr>
            <a:normAutofit fontScale="97500"/>
          </a:bodyPr>
          <a:lstStyle/>
          <a:p>
            <a:pPr marL="411480" lvl="0" indent="-342900">
              <a:buFont typeface="Wingdings" panose="05000000000000000000" charset="0"/>
              <a:buChar char=""/>
            </a:pPr>
            <a:r>
              <a:rPr altLang="en-US" sz="3000" dirty="0">
                <a:sym typeface="+mn-ea"/>
              </a:rPr>
              <a:t>在</a:t>
            </a:r>
            <a:r>
              <a:rPr lang="en-US" altLang="zh-CN" sz="3000" dirty="0">
                <a:sym typeface="+mn-ea"/>
              </a:rPr>
              <a:t>HTML</a:t>
            </a:r>
            <a:r>
              <a:rPr altLang="en-US" sz="3000" dirty="0">
                <a:sym typeface="+mn-ea"/>
              </a:rPr>
              <a:t>中使用</a:t>
            </a:r>
            <a:r>
              <a:rPr lang="en-US" altLang="zh-CN" sz="3000" dirty="0">
                <a:sym typeface="+mn-ea"/>
              </a:rPr>
              <a:t>CSS</a:t>
            </a:r>
            <a:r>
              <a:rPr altLang="en-US" sz="3000" dirty="0">
                <a:sym typeface="+mn-ea"/>
              </a:rPr>
              <a:t>的方法</a:t>
            </a:r>
            <a:r>
              <a:rPr lang="en-US" altLang="zh-CN" sz="3000" dirty="0">
                <a:solidFill>
                  <a:schemeClr val="tx1"/>
                </a:solidFill>
              </a:rPr>
              <a:t>——</a:t>
            </a:r>
            <a:r>
              <a:rPr altLang="en-US" sz="3000" dirty="0">
                <a:sym typeface="+mn-ea"/>
              </a:rPr>
              <a:t>内嵌式</a:t>
            </a:r>
            <a:endParaRPr lang="en-US" altLang="en-US" sz="3000" dirty="0">
              <a:sym typeface="+mn-ea"/>
            </a:endParaRPr>
          </a:p>
          <a:p>
            <a:pPr marL="411480" lvl="0" indent="-342900">
              <a:buFont typeface="Wingdings" panose="05000000000000000000"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内嵌样式表就是将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写在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&lt;head&gt;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&lt;/head&gt;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之间，并且用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&lt;style&gt;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&lt;/style&gt;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标记进行声明</a:t>
            </a:r>
            <a:endParaRPr altLang="en-US" sz="3000" dirty="0">
              <a:sym typeface="+mn-ea"/>
            </a:endParaRPr>
          </a:p>
          <a:p>
            <a:pPr marL="525780" lvl="1" indent="0">
              <a:buFont typeface="Wingdings" panose="05000000000000000000" charset="0"/>
              <a:buNone/>
            </a:pPr>
            <a:r>
              <a:rPr lang="en-US" altLang="zh-CN" sz="2665" dirty="0">
                <a:solidFill>
                  <a:schemeClr val="tx1"/>
                </a:solidFill>
              </a:rPr>
              <a:t>         </a:t>
            </a:r>
            <a:endParaRPr lang="en-US" altLang="en-US" dirty="0"/>
          </a:p>
          <a:p>
            <a:pPr marL="68580" indent="0">
              <a:lnSpc>
                <a:spcPct val="114000"/>
              </a:lnSpc>
              <a:buNone/>
            </a:pPr>
            <a:endParaRPr altLang="en-US" sz="2000" dirty="0"/>
          </a:p>
          <a:p>
            <a:pPr>
              <a:lnSpc>
                <a:spcPct val="114000"/>
              </a:lnSpc>
            </a:pPr>
            <a:endParaRPr lang="en-US" altLang="zh-CN" dirty="0"/>
          </a:p>
        </p:txBody>
      </p:sp>
      <p:pic>
        <p:nvPicPr>
          <p:cNvPr id="5" name="图片 4">
            <a:extLst>
              <a:ext uri="{FF2B5EF4-FFF2-40B4-BE49-F238E27FC236}">
                <a16:creationId xmlns:a16="http://schemas.microsoft.com/office/drawing/2014/main" id="{2453640A-2CD7-4DB9-5856-03F444984363}"/>
              </a:ext>
            </a:extLst>
          </p:cNvPr>
          <p:cNvPicPr>
            <a:picLocks noChangeAspect="1"/>
          </p:cNvPicPr>
          <p:nvPr/>
        </p:nvPicPr>
        <p:blipFill>
          <a:blip r:embed="rId3"/>
          <a:stretch>
            <a:fillRect/>
          </a:stretch>
        </p:blipFill>
        <p:spPr>
          <a:xfrm>
            <a:off x="683568" y="2924944"/>
            <a:ext cx="3594919" cy="3799868"/>
          </a:xfrm>
          <a:prstGeom prst="rect">
            <a:avLst/>
          </a:prstGeom>
        </p:spPr>
      </p:pic>
      <p:pic>
        <p:nvPicPr>
          <p:cNvPr id="6" name="file:///C:\Drafs\case-base\production\h5+c3/.\img\03-013.png">
            <a:extLst>
              <a:ext uri="{FF2B5EF4-FFF2-40B4-BE49-F238E27FC236}">
                <a16:creationId xmlns:a16="http://schemas.microsoft.com/office/drawing/2014/main" id="{BBF77913-5193-05B5-1649-3B6398BBD718}"/>
              </a:ext>
            </a:extLst>
          </p:cNvPr>
          <p:cNvPicPr>
            <a:picLocks noChangeAspect="1"/>
          </p:cNvPicPr>
          <p:nvPr/>
        </p:nvPicPr>
        <p:blipFill>
          <a:blip r:embed="rId4"/>
          <a:srcRect/>
          <a:stretch>
            <a:fillRect/>
          </a:stretch>
        </p:blipFill>
        <p:spPr>
          <a:xfrm>
            <a:off x="5004048" y="4069560"/>
            <a:ext cx="2516505" cy="1383665"/>
          </a:xfrm>
          <a:prstGeom prst="rect">
            <a:avLst/>
          </a:prstGeom>
        </p:spPr>
      </p:pic>
    </p:spTree>
    <p:extLst>
      <p:ext uri="{BB962C8B-B14F-4D97-AF65-F5344CB8AC3E}">
        <p14:creationId xmlns:p14="http://schemas.microsoft.com/office/powerpoint/2010/main" val="2692473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dirty="0">
              <a:solidFill>
                <a:schemeClr val="accent1"/>
              </a:solidFill>
            </a:endParaRPr>
          </a:p>
        </p:txBody>
      </p:sp>
      <p:sp>
        <p:nvSpPr>
          <p:cNvPr id="3" name="Rectangle 2"/>
          <p:cNvSpPr>
            <a:spLocks noGrp="1"/>
          </p:cNvSpPr>
          <p:nvPr>
            <p:ph idx="1"/>
          </p:nvPr>
        </p:nvSpPr>
        <p:spPr/>
        <p:txBody>
          <a:bodyPr>
            <a:normAutofit fontScale="97500"/>
          </a:bodyPr>
          <a:lstStyle/>
          <a:p>
            <a:pPr marL="411480" lvl="0" indent="-342900">
              <a:buFont typeface="Wingdings" panose="05000000000000000000" charset="0"/>
              <a:buChar char=""/>
            </a:pPr>
            <a:r>
              <a:rPr altLang="en-US" sz="3000" dirty="0">
                <a:sym typeface="+mn-ea"/>
              </a:rPr>
              <a:t>在</a:t>
            </a:r>
            <a:r>
              <a:rPr lang="en-US" altLang="zh-CN" sz="3000" dirty="0">
                <a:sym typeface="+mn-ea"/>
              </a:rPr>
              <a:t>HTML</a:t>
            </a:r>
            <a:r>
              <a:rPr altLang="en-US" sz="3000" dirty="0">
                <a:sym typeface="+mn-ea"/>
              </a:rPr>
              <a:t>中使用</a:t>
            </a:r>
            <a:r>
              <a:rPr lang="en-US" altLang="zh-CN" sz="3000" dirty="0">
                <a:sym typeface="+mn-ea"/>
              </a:rPr>
              <a:t>CSS</a:t>
            </a:r>
            <a:r>
              <a:rPr altLang="en-US" sz="3000" dirty="0">
                <a:sym typeface="+mn-ea"/>
              </a:rPr>
              <a:t>的方法</a:t>
            </a:r>
            <a:r>
              <a:rPr lang="en-US" altLang="zh-CN" sz="3000" dirty="0">
                <a:sym typeface="+mn-ea"/>
              </a:rPr>
              <a:t>——</a:t>
            </a:r>
            <a:r>
              <a:rPr altLang="en-US" sz="3000" dirty="0">
                <a:sym typeface="+mn-ea"/>
              </a:rPr>
              <a:t>链接式</a:t>
            </a:r>
            <a:endParaRPr lang="en-US" altLang="en-US" sz="3000" dirty="0">
              <a:sym typeface="+mn-ea"/>
            </a:endParaRPr>
          </a:p>
          <a:p>
            <a:pPr lvl="1" indent="-342900">
              <a:buFont typeface="Wingdings" panose="05000000000000000000"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链接</a:t>
            </a:r>
            <a:r>
              <a:rPr lang="zh-CN" altLang="zh-CN" sz="1800" kern="100" dirty="0">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样式表是使用频率最高，也是最为实用的方法。</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indent="-342900">
              <a:buFont typeface="Wingdings" panose="05000000000000000000"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它将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页面本身与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样式风格分离为两个或者多个文件，实现了页面框架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代码与美工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代码的完全分离，使得前期制作和后期维护都十分方便</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indent="-342900">
              <a:buFont typeface="Wingdings" panose="05000000000000000000" charset="0"/>
              <a:buChar char=""/>
            </a:pPr>
            <a:r>
              <a:rPr lang="zh-CN" altLang="en-US" sz="1800" kern="100" dirty="0">
                <a:latin typeface="Calibri" panose="020F0502020204030204" pitchFamily="34" charset="0"/>
                <a:ea typeface="宋体" panose="02010600030101010101" pitchFamily="2" charset="-122"/>
                <a:cs typeface="Times New Roman" panose="02020603050405020304" pitchFamily="18" charset="0"/>
                <a:sym typeface="+mn-ea"/>
              </a:rPr>
              <a:t>使用</a:t>
            </a:r>
            <a:r>
              <a:rPr lang="en-US" altLang="zh-CN" sz="1800" kern="100" dirty="0">
                <a:latin typeface="Calibri" panose="020F0502020204030204" pitchFamily="34" charset="0"/>
                <a:ea typeface="宋体" panose="02010600030101010101" pitchFamily="2" charset="-122"/>
                <a:cs typeface="Times New Roman" panose="02020603050405020304" pitchFamily="18" charset="0"/>
                <a:sym typeface="+mn-ea"/>
              </a:rPr>
              <a:t>link </a:t>
            </a:r>
            <a:r>
              <a:rPr lang="zh-CN" altLang="en-US" sz="1800" kern="100" dirty="0">
                <a:latin typeface="Calibri" panose="020F0502020204030204" pitchFamily="34" charset="0"/>
                <a:ea typeface="宋体" panose="02010600030101010101" pitchFamily="2" charset="-122"/>
                <a:cs typeface="Times New Roman" panose="02020603050405020304" pitchFamily="18" charset="0"/>
                <a:sym typeface="+mn-ea"/>
              </a:rPr>
              <a:t>标记引入</a:t>
            </a:r>
            <a:r>
              <a:rPr lang="en-US" altLang="zh-CN" sz="1800" kern="100" dirty="0">
                <a:latin typeface="Calibri" panose="020F0502020204030204" pitchFamily="34" charset="0"/>
                <a:ea typeface="宋体" panose="02010600030101010101" pitchFamily="2" charset="-122"/>
                <a:cs typeface="Times New Roman" panose="02020603050405020304" pitchFamily="18" charset="0"/>
                <a:sym typeface="+mn-ea"/>
              </a:rPr>
              <a:t>CSS</a:t>
            </a:r>
            <a:endParaRPr altLang="en-US" dirty="0">
              <a:sym typeface="+mn-ea"/>
            </a:endParaRPr>
          </a:p>
          <a:p>
            <a:pPr marL="68580" indent="0">
              <a:lnSpc>
                <a:spcPct val="114000"/>
              </a:lnSpc>
              <a:buNone/>
            </a:pPr>
            <a:endParaRPr altLang="en-US" sz="2000" dirty="0"/>
          </a:p>
          <a:p>
            <a:pPr>
              <a:lnSpc>
                <a:spcPct val="114000"/>
              </a:lnSpc>
            </a:pPr>
            <a:endParaRPr lang="en-US" altLang="zh-CN" dirty="0"/>
          </a:p>
        </p:txBody>
      </p:sp>
      <p:pic>
        <p:nvPicPr>
          <p:cNvPr id="5" name="图片 4">
            <a:extLst>
              <a:ext uri="{FF2B5EF4-FFF2-40B4-BE49-F238E27FC236}">
                <a16:creationId xmlns:a16="http://schemas.microsoft.com/office/drawing/2014/main" id="{0D44A729-F724-F7FE-039B-E6D3E50DB53E}"/>
              </a:ext>
            </a:extLst>
          </p:cNvPr>
          <p:cNvPicPr>
            <a:picLocks noChangeAspect="1"/>
          </p:cNvPicPr>
          <p:nvPr/>
        </p:nvPicPr>
        <p:blipFill>
          <a:blip r:embed="rId3"/>
          <a:stretch>
            <a:fillRect/>
          </a:stretch>
        </p:blipFill>
        <p:spPr>
          <a:xfrm>
            <a:off x="1475656" y="3861048"/>
            <a:ext cx="6012160" cy="2580829"/>
          </a:xfrm>
          <a:prstGeom prst="rect">
            <a:avLst/>
          </a:prstGeom>
        </p:spPr>
      </p:pic>
    </p:spTree>
    <p:extLst>
      <p:ext uri="{BB962C8B-B14F-4D97-AF65-F5344CB8AC3E}">
        <p14:creationId xmlns:p14="http://schemas.microsoft.com/office/powerpoint/2010/main" val="261624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dirty="0">
              <a:solidFill>
                <a:schemeClr val="accent1"/>
              </a:solidFill>
            </a:endParaRPr>
          </a:p>
        </p:txBody>
      </p:sp>
      <p:sp>
        <p:nvSpPr>
          <p:cNvPr id="3" name="Rectangle 2"/>
          <p:cNvSpPr>
            <a:spLocks noGrp="1"/>
          </p:cNvSpPr>
          <p:nvPr>
            <p:ph idx="1"/>
          </p:nvPr>
        </p:nvSpPr>
        <p:spPr/>
        <p:txBody>
          <a:bodyPr>
            <a:normAutofit fontScale="97500"/>
          </a:bodyPr>
          <a:lstStyle/>
          <a:p>
            <a:pPr marL="411480" lvl="0" indent="-342900">
              <a:buFont typeface="Wingdings" panose="05000000000000000000" charset="0"/>
              <a:buChar char=""/>
            </a:pPr>
            <a:r>
              <a:rPr altLang="en-US" sz="3000" dirty="0">
                <a:sym typeface="+mn-ea"/>
              </a:rPr>
              <a:t>在</a:t>
            </a:r>
            <a:r>
              <a:rPr lang="en-US" altLang="zh-CN" sz="3000" dirty="0">
                <a:sym typeface="+mn-ea"/>
              </a:rPr>
              <a:t>HTML</a:t>
            </a:r>
            <a:r>
              <a:rPr altLang="en-US" sz="3000" dirty="0">
                <a:sym typeface="+mn-ea"/>
              </a:rPr>
              <a:t>中使用</a:t>
            </a:r>
            <a:r>
              <a:rPr lang="en-US" altLang="zh-CN" sz="3000" dirty="0">
                <a:sym typeface="+mn-ea"/>
              </a:rPr>
              <a:t>CSS</a:t>
            </a:r>
            <a:r>
              <a:rPr altLang="en-US" sz="3000" dirty="0">
                <a:sym typeface="+mn-ea"/>
              </a:rPr>
              <a:t>的方法</a:t>
            </a:r>
            <a:r>
              <a:rPr lang="en-US" altLang="zh-CN" sz="3000" dirty="0">
                <a:solidFill>
                  <a:schemeClr val="tx1"/>
                </a:solidFill>
              </a:rPr>
              <a:t>——</a:t>
            </a:r>
            <a:r>
              <a:rPr altLang="en-US" sz="3000" dirty="0">
                <a:sym typeface="+mn-ea"/>
              </a:rPr>
              <a:t>导入样式</a:t>
            </a:r>
            <a:endParaRPr lang="en-US" altLang="en-US" dirty="0">
              <a:sym typeface="+mn-ea"/>
            </a:endParaRPr>
          </a:p>
          <a:p>
            <a:pPr marL="411480" lvl="0" indent="-342900">
              <a:buFont typeface="Wingdings" panose="05000000000000000000"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导入样式表与上一小节提到的链接样式表的功能基本相同，只是语法和运作方式上略有区别。</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sym typeface="+mn-ea"/>
            </a:endParaRPr>
          </a:p>
          <a:p>
            <a:pPr marL="411480" lvl="0" indent="-342900">
              <a:buFont typeface="Wingdings" panose="05000000000000000000"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采用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import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方式导入的样式表，在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文件初始化时，会被导入到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文件内，作为文件的一部分，类似内嵌式的效果。</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411480" lvl="0" indent="-342900">
              <a:buFont typeface="Wingdings" panose="05000000000000000000" charset="0"/>
              <a:buChar char=""/>
            </a:pP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使用 </a:t>
            </a:r>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@import </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导入</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411480" lvl="0" indent="-342900">
              <a:buFont typeface="Wingdings" panose="05000000000000000000" charset="0"/>
              <a:buChar char=""/>
            </a:pPr>
            <a:endParaRPr altLang="en-US" sz="2000" dirty="0"/>
          </a:p>
          <a:p>
            <a:pPr>
              <a:lnSpc>
                <a:spcPct val="114000"/>
              </a:lnSpc>
            </a:pPr>
            <a:endParaRPr lang="en-US" altLang="zh-CN" dirty="0"/>
          </a:p>
        </p:txBody>
      </p:sp>
      <p:pic>
        <p:nvPicPr>
          <p:cNvPr id="5" name="图片 4">
            <a:extLst>
              <a:ext uri="{FF2B5EF4-FFF2-40B4-BE49-F238E27FC236}">
                <a16:creationId xmlns:a16="http://schemas.microsoft.com/office/drawing/2014/main" id="{C261C4AD-6192-7387-431D-0050DE198B54}"/>
              </a:ext>
            </a:extLst>
          </p:cNvPr>
          <p:cNvPicPr>
            <a:picLocks noChangeAspect="1"/>
          </p:cNvPicPr>
          <p:nvPr/>
        </p:nvPicPr>
        <p:blipFill>
          <a:blip r:embed="rId3"/>
          <a:stretch>
            <a:fillRect/>
          </a:stretch>
        </p:blipFill>
        <p:spPr>
          <a:xfrm>
            <a:off x="993516" y="4149080"/>
            <a:ext cx="3807084" cy="1944216"/>
          </a:xfrm>
          <a:prstGeom prst="rect">
            <a:avLst/>
          </a:prstGeom>
        </p:spPr>
      </p:pic>
      <p:pic>
        <p:nvPicPr>
          <p:cNvPr id="12" name="图片 11">
            <a:extLst>
              <a:ext uri="{FF2B5EF4-FFF2-40B4-BE49-F238E27FC236}">
                <a16:creationId xmlns:a16="http://schemas.microsoft.com/office/drawing/2014/main" id="{3733EDB6-00F2-BA6C-2C8C-2F4AA880B42B}"/>
              </a:ext>
            </a:extLst>
          </p:cNvPr>
          <p:cNvPicPr>
            <a:picLocks noChangeAspect="1"/>
          </p:cNvPicPr>
          <p:nvPr/>
        </p:nvPicPr>
        <p:blipFill rotWithShape="1">
          <a:blip r:embed="rId4"/>
          <a:srcRect r="47322"/>
          <a:stretch/>
        </p:blipFill>
        <p:spPr>
          <a:xfrm>
            <a:off x="5436096" y="4221088"/>
            <a:ext cx="3348704" cy="1744914"/>
          </a:xfrm>
          <a:prstGeom prst="rect">
            <a:avLst/>
          </a:prstGeom>
        </p:spPr>
      </p:pic>
    </p:spTree>
    <p:extLst>
      <p:ext uri="{BB962C8B-B14F-4D97-AF65-F5344CB8AC3E}">
        <p14:creationId xmlns:p14="http://schemas.microsoft.com/office/powerpoint/2010/main" val="1585534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dirty="0">
              <a:solidFill>
                <a:schemeClr val="accent1"/>
              </a:solidFill>
            </a:endParaRPr>
          </a:p>
        </p:txBody>
      </p:sp>
      <p:sp>
        <p:nvSpPr>
          <p:cNvPr id="3" name="Rectangle 2"/>
          <p:cNvSpPr>
            <a:spLocks noGrp="1"/>
          </p:cNvSpPr>
          <p:nvPr>
            <p:ph idx="1"/>
          </p:nvPr>
        </p:nvSpPr>
        <p:spPr/>
        <p:txBody>
          <a:bodyPr>
            <a:normAutofit fontScale="97500"/>
          </a:bodyPr>
          <a:lstStyle/>
          <a:p>
            <a:pPr marL="411480" lvl="0" indent="-342900">
              <a:buFont typeface="Wingdings" panose="05000000000000000000" charset="0"/>
              <a:buChar char=""/>
            </a:pPr>
            <a:r>
              <a:rPr altLang="en-US" sz="3000" dirty="0">
                <a:sym typeface="+mn-ea"/>
              </a:rPr>
              <a:t>各种方式的优先级</a:t>
            </a:r>
            <a:r>
              <a:rPr lang="zh-CN" altLang="en-US" sz="3000" dirty="0">
                <a:sym typeface="+mn-ea"/>
              </a:rPr>
              <a:t>规则</a:t>
            </a:r>
            <a:endParaRPr lang="en-US" altLang="zh-CN" sz="3000" dirty="0">
              <a:sym typeface="+mn-ea"/>
            </a:endParaRPr>
          </a:p>
          <a:p>
            <a:pPr lvl="1" indent="-342900">
              <a:buFont typeface="Wingdings" panose="05000000000000000000" charset="0"/>
              <a:buChar char=""/>
            </a:pPr>
            <a:r>
              <a:rPr lang="en-US" altLang="en-US" sz="1800" b="1" kern="100" dirty="0">
                <a:latin typeface="Calibri" panose="020F0502020204030204" pitchFamily="34" charset="0"/>
                <a:ea typeface="宋体" panose="02010600030101010101" pitchFamily="2" charset="-122"/>
                <a:cs typeface="Times New Roman" panose="02020603050405020304" pitchFamily="18" charset="0"/>
              </a:rPr>
              <a:t>1. 行内式 &gt; 嵌入式 &gt; 外部样式；</a:t>
            </a:r>
          </a:p>
          <a:p>
            <a:pPr lvl="1" indent="-342900">
              <a:buFont typeface="Wingdings" panose="05000000000000000000" charset="0"/>
              <a:buChar char=""/>
            </a:pPr>
            <a:r>
              <a:rPr lang="en-US" altLang="en-US" sz="1800" b="1" kern="100" dirty="0">
                <a:latin typeface="Calibri" panose="020F0502020204030204" pitchFamily="34" charset="0"/>
                <a:ea typeface="宋体" panose="02010600030101010101" pitchFamily="2" charset="-122"/>
                <a:cs typeface="Times New Roman" panose="02020603050405020304" pitchFamily="18" charset="0"/>
              </a:rPr>
              <a:t>2. </a:t>
            </a:r>
            <a:r>
              <a:rPr lang="en-US" altLang="en-US" sz="1800" b="1" kern="100" dirty="0" err="1">
                <a:latin typeface="Calibri" panose="020F0502020204030204" pitchFamily="34" charset="0"/>
                <a:ea typeface="宋体" panose="02010600030101010101" pitchFamily="2" charset="-122"/>
                <a:cs typeface="Times New Roman" panose="02020603050405020304" pitchFamily="18" charset="0"/>
              </a:rPr>
              <a:t>外部样式中，出现在后面的优先级高于出现在前面的</a:t>
            </a:r>
            <a:r>
              <a:rPr lang="en-US" altLang="en-US" sz="1800" b="1" kern="100" dirty="0">
                <a:latin typeface="Calibri" panose="020F0502020204030204" pitchFamily="34" charset="0"/>
                <a:ea typeface="宋体" panose="02010600030101010101" pitchFamily="2" charset="-122"/>
                <a:cs typeface="Times New Roman" panose="02020603050405020304" pitchFamily="18" charset="0"/>
              </a:rPr>
              <a:t>。</a:t>
            </a:r>
          </a:p>
          <a:p>
            <a:pPr lvl="1" indent="-342900">
              <a:buFont typeface="Wingdings" panose="05000000000000000000" charset="0"/>
              <a:buChar char=""/>
            </a:pP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indent="-342900">
              <a:buFont typeface="Wingdings" panose="05000000000000000000" charset="0"/>
              <a:buChar cha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虽然各种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样式加入页面的方式有先后的优先级，但在建设网站时，最好只使用其中的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种，这样既有利于后期的维护和管理，也不会出现各种样式</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冲突</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的情况，便于设计者理顺设计的整体思路。</a:t>
            </a:r>
            <a:endParaRPr lang="en-US" altLang="en-US" dirty="0"/>
          </a:p>
          <a:p>
            <a:pPr marL="68580" indent="0">
              <a:lnSpc>
                <a:spcPct val="114000"/>
              </a:lnSpc>
              <a:buNone/>
            </a:pPr>
            <a:endParaRPr altLang="en-US" sz="2000" dirty="0"/>
          </a:p>
          <a:p>
            <a:pPr>
              <a:lnSpc>
                <a:spcPct val="114000"/>
              </a:lnSpc>
            </a:pPr>
            <a:endParaRPr lang="en-US" altLang="zh-CN" dirty="0"/>
          </a:p>
        </p:txBody>
      </p:sp>
    </p:spTree>
    <p:extLst>
      <p:ext uri="{BB962C8B-B14F-4D97-AF65-F5344CB8AC3E}">
        <p14:creationId xmlns:p14="http://schemas.microsoft.com/office/powerpoint/2010/main" val="144096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br>
              <a:rPr altLang="en-US" dirty="0"/>
            </a:br>
            <a:endParaRPr lang="zh-CN" altLang="en-US"/>
          </a:p>
        </p:txBody>
      </p:sp>
      <p:sp>
        <p:nvSpPr>
          <p:cNvPr id="3" name="内容占位符 2"/>
          <p:cNvSpPr>
            <a:spLocks noGrp="1"/>
          </p:cNvSpPr>
          <p:nvPr>
            <p:ph idx="1"/>
          </p:nvPr>
        </p:nvSpPr>
        <p:spPr/>
        <p:txBody>
          <a:bodyPr/>
          <a:lstStyle/>
          <a:p>
            <a:r>
              <a:rPr lang="zh-CN" altLang="en-US" dirty="0"/>
              <a:t>入门知识</a:t>
            </a:r>
          </a:p>
          <a:p>
            <a:r>
              <a:rPr altLang="en-US" dirty="0">
                <a:latin typeface="Calibri" panose="020F0502020204030204" charset="0"/>
                <a:cs typeface="Calibri" panose="020F0502020204030204" charset="0"/>
                <a:sym typeface="+mn-ea"/>
              </a:rPr>
              <a:t>理解</a:t>
            </a:r>
            <a:r>
              <a:rPr lang="en-US" altLang="zh-CN" dirty="0">
                <a:latin typeface="Calibri" panose="020F0502020204030204" charset="0"/>
                <a:cs typeface="Calibri" panose="020F0502020204030204" charset="0"/>
                <a:sym typeface="+mn-ea"/>
              </a:rPr>
              <a:t>CSS</a:t>
            </a:r>
            <a:r>
              <a:rPr altLang="en-US" dirty="0">
                <a:latin typeface="Calibri" panose="020F0502020204030204" charset="0"/>
                <a:cs typeface="Calibri" panose="020F0502020204030204" charset="0"/>
                <a:sym typeface="+mn-ea"/>
              </a:rPr>
              <a:t>规则</a:t>
            </a:r>
          </a:p>
          <a:p>
            <a:r>
              <a:rPr altLang="en-US" dirty="0">
                <a:latin typeface="Calibri" panose="020F0502020204030204" charset="0"/>
                <a:cs typeface="Calibri" panose="020F0502020204030204" charset="0"/>
                <a:sym typeface="+mn-ea"/>
              </a:rPr>
              <a:t>基本</a:t>
            </a:r>
            <a:r>
              <a:rPr lang="en-US" altLang="zh-CN" dirty="0">
                <a:latin typeface="Calibri" panose="020F0502020204030204" charset="0"/>
                <a:cs typeface="Calibri" panose="020F0502020204030204" charset="0"/>
                <a:sym typeface="+mn-ea"/>
              </a:rPr>
              <a:t>CSS</a:t>
            </a:r>
            <a:r>
              <a:rPr altLang="en-US" dirty="0">
                <a:latin typeface="Calibri" panose="020F0502020204030204" charset="0"/>
                <a:cs typeface="Calibri" panose="020F0502020204030204" charset="0"/>
                <a:sym typeface="+mn-ea"/>
              </a:rPr>
              <a:t>选择器</a:t>
            </a:r>
          </a:p>
          <a:p>
            <a:r>
              <a:rPr lang="en-US" altLang="zh-CN" dirty="0"/>
              <a:t>DEMO</a:t>
            </a:r>
          </a:p>
          <a:p>
            <a:r>
              <a:rPr altLang="en-US" dirty="0">
                <a:sym typeface="+mn-ea"/>
              </a:rPr>
              <a:t>在</a:t>
            </a:r>
            <a:r>
              <a:rPr lang="en-US" altLang="zh-CN" dirty="0">
                <a:sym typeface="+mn-ea"/>
              </a:rPr>
              <a:t>HTML</a:t>
            </a:r>
            <a:r>
              <a:rPr altLang="en-US" dirty="0">
                <a:sym typeface="+mn-ea"/>
              </a:rPr>
              <a:t>中使用</a:t>
            </a:r>
            <a:r>
              <a:rPr lang="en-US" altLang="zh-CN" dirty="0">
                <a:sym typeface="+mn-ea"/>
              </a:rPr>
              <a:t>CSS</a:t>
            </a:r>
            <a:r>
              <a:rPr altLang="en-US" dirty="0">
                <a:sym typeface="+mn-ea"/>
              </a:rPr>
              <a:t>的方法</a:t>
            </a:r>
          </a:p>
          <a:p>
            <a:r>
              <a:rPr lang="en-US" altLang="zh-CN" dirty="0"/>
              <a:t>DEMO</a:t>
            </a:r>
          </a:p>
          <a:p>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br>
              <a:rPr altLang="en-US" dirty="0"/>
            </a:br>
            <a:endParaRPr lang="zh-CN" altLang="en-US"/>
          </a:p>
        </p:txBody>
      </p:sp>
      <p:sp>
        <p:nvSpPr>
          <p:cNvPr id="3" name="内容占位符 2"/>
          <p:cNvSpPr>
            <a:spLocks noGrp="1"/>
          </p:cNvSpPr>
          <p:nvPr>
            <p:ph idx="1"/>
          </p:nvPr>
        </p:nvSpPr>
        <p:spPr/>
        <p:txBody>
          <a:bodyPr/>
          <a:lstStyle/>
          <a:p>
            <a:r>
              <a:rPr lang="zh-CN" altLang="en-US" dirty="0"/>
              <a:t>入门知识</a:t>
            </a:r>
          </a:p>
          <a:p>
            <a:r>
              <a:rPr altLang="en-US">
                <a:latin typeface="Calibri" panose="020F0502020204030204" charset="0"/>
                <a:cs typeface="Calibri" panose="020F0502020204030204" charset="0"/>
                <a:sym typeface="+mn-ea"/>
              </a:rPr>
              <a:t>理解</a:t>
            </a:r>
            <a:r>
              <a:rPr lang="en-US" altLang="zh-CN" dirty="0">
                <a:latin typeface="Calibri" panose="020F0502020204030204" charset="0"/>
                <a:cs typeface="Calibri" panose="020F0502020204030204" charset="0"/>
                <a:sym typeface="+mn-ea"/>
              </a:rPr>
              <a:t>CSS</a:t>
            </a:r>
            <a:r>
              <a:rPr altLang="en-US" dirty="0">
                <a:latin typeface="Calibri" panose="020F0502020204030204" charset="0"/>
                <a:cs typeface="Calibri" panose="020F0502020204030204" charset="0"/>
                <a:sym typeface="+mn-ea"/>
              </a:rPr>
              <a:t>规则</a:t>
            </a:r>
          </a:p>
          <a:p>
            <a:r>
              <a:rPr altLang="en-US" dirty="0">
                <a:latin typeface="Calibri" panose="020F0502020204030204" charset="0"/>
                <a:cs typeface="Calibri" panose="020F0502020204030204" charset="0"/>
                <a:sym typeface="+mn-ea"/>
              </a:rPr>
              <a:t>基本</a:t>
            </a:r>
            <a:r>
              <a:rPr lang="en-US" altLang="zh-CN" dirty="0">
                <a:latin typeface="Calibri" panose="020F0502020204030204" charset="0"/>
                <a:cs typeface="Calibri" panose="020F0502020204030204" charset="0"/>
                <a:sym typeface="+mn-ea"/>
              </a:rPr>
              <a:t>CSS</a:t>
            </a:r>
            <a:r>
              <a:rPr altLang="en-US" dirty="0">
                <a:latin typeface="Calibri" panose="020F0502020204030204" charset="0"/>
                <a:cs typeface="Calibri" panose="020F0502020204030204" charset="0"/>
                <a:sym typeface="+mn-ea"/>
              </a:rPr>
              <a:t>选择器</a:t>
            </a:r>
          </a:p>
          <a:p>
            <a:r>
              <a:rPr lang="en-US" altLang="zh-CN" dirty="0"/>
              <a:t>DEMO</a:t>
            </a:r>
          </a:p>
          <a:p>
            <a:r>
              <a:rPr altLang="en-US" dirty="0">
                <a:sym typeface="+mn-ea"/>
              </a:rPr>
              <a:t>在</a:t>
            </a:r>
            <a:r>
              <a:rPr lang="en-US" altLang="zh-CN" dirty="0">
                <a:sym typeface="+mn-ea"/>
              </a:rPr>
              <a:t>HTML</a:t>
            </a:r>
            <a:r>
              <a:rPr altLang="en-US" dirty="0">
                <a:sym typeface="+mn-ea"/>
              </a:rPr>
              <a:t>中使用</a:t>
            </a:r>
            <a:r>
              <a:rPr lang="en-US" altLang="zh-CN" dirty="0">
                <a:sym typeface="+mn-ea"/>
              </a:rPr>
              <a:t>CSS</a:t>
            </a:r>
            <a:r>
              <a:rPr altLang="en-US" dirty="0">
                <a:sym typeface="+mn-ea"/>
              </a:rPr>
              <a:t>的方法</a:t>
            </a:r>
          </a:p>
          <a:p>
            <a:r>
              <a:rPr lang="en-US" altLang="zh-CN" dirty="0"/>
              <a:t>DEMO</a:t>
            </a:r>
          </a:p>
          <a:p>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请看第</a:t>
            </a:r>
            <a:r>
              <a:rPr lang="en-US" altLang="zh-CN" dirty="0"/>
              <a:t>4</a:t>
            </a:r>
            <a:r>
              <a:rPr altLang="en-US" dirty="0"/>
              <a:t>章</a:t>
            </a:r>
            <a:r>
              <a:rPr lang="en-US" altLang="zh-CN" dirty="0"/>
              <a:t>——</a:t>
            </a:r>
            <a:br>
              <a:rPr lang="en-US" altLang="zh-CN" dirty="0"/>
            </a:br>
            <a:r>
              <a:rPr lang="en-US" altLang="zh-CN" dirty="0"/>
              <a:t>		CSS3</a:t>
            </a:r>
            <a:r>
              <a:rPr altLang="en-US" dirty="0"/>
              <a:t>选择器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br>
              <a:rPr altLang="en-US" dirty="0"/>
            </a:br>
            <a:endParaRPr lang="zh-CN" altLang="en-US"/>
          </a:p>
        </p:txBody>
      </p:sp>
      <p:sp>
        <p:nvSpPr>
          <p:cNvPr id="3" name="内容占位符 2"/>
          <p:cNvSpPr>
            <a:spLocks noGrp="1"/>
          </p:cNvSpPr>
          <p:nvPr>
            <p:ph idx="1"/>
          </p:nvPr>
        </p:nvSpPr>
        <p:spPr/>
        <p:txBody>
          <a:bodyPr/>
          <a:lstStyle/>
          <a:p>
            <a:pPr marL="68580" indent="0">
              <a:buNone/>
            </a:pPr>
            <a:r>
              <a:rPr lang="en-US" altLang="zh-CN"/>
              <a:t> </a:t>
            </a:r>
          </a:p>
        </p:txBody>
      </p:sp>
      <p:pic>
        <p:nvPicPr>
          <p:cNvPr id="4" name="图片 3" descr="20210412160333"/>
          <p:cNvPicPr>
            <a:picLocks noChangeAspect="1"/>
          </p:cNvPicPr>
          <p:nvPr/>
        </p:nvPicPr>
        <p:blipFill>
          <a:blip r:embed="rId2"/>
          <a:stretch>
            <a:fillRect/>
          </a:stretch>
        </p:blipFill>
        <p:spPr>
          <a:xfrm>
            <a:off x="2446337" y="1628800"/>
            <a:ext cx="4251325" cy="44132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3</a:t>
            </a:r>
            <a:r>
              <a:rPr altLang="en-US" dirty="0"/>
              <a:t>章</a:t>
            </a:r>
            <a:r>
              <a:rPr lang="en-US" dirty="0"/>
              <a:t>  </a:t>
            </a:r>
            <a:r>
              <a:rPr lang="en-US" altLang="zh-CN" dirty="0"/>
              <a:t>CSS</a:t>
            </a:r>
            <a:r>
              <a:rPr altLang="en-US" dirty="0"/>
              <a:t>语言基础</a:t>
            </a:r>
          </a:p>
        </p:txBody>
      </p:sp>
      <p:sp>
        <p:nvSpPr>
          <p:cNvPr id="3" name="Rectangle 2"/>
          <p:cNvSpPr>
            <a:spLocks noGrp="1"/>
          </p:cNvSpPr>
          <p:nvPr>
            <p:ph idx="1"/>
          </p:nvPr>
        </p:nvSpPr>
        <p:spPr/>
        <p:txBody>
          <a:bodyPr>
            <a:normAutofit/>
          </a:bodyPr>
          <a:lstStyle/>
          <a:p>
            <a:pPr>
              <a:lnSpc>
                <a:spcPct val="114000"/>
              </a:lnSpc>
            </a:pPr>
            <a:r>
              <a:rPr altLang="en-US" dirty="0"/>
              <a:t>入门知识</a:t>
            </a:r>
          </a:p>
          <a:p>
            <a:pPr lvl="1">
              <a:lnSpc>
                <a:spcPct val="114000"/>
              </a:lnSpc>
            </a:pPr>
            <a:r>
              <a:rPr lang="en-US" altLang="zh-CN" dirty="0"/>
              <a:t>CSS</a:t>
            </a:r>
            <a:r>
              <a:rPr altLang="en-US" dirty="0"/>
              <a:t>标准</a:t>
            </a:r>
            <a:endParaRPr lang="en-US" altLang="en-US" dirty="0"/>
          </a:p>
          <a:p>
            <a:pPr lvl="1">
              <a:lnSpc>
                <a:spcPct val="114000"/>
              </a:lnSpc>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CSS</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Cascading Style Sheet</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）中文译为层叠样式表，它是用于控制网页样式并允许将样式信息与网页内容分离的一种标记性语言。</a:t>
            </a:r>
            <a:endParaRPr lang="en-US" altLang="zh-CN" sz="1400" kern="100" dirty="0">
              <a:latin typeface="Calibri" panose="020F0502020204030204" pitchFamily="34" charset="0"/>
              <a:ea typeface="宋体" panose="02010600030101010101" pitchFamily="2" charset="-122"/>
              <a:cs typeface="Times New Roman" panose="02020603050405020304" pitchFamily="18" charset="0"/>
            </a:endParaRPr>
          </a:p>
          <a:p>
            <a:pPr lvl="1">
              <a:lnSpc>
                <a:spcPct val="115000"/>
              </a:lnSpc>
              <a:spcAft>
                <a:spcPts val="600"/>
              </a:spcAft>
            </a:pP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CSS</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也是由</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W3C</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组织负责制定和发布的。</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1996</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年</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12</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月，发布了</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CSS 1.0</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规范；</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1998</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年</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5</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月，发布了</a:t>
            </a:r>
            <a:r>
              <a:rPr lang="en-US" altLang="zh-CN" sz="1400" kern="100" dirty="0">
                <a:latin typeface="Calibri" panose="020F0502020204030204" pitchFamily="34" charset="0"/>
                <a:ea typeface="宋体" panose="02010600030101010101" pitchFamily="2" charset="-122"/>
                <a:cs typeface="Times New Roman" panose="02020603050405020304" pitchFamily="18" charset="0"/>
              </a:rPr>
              <a:t>2.0</a:t>
            </a:r>
            <a:r>
              <a:rPr lang="zh-CN" altLang="zh-CN" sz="1400" kern="100" dirty="0">
                <a:latin typeface="Calibri" panose="020F0502020204030204" pitchFamily="34" charset="0"/>
                <a:ea typeface="宋体" panose="02010600030101010101" pitchFamily="2" charset="-122"/>
                <a:cs typeface="Times New Roman" panose="02020603050405020304" pitchFamily="18" charset="0"/>
              </a:rPr>
              <a:t>规范。</a:t>
            </a:r>
          </a:p>
          <a:p>
            <a:pPr lvl="1"/>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此后，</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CSS3</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的规范于</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1999</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年开始制订，</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2001</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年</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5</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月</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23</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日</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W3C</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完成了</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CSS3</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的工作草案。从</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CSS3</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开始，它演进的一个主要变化就是</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W3C</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决定将</a:t>
            </a:r>
            <a:r>
              <a:rPr lang="en-US" altLang="zh-CN" sz="1400" kern="100" dirty="0">
                <a:effectLst/>
                <a:latin typeface="Calibri" panose="020F0502020204030204" pitchFamily="34" charset="0"/>
                <a:ea typeface="宋体" panose="02010600030101010101" pitchFamily="2" charset="-122"/>
                <a:cs typeface="Times New Roman" panose="02020603050405020304" pitchFamily="18" charset="0"/>
              </a:rPr>
              <a:t>CSS3</a:t>
            </a:r>
            <a:r>
              <a:rPr lang="zh-CN" altLang="zh-CN" sz="1400" kern="100" dirty="0">
                <a:effectLst/>
                <a:latin typeface="Calibri" panose="020F0502020204030204" pitchFamily="34" charset="0"/>
                <a:ea typeface="宋体" panose="02010600030101010101" pitchFamily="2" charset="-122"/>
                <a:cs typeface="Times New Roman" panose="02020603050405020304" pitchFamily="18" charset="0"/>
              </a:rPr>
              <a:t>分成一系列模块，各个模块可以独立制定和发布标准。</a:t>
            </a:r>
            <a:endParaRPr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3</a:t>
            </a:r>
            <a:r>
              <a:rPr altLang="en-US" dirty="0"/>
              <a:t>章</a:t>
            </a:r>
            <a:r>
              <a:rPr lang="en-US" dirty="0"/>
              <a:t>  </a:t>
            </a:r>
            <a:r>
              <a:rPr lang="en-US" altLang="zh-CN" dirty="0"/>
              <a:t>CSS</a:t>
            </a:r>
            <a:r>
              <a:rPr altLang="en-US" dirty="0"/>
              <a:t>语言基础</a:t>
            </a:r>
          </a:p>
        </p:txBody>
      </p:sp>
      <p:sp>
        <p:nvSpPr>
          <p:cNvPr id="3" name="Rectangle 2"/>
          <p:cNvSpPr>
            <a:spLocks noGrp="1"/>
          </p:cNvSpPr>
          <p:nvPr>
            <p:ph idx="1"/>
          </p:nvPr>
        </p:nvSpPr>
        <p:spPr/>
        <p:txBody>
          <a:bodyPr>
            <a:normAutofit fontScale="85000" lnSpcReduction="10000"/>
          </a:bodyPr>
          <a:lstStyle/>
          <a:p>
            <a:pPr>
              <a:lnSpc>
                <a:spcPct val="114000"/>
              </a:lnSpc>
            </a:pPr>
            <a:r>
              <a:rPr altLang="en-US" dirty="0"/>
              <a:t>入门知识</a:t>
            </a:r>
            <a:endParaRPr lang="zh-CN" altLang="en-US" dirty="0"/>
          </a:p>
          <a:p>
            <a:pPr lvl="2">
              <a:lnSpc>
                <a:spcPct val="114000"/>
              </a:lnSpc>
            </a:pPr>
            <a:r>
              <a:rPr lang="zh-CN" altLang="en-US" sz="2400" dirty="0"/>
              <a:t>传统</a:t>
            </a:r>
            <a:r>
              <a:rPr lang="en-US" altLang="zh-CN" sz="2400" dirty="0"/>
              <a:t>HTML</a:t>
            </a:r>
            <a:r>
              <a:rPr lang="zh-CN" altLang="en-US" sz="2400" dirty="0"/>
              <a:t>的缺点</a:t>
            </a:r>
          </a:p>
          <a:p>
            <a:pPr lvl="3">
              <a:lnSpc>
                <a:spcPct val="114000"/>
              </a:lnSpc>
            </a:pPr>
            <a:r>
              <a:rPr altLang="en-US" sz="2200" dirty="0"/>
              <a:t>维护困难</a:t>
            </a:r>
            <a:endParaRPr lang="en-US" altLang="en-US" sz="2200" dirty="0"/>
          </a:p>
          <a:p>
            <a:pPr lvl="4">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为了修改某个特殊标记（例如上例中的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&lt;h2&gt;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标记）的格式，需要花费很多的时间，尤其对于整个网站而言，后期修改和维护的成本很高。</a:t>
            </a:r>
            <a:endParaRPr altLang="en-US" dirty="0"/>
          </a:p>
          <a:p>
            <a:pPr lvl="3">
              <a:lnSpc>
                <a:spcPct val="114000"/>
              </a:lnSpc>
            </a:pPr>
            <a:r>
              <a:rPr altLang="en-US" sz="2200" dirty="0"/>
              <a:t>标记不足</a:t>
            </a:r>
            <a:endParaRPr lang="en-US" altLang="en-US" sz="2200" dirty="0"/>
          </a:p>
          <a:p>
            <a:pPr lvl="4">
              <a:lnSpc>
                <a:spcPct val="114000"/>
              </a:lnSpc>
            </a:pP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本身的标记很少，很多标记都是为网页内容服务的，而关于美工样式的标记，如文字间距、段落缩进等标记在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中很难找到。</a:t>
            </a:r>
            <a:endParaRPr altLang="en-US" dirty="0"/>
          </a:p>
          <a:p>
            <a:pPr lvl="3">
              <a:lnSpc>
                <a:spcPct val="114000"/>
              </a:lnSpc>
            </a:pPr>
            <a:r>
              <a:rPr altLang="en-US" sz="2200" dirty="0"/>
              <a:t>网页过</a:t>
            </a:r>
            <a:r>
              <a:rPr lang="en-US" altLang="zh-CN" dirty="0">
                <a:sym typeface="+mn-ea"/>
              </a:rPr>
              <a:t>“</a:t>
            </a:r>
            <a:r>
              <a:rPr altLang="en-US" sz="2200" dirty="0"/>
              <a:t>胖</a:t>
            </a:r>
            <a:r>
              <a:rPr lang="en-US" altLang="zh-CN" dirty="0">
                <a:sym typeface="+mn-ea"/>
              </a:rPr>
              <a:t>”</a:t>
            </a:r>
          </a:p>
          <a:p>
            <a:pPr lvl="4">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由于没有统一对各种风格样式进行控制，因此</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的页面往往体积过大，占用了很多宝贵的带宽。</a:t>
            </a:r>
            <a:endParaRPr altLang="en-US" dirty="0">
              <a:sym typeface="+mn-ea"/>
            </a:endParaRPr>
          </a:p>
          <a:p>
            <a:pPr lvl="3">
              <a:lnSpc>
                <a:spcPct val="114000"/>
              </a:lnSpc>
            </a:pPr>
            <a:r>
              <a:rPr altLang="en-US" sz="2200" dirty="0"/>
              <a:t>定位困难</a:t>
            </a:r>
            <a:endParaRPr lang="en-US" altLang="en-US" sz="2200" dirty="0"/>
          </a:p>
          <a:p>
            <a:pPr lvl="4">
              <a:lnSpc>
                <a:spcPct val="114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在整体布局页面时，</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对于各个模块的位置调整显得捉襟见肘，过多的其他标记同样也导致页面的复杂和后期维护的困难。</a:t>
            </a:r>
            <a:endParaRPr altLang="en-US" dirty="0"/>
          </a:p>
        </p:txBody>
      </p:sp>
    </p:spTree>
    <p:extLst>
      <p:ext uri="{BB962C8B-B14F-4D97-AF65-F5344CB8AC3E}">
        <p14:creationId xmlns:p14="http://schemas.microsoft.com/office/powerpoint/2010/main" val="370024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altLang="en-US" dirty="0"/>
              <a:t>第</a:t>
            </a:r>
            <a:r>
              <a:rPr lang="en-US" dirty="0"/>
              <a:t>3</a:t>
            </a:r>
            <a:r>
              <a:rPr altLang="en-US" dirty="0"/>
              <a:t>章</a:t>
            </a:r>
            <a:r>
              <a:rPr lang="en-US" dirty="0"/>
              <a:t>  </a:t>
            </a:r>
            <a:r>
              <a:rPr lang="en-US" altLang="zh-CN" dirty="0"/>
              <a:t>CSS</a:t>
            </a:r>
            <a:r>
              <a:rPr altLang="en-US" dirty="0"/>
              <a:t>语言基础</a:t>
            </a:r>
          </a:p>
        </p:txBody>
      </p:sp>
      <p:sp>
        <p:nvSpPr>
          <p:cNvPr id="3" name="Rectangle 2"/>
          <p:cNvSpPr>
            <a:spLocks noGrp="1"/>
          </p:cNvSpPr>
          <p:nvPr>
            <p:ph idx="1"/>
          </p:nvPr>
        </p:nvSpPr>
        <p:spPr/>
        <p:txBody>
          <a:bodyPr>
            <a:normAutofit/>
          </a:bodyPr>
          <a:lstStyle/>
          <a:p>
            <a:pPr lvl="1">
              <a:lnSpc>
                <a:spcPct val="114000"/>
              </a:lnSpc>
            </a:pPr>
            <a:r>
              <a:rPr lang="en-US" altLang="zh-CN" dirty="0"/>
              <a:t>CSS</a:t>
            </a:r>
            <a:r>
              <a:rPr altLang="en-US" dirty="0"/>
              <a:t>的引入：使用</a:t>
            </a:r>
            <a:r>
              <a:rPr lang="en-US" altLang="zh-CN" dirty="0"/>
              <a:t>&lt;style&gt;</a:t>
            </a:r>
            <a:r>
              <a:rPr altLang="en-US" dirty="0"/>
              <a:t>标记</a:t>
            </a:r>
            <a:endParaRPr lang="en-US" altLang="en-US" dirty="0"/>
          </a:p>
          <a:p>
            <a:pPr lvl="2">
              <a:lnSpc>
                <a:spcPct val="114000"/>
              </a:lnSpc>
            </a:pPr>
            <a:r>
              <a:rPr lang="zh-CN" altLang="en-US" sz="1600" dirty="0"/>
              <a:t>最核心的变化就是，原来由</a:t>
            </a:r>
            <a:r>
              <a:rPr lang="en-US" altLang="zh-CN" sz="1600" dirty="0"/>
              <a:t>HTML</a:t>
            </a:r>
            <a:r>
              <a:rPr lang="zh-CN" altLang="en-US" sz="1600" dirty="0"/>
              <a:t>同时承担的“内容”和“表现”双重任务，现在分离了，内容仍然由</a:t>
            </a:r>
            <a:r>
              <a:rPr lang="en-US" altLang="zh-CN" sz="1600" dirty="0"/>
              <a:t>HTML</a:t>
            </a:r>
            <a:r>
              <a:rPr lang="zh-CN" altLang="en-US" sz="1600" dirty="0"/>
              <a:t>负责，而表现形式则是通过</a:t>
            </a:r>
            <a:r>
              <a:rPr lang="en-US" altLang="zh-CN" sz="1600" dirty="0"/>
              <a:t>&lt;style&gt;</a:t>
            </a:r>
            <a:r>
              <a:rPr lang="zh-CN" altLang="en-US" sz="1600" dirty="0"/>
              <a:t>标记中的</a:t>
            </a:r>
            <a:r>
              <a:rPr lang="en-US" altLang="zh-CN" sz="1600" dirty="0"/>
              <a:t>CSS</a:t>
            </a:r>
            <a:r>
              <a:rPr lang="zh-CN" altLang="en-US" sz="1600" dirty="0"/>
              <a:t>代码负责的。</a:t>
            </a:r>
            <a:endParaRPr altLang="en-US" sz="1600" dirty="0"/>
          </a:p>
        </p:txBody>
      </p:sp>
      <p:pic>
        <p:nvPicPr>
          <p:cNvPr id="6" name="file:///C:\Drafs\case-base\production\h5+c3/.\img\03-001.png">
            <a:extLst>
              <a:ext uri="{FF2B5EF4-FFF2-40B4-BE49-F238E27FC236}">
                <a16:creationId xmlns:a16="http://schemas.microsoft.com/office/drawing/2014/main" id="{840DB162-E167-26D7-D05C-85E79C0C2B44}"/>
              </a:ext>
            </a:extLst>
          </p:cNvPr>
          <p:cNvPicPr>
            <a:picLocks noChangeAspect="1"/>
          </p:cNvPicPr>
          <p:nvPr/>
        </p:nvPicPr>
        <p:blipFill>
          <a:blip r:embed="rId3"/>
          <a:srcRect/>
          <a:stretch>
            <a:fillRect/>
          </a:stretch>
        </p:blipFill>
        <p:spPr>
          <a:xfrm>
            <a:off x="5731133" y="3328822"/>
            <a:ext cx="2150745" cy="1706245"/>
          </a:xfrm>
          <a:prstGeom prst="rect">
            <a:avLst/>
          </a:prstGeom>
        </p:spPr>
      </p:pic>
      <p:pic>
        <p:nvPicPr>
          <p:cNvPr id="8" name="图片 7">
            <a:extLst>
              <a:ext uri="{FF2B5EF4-FFF2-40B4-BE49-F238E27FC236}">
                <a16:creationId xmlns:a16="http://schemas.microsoft.com/office/drawing/2014/main" id="{78FF7BB7-5652-4710-7F08-C075611CF82A}"/>
              </a:ext>
            </a:extLst>
          </p:cNvPr>
          <p:cNvPicPr>
            <a:picLocks noChangeAspect="1"/>
          </p:cNvPicPr>
          <p:nvPr/>
        </p:nvPicPr>
        <p:blipFill>
          <a:blip r:embed="rId4"/>
          <a:stretch>
            <a:fillRect/>
          </a:stretch>
        </p:blipFill>
        <p:spPr>
          <a:xfrm>
            <a:off x="1788641" y="3320337"/>
            <a:ext cx="3250779" cy="1629092"/>
          </a:xfrm>
          <a:prstGeom prst="rect">
            <a:avLst/>
          </a:prstGeom>
        </p:spPr>
      </p:pic>
      <p:pic>
        <p:nvPicPr>
          <p:cNvPr id="10" name="图片 9">
            <a:extLst>
              <a:ext uri="{FF2B5EF4-FFF2-40B4-BE49-F238E27FC236}">
                <a16:creationId xmlns:a16="http://schemas.microsoft.com/office/drawing/2014/main" id="{A06971BE-ADB7-92E1-6010-4117983C32A0}"/>
              </a:ext>
            </a:extLst>
          </p:cNvPr>
          <p:cNvPicPr>
            <a:picLocks noChangeAspect="1"/>
          </p:cNvPicPr>
          <p:nvPr/>
        </p:nvPicPr>
        <p:blipFill>
          <a:blip r:embed="rId5"/>
          <a:stretch>
            <a:fillRect/>
          </a:stretch>
        </p:blipFill>
        <p:spPr>
          <a:xfrm>
            <a:off x="1772202" y="5112276"/>
            <a:ext cx="3313009" cy="1629092"/>
          </a:xfrm>
          <a:prstGeom prst="rect">
            <a:avLst/>
          </a:prstGeom>
        </p:spPr>
      </p:pic>
      <p:pic>
        <p:nvPicPr>
          <p:cNvPr id="11" name="file:///C:\Drafs\case-base\production\h5+c3/.\img\03-002.png">
            <a:extLst>
              <a:ext uri="{FF2B5EF4-FFF2-40B4-BE49-F238E27FC236}">
                <a16:creationId xmlns:a16="http://schemas.microsoft.com/office/drawing/2014/main" id="{85568C80-2218-D7CF-1DFB-639CC1406B85}"/>
              </a:ext>
            </a:extLst>
          </p:cNvPr>
          <p:cNvPicPr>
            <a:picLocks noChangeAspect="1"/>
          </p:cNvPicPr>
          <p:nvPr/>
        </p:nvPicPr>
        <p:blipFill>
          <a:blip r:embed="rId6"/>
          <a:srcRect/>
          <a:stretch>
            <a:fillRect/>
          </a:stretch>
        </p:blipFill>
        <p:spPr>
          <a:xfrm>
            <a:off x="5705301" y="5099764"/>
            <a:ext cx="2251075" cy="1785620"/>
          </a:xfrm>
          <a:prstGeom prst="rect">
            <a:avLst/>
          </a:prstGeom>
        </p:spPr>
      </p:pic>
    </p:spTree>
    <p:extLst>
      <p:ext uri="{BB962C8B-B14F-4D97-AF65-F5344CB8AC3E}">
        <p14:creationId xmlns:p14="http://schemas.microsoft.com/office/powerpoint/2010/main" val="3021272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p:txBody>
          <a:bodyPr>
            <a:normAutofit/>
          </a:bodyPr>
          <a:lstStyle/>
          <a:p>
            <a:r>
              <a:rPr altLang="en-US" sz="3000" dirty="0">
                <a:latin typeface="Calibri" panose="020F0502020204030204" charset="0"/>
                <a:cs typeface="Calibri" panose="020F0502020204030204" charset="0"/>
                <a:sym typeface="+mn-ea"/>
              </a:rPr>
              <a:t>理解</a:t>
            </a:r>
            <a:r>
              <a:rPr lang="en-US" altLang="zh-CN" sz="3000" dirty="0">
                <a:latin typeface="Calibri" panose="020F0502020204030204" charset="0"/>
                <a:cs typeface="Calibri" panose="020F0502020204030204" charset="0"/>
                <a:sym typeface="+mn-ea"/>
              </a:rPr>
              <a:t>CSS</a:t>
            </a:r>
            <a:r>
              <a:rPr altLang="en-US" sz="3000" dirty="0">
                <a:latin typeface="Calibri" panose="020F0502020204030204" charset="0"/>
                <a:cs typeface="Calibri" panose="020F0502020204030204" charset="0"/>
                <a:sym typeface="+mn-ea"/>
              </a:rPr>
              <a:t>规则</a:t>
            </a:r>
            <a:endParaRPr lang="en-US" altLang="en-US" sz="3000" dirty="0">
              <a:latin typeface="Calibri" panose="020F0502020204030204" charset="0"/>
              <a:cs typeface="Calibri" panose="020F0502020204030204" charset="0"/>
              <a:sym typeface="+mn-ea"/>
            </a:endParaRPr>
          </a:p>
          <a:p>
            <a:pPr lvl="1"/>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在具体使用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之前，请读者先思考一个生活中的问题，通常我们是如何描述一个人的</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lvl="1"/>
            <a:r>
              <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rPr>
              <a:t>张飞</a:t>
            </a: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a:t>
            </a:r>
            <a:b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b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    </a:t>
            </a:r>
            <a:r>
              <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rPr>
              <a:t>身高：</a:t>
            </a: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185cm</a:t>
            </a:r>
            <a:r>
              <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rPr>
              <a:t>；</a:t>
            </a:r>
            <a:b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b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    </a:t>
            </a:r>
            <a:r>
              <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rPr>
              <a:t>体重：</a:t>
            </a: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105kg</a:t>
            </a:r>
            <a:r>
              <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rPr>
              <a:t>；</a:t>
            </a:r>
            <a:b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b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    </a:t>
            </a:r>
            <a:r>
              <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rPr>
              <a:t>性别：男；</a:t>
            </a:r>
            <a:b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b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    </a:t>
            </a:r>
            <a:r>
              <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rPr>
              <a:t>民族：汉族；</a:t>
            </a:r>
            <a:b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br>
            <a:r>
              <a:rPr lang="en-US" altLang="zh-CN" sz="1800" b="1" dirty="0">
                <a:effectLst/>
                <a:latin typeface="Courier New" panose="02070309020205020404" pitchFamily="49" charset="0"/>
                <a:ea typeface="宋体" panose="02010600030101010101" pitchFamily="2" charset="-122"/>
                <a:cs typeface="Times New Roman" panose="02020603050405020304" pitchFamily="18" charset="0"/>
              </a:rPr>
              <a:t>}</a:t>
            </a:r>
            <a:endParaRPr lang="zh-CN" altLang="zh-CN" sz="1800" b="1" dirty="0">
              <a:effectLst/>
              <a:latin typeface="Courier New" panose="02070309020205020404" pitchFamily="49" charset="0"/>
              <a:ea typeface="宋体" panose="02010600030101010101" pitchFamily="2" charset="-122"/>
              <a:cs typeface="Times New Roman" panose="02020603050405020304" pitchFamily="18" charset="0"/>
            </a:endParaRPr>
          </a:p>
          <a:p>
            <a:pPr lvl="1"/>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这个表实际上是由</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个要素组成的，即姓名、属性和属性值。通过这样一张表，就可以把一个人的基本情况描述出来了。表中每一行分别描述了一个人的某一种属性，以及该属性的属性值。</a:t>
            </a:r>
          </a:p>
          <a:p>
            <a:pPr lvl="1"/>
            <a:endParaRPr altLang="en-US" dirty="0">
              <a:latin typeface="Calibri" panose="020F0502020204030204" charset="0"/>
              <a:cs typeface="Calibri" panose="020F0502020204030204" charset="0"/>
              <a:sym typeface="+mn-ea"/>
            </a:endParaRPr>
          </a:p>
        </p:txBody>
      </p:sp>
    </p:spTree>
    <p:extLst>
      <p:ext uri="{BB962C8B-B14F-4D97-AF65-F5344CB8AC3E}">
        <p14:creationId xmlns:p14="http://schemas.microsoft.com/office/powerpoint/2010/main" val="311074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p:txBody>
          <a:bodyPr>
            <a:normAutofit/>
          </a:bodyPr>
          <a:lstStyle/>
          <a:p>
            <a:r>
              <a:rPr altLang="en-US" sz="3000" dirty="0">
                <a:latin typeface="Calibri" panose="020F0502020204030204" charset="0"/>
                <a:cs typeface="Calibri" panose="020F0502020204030204" charset="0"/>
                <a:sym typeface="+mn-ea"/>
              </a:rPr>
              <a:t>理解</a:t>
            </a:r>
            <a:r>
              <a:rPr lang="en-US" altLang="zh-CN" sz="3000" dirty="0">
                <a:latin typeface="Calibri" panose="020F0502020204030204" charset="0"/>
                <a:cs typeface="Calibri" panose="020F0502020204030204" charset="0"/>
                <a:sym typeface="+mn-ea"/>
              </a:rPr>
              <a:t>CSS</a:t>
            </a:r>
            <a:r>
              <a:rPr altLang="en-US" sz="3000" dirty="0">
                <a:latin typeface="Calibri" panose="020F0502020204030204" charset="0"/>
                <a:cs typeface="Calibri" panose="020F0502020204030204" charset="0"/>
                <a:sym typeface="+mn-ea"/>
              </a:rPr>
              <a:t>规则</a:t>
            </a:r>
            <a:endParaRPr lang="en-US" altLang="en-US" sz="3000" dirty="0">
              <a:latin typeface="Calibri" panose="020F0502020204030204" charset="0"/>
              <a:cs typeface="Calibri" panose="020F0502020204030204" charset="0"/>
              <a:sym typeface="+mn-ea"/>
            </a:endParaRPr>
          </a:p>
          <a:p>
            <a:pPr lvl="1"/>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的作用就是设置网页的各个组成部分的表现形式。因此，如果把上面的表换成描述网页上一个标题的属性表</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r>
              <a:rPr lang="en-US" altLang="zh-CN" sz="1800" kern="100" dirty="0">
                <a:latin typeface="Calibri" panose="020F0502020204030204" pitchFamily="34" charset="0"/>
                <a:ea typeface="宋体" panose="02010600030101010101" pitchFamily="2" charset="-122"/>
                <a:cs typeface="Times New Roman" panose="02020603050405020304" pitchFamily="18" charset="0"/>
              </a:rPr>
              <a:t>CSS</a:t>
            </a:r>
            <a:r>
              <a:rPr lang="zh-CN" altLang="en-US" sz="1800" kern="100" dirty="0">
                <a:latin typeface="Calibri" panose="020F0502020204030204" pitchFamily="34" charset="0"/>
                <a:ea typeface="宋体" panose="02010600030101010101" pitchFamily="2" charset="-122"/>
                <a:cs typeface="Times New Roman" panose="02020603050405020304" pitchFamily="18" charset="0"/>
              </a:rPr>
              <a:t>的作用就是设置网页的各个组成部分的表现形式。因此，如果把上面的表格换成描述网页上一个标题的属性表，可以设想应该大致是</a:t>
            </a:r>
            <a:r>
              <a:rPr lang="zh-CN" altLang="en-US" sz="1800" kern="100">
                <a:latin typeface="Calibri" panose="020F0502020204030204" pitchFamily="34" charset="0"/>
                <a:ea typeface="宋体" panose="02010600030101010101" pitchFamily="2" charset="-122"/>
                <a:cs typeface="Times New Roman" panose="02020603050405020304" pitchFamily="18" charset="0"/>
              </a:rPr>
              <a:t>这个样子。</a:t>
            </a:r>
            <a:endParaRPr lang="en-US" altLang="zh-CN" sz="1800" kern="100" dirty="0">
              <a:latin typeface="Calibri" panose="020F0502020204030204" pitchFamily="34" charset="0"/>
              <a:ea typeface="宋体" panose="02010600030101010101" pitchFamily="2" charset="-122"/>
              <a:cs typeface="Times New Roman" panose="02020603050405020304" pitchFamily="18" charset="0"/>
            </a:endParaRPr>
          </a:p>
          <a:p>
            <a:pPr lvl="1"/>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lvl="1"/>
            <a:endParaRPr altLang="en-US" dirty="0">
              <a:latin typeface="Calibri" panose="020F0502020204030204" charset="0"/>
              <a:cs typeface="Calibri" panose="020F0502020204030204" charset="0"/>
              <a:sym typeface="+mn-ea"/>
            </a:endParaRPr>
          </a:p>
        </p:txBody>
      </p:sp>
      <p:pic>
        <p:nvPicPr>
          <p:cNvPr id="5" name="图片 4">
            <a:extLst>
              <a:ext uri="{FF2B5EF4-FFF2-40B4-BE49-F238E27FC236}">
                <a16:creationId xmlns:a16="http://schemas.microsoft.com/office/drawing/2014/main" id="{C758D878-C517-5951-6678-ED5BE153E3FA}"/>
              </a:ext>
            </a:extLst>
          </p:cNvPr>
          <p:cNvPicPr>
            <a:picLocks noChangeAspect="1"/>
          </p:cNvPicPr>
          <p:nvPr/>
        </p:nvPicPr>
        <p:blipFill>
          <a:blip r:embed="rId2"/>
          <a:stretch>
            <a:fillRect/>
          </a:stretch>
        </p:blipFill>
        <p:spPr>
          <a:xfrm>
            <a:off x="1403648" y="4221088"/>
            <a:ext cx="2088233" cy="1726666"/>
          </a:xfrm>
          <a:prstGeom prst="rect">
            <a:avLst/>
          </a:prstGeom>
        </p:spPr>
      </p:pic>
      <p:pic>
        <p:nvPicPr>
          <p:cNvPr id="7" name="图片 6">
            <a:extLst>
              <a:ext uri="{FF2B5EF4-FFF2-40B4-BE49-F238E27FC236}">
                <a16:creationId xmlns:a16="http://schemas.microsoft.com/office/drawing/2014/main" id="{4C6C322F-16C0-5026-29F8-F846C5B3F17A}"/>
              </a:ext>
            </a:extLst>
          </p:cNvPr>
          <p:cNvPicPr>
            <a:picLocks noChangeAspect="1"/>
          </p:cNvPicPr>
          <p:nvPr/>
        </p:nvPicPr>
        <p:blipFill rotWithShape="1">
          <a:blip r:embed="rId3"/>
          <a:srcRect t="4000"/>
          <a:stretch/>
        </p:blipFill>
        <p:spPr>
          <a:xfrm>
            <a:off x="4353506" y="4221088"/>
            <a:ext cx="4261535" cy="1728192"/>
          </a:xfrm>
          <a:prstGeom prst="rect">
            <a:avLst/>
          </a:prstGeom>
        </p:spPr>
      </p:pic>
    </p:spTree>
    <p:extLst>
      <p:ext uri="{BB962C8B-B14F-4D97-AF65-F5344CB8AC3E}">
        <p14:creationId xmlns:p14="http://schemas.microsoft.com/office/powerpoint/2010/main" val="466895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en-US" dirty="0">
                <a:sym typeface="+mn-ea"/>
              </a:rPr>
              <a:t>第</a:t>
            </a:r>
            <a:r>
              <a:rPr lang="en-US" dirty="0">
                <a:sym typeface="+mn-ea"/>
              </a:rPr>
              <a:t>3</a:t>
            </a:r>
            <a:r>
              <a:rPr altLang="en-US" dirty="0">
                <a:sym typeface="+mn-ea"/>
              </a:rPr>
              <a:t>章</a:t>
            </a:r>
            <a:r>
              <a:rPr lang="en-US" dirty="0">
                <a:sym typeface="+mn-ea"/>
              </a:rPr>
              <a:t>  </a:t>
            </a:r>
            <a:r>
              <a:rPr lang="en-US" altLang="zh-CN" dirty="0">
                <a:sym typeface="+mn-ea"/>
              </a:rPr>
              <a:t>CSS</a:t>
            </a:r>
            <a:r>
              <a:rPr altLang="en-US" dirty="0">
                <a:sym typeface="+mn-ea"/>
              </a:rPr>
              <a:t>语言基础</a:t>
            </a:r>
            <a:endParaRPr lang="zh-CN" altLang="en-US"/>
          </a:p>
        </p:txBody>
      </p:sp>
      <p:sp>
        <p:nvSpPr>
          <p:cNvPr id="3" name="内容占位符 2"/>
          <p:cNvSpPr>
            <a:spLocks noGrp="1"/>
          </p:cNvSpPr>
          <p:nvPr>
            <p:ph idx="1"/>
          </p:nvPr>
        </p:nvSpPr>
        <p:spPr/>
        <p:txBody>
          <a:bodyPr>
            <a:normAutofit/>
          </a:bodyPr>
          <a:lstStyle/>
          <a:p>
            <a:r>
              <a:rPr altLang="en-US" sz="3000" dirty="0">
                <a:latin typeface="Calibri" panose="020F0502020204030204" charset="0"/>
                <a:cs typeface="Calibri" panose="020F0502020204030204" charset="0"/>
                <a:sym typeface="+mn-ea"/>
              </a:rPr>
              <a:t>基本</a:t>
            </a:r>
            <a:r>
              <a:rPr lang="en-US" altLang="zh-CN" sz="3000" dirty="0">
                <a:latin typeface="Calibri" panose="020F0502020204030204" charset="0"/>
                <a:cs typeface="Calibri" panose="020F0502020204030204" charset="0"/>
                <a:sym typeface="+mn-ea"/>
              </a:rPr>
              <a:t>CSS</a:t>
            </a:r>
            <a:r>
              <a:rPr altLang="en-US" sz="3000" dirty="0">
                <a:latin typeface="Calibri" panose="020F0502020204030204" charset="0"/>
                <a:cs typeface="Calibri" panose="020F0502020204030204" charset="0"/>
                <a:sym typeface="+mn-ea"/>
              </a:rPr>
              <a:t>选择器</a:t>
            </a:r>
            <a:endParaRPr lang="en-US" altLang="en-US" sz="3000" dirty="0">
              <a:latin typeface="Calibri" panose="020F0502020204030204" charset="0"/>
              <a:cs typeface="Calibri" panose="020F0502020204030204" charset="0"/>
              <a:sym typeface="+mn-ea"/>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的三个组成部分中，</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是很重要的，它指定了对哪些网页元素进行设置，因此，它有一个专门的名称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selector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选择器是</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中很重要的概念，所有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语言中的标记样式都是通过不同的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选择器进行控制的。用户只需要通过选择器对不同的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HTML</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标签进行选择，并赋予各种样式声明，即可实现各种效果。</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CSS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中，有几种不同类型的选择，本节先来介绍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选择器。所谓</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基本</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，是相对于下一节中要介绍</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选择器而言的。也就是说</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复合</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选择器是通过对基本选择器进行组合而构成的。</a:t>
            </a:r>
          </a:p>
          <a:p>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基本选择器有标记选择器、类别选择器和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ID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选择器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种</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altLang="en-US" sz="3000" dirty="0">
              <a:latin typeface="Calibri" panose="020F0502020204030204" charset="0"/>
              <a:cs typeface="Calibri" panose="020F0502020204030204" charset="0"/>
              <a:sym typeface="+mn-ea"/>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VlYTk1MDZiMjA5ZGJmMzVhNDc1MDc5YjkyZGE1OT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603,&quot;width&quot;:1440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roducingPowerPoint2007">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53000"/>
                <a:satMod val="200000"/>
              </a:schemeClr>
              <a:schemeClr val="phClr">
                <a:tint val="78000"/>
                <a:satMod val="2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IntroducingPowerPoint2007</Template>
  <TotalTime>0</TotalTime>
  <Words>1361</Words>
  <Application>Microsoft Office PowerPoint</Application>
  <PresentationFormat>全屏显示(4:3)</PresentationFormat>
  <Paragraphs>106</Paragraphs>
  <Slides>21</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华文细黑</vt:lpstr>
      <vt:lpstr>Calibri</vt:lpstr>
      <vt:lpstr>Corbel</vt:lpstr>
      <vt:lpstr>Courier New</vt:lpstr>
      <vt:lpstr>Wingdings</vt:lpstr>
      <vt:lpstr>Wingdings 2</vt:lpstr>
      <vt:lpstr>Wingdings 3</vt:lpstr>
      <vt:lpstr>IntroducingPowerPoint2007</vt:lpstr>
      <vt:lpstr>HTML5+CSS3+JavaScript 2021.6</vt:lpstr>
      <vt:lpstr>第3章  CSS语言基础 </vt:lpstr>
      <vt:lpstr>第3章  CSS语言基础 </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vt:lpstr>
      <vt:lpstr>第3章  CSS语言基础 </vt:lpstr>
      <vt:lpstr>请看第4章——   CSS3选择器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186</cp:revision>
  <dcterms:created xsi:type="dcterms:W3CDTF">2007-10-30T08:30:00Z</dcterms:created>
  <dcterms:modified xsi:type="dcterms:W3CDTF">2022-12-05T01:18:07Z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2052</vt:i4>
  </property>
  <property fmtid="{D5CDD505-2E9C-101B-9397-08002B2CF9AE}" pid="3" name="_Version">
    <vt:lpwstr>12.0.4518</vt:lpwstr>
  </property>
  <property fmtid="{D5CDD505-2E9C-101B-9397-08002B2CF9AE}" pid="4" name="ICV">
    <vt:lpwstr>3E908A4BD3014AF1BC22767BD3898651</vt:lpwstr>
  </property>
  <property fmtid="{D5CDD505-2E9C-101B-9397-08002B2CF9AE}" pid="5" name="KSOProductBuildVer">
    <vt:lpwstr>2052-11.1.0.11691</vt:lpwstr>
  </property>
</Properties>
</file>