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9939338" cy="14368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1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3" y="8468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6"/>
            <a:ext cx="6080654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1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79"/>
            <a:ext cx="4852988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799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07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83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85800"/>
            <a:ext cx="9144002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8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44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132981"/>
            <a:ext cx="853598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23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2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978400"/>
            <a:ext cx="8534402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88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5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766733"/>
            <a:ext cx="8534402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24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77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1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36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3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006600"/>
            <a:ext cx="853440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88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1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8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4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7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29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0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11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5943602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9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1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4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4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70" y="2963334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1"/>
            <a:ext cx="160020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1"/>
            <a:ext cx="754380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1" y="557847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139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3" indent="-28575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65" indent="-28575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69" indent="-171452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75" indent="-171452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1EEB31-3580-4A8B-90D7-8F07BCA5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52" y="295782"/>
            <a:ext cx="5282724" cy="658653"/>
          </a:xfrm>
        </p:spPr>
        <p:txBody>
          <a:bodyPr>
            <a:noAutofit/>
          </a:bodyPr>
          <a:lstStyle/>
          <a:p>
            <a:r>
              <a:rPr lang="en-SG" altLang="zh-CN" sz="2400" b="1" dirty="0">
                <a:solidFill>
                  <a:schemeClr val="tx1"/>
                </a:solidFill>
              </a:rPr>
              <a:t>Pure Organic Beauty Spa 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☎</a:t>
            </a:r>
            <a:r>
              <a:rPr lang="en-US" altLang="zh-CN" sz="2400" b="1" dirty="0">
                <a:solidFill>
                  <a:schemeClr val="tx1"/>
                </a:solidFill>
              </a:rPr>
              <a:t>96427920</a:t>
            </a:r>
            <a:endParaRPr lang="en-SG" altLang="zh-CN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hitting a ball with a tennis racket&#10;&#10;Description automatically generated">
            <a:extLst>
              <a:ext uri="{FF2B5EF4-FFF2-40B4-BE49-F238E27FC236}">
                <a16:creationId xmlns:a16="http://schemas.microsoft.com/office/drawing/2014/main" id="{88FCD689-B797-45C7-A4C2-027B146B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05" y="4296603"/>
            <a:ext cx="4514850" cy="2486025"/>
          </a:xfrm>
          <a:prstGeom prst="rect">
            <a:avLst/>
          </a:pr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7C63B7D3-AA59-496B-8C3E-F5E6EFFA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3838508"/>
            <a:ext cx="2336500" cy="2863358"/>
          </a:xfrm>
          <a:prstGeom prst="rect">
            <a:avLst/>
          </a:prstGeom>
        </p:spPr>
      </p:pic>
      <p:pic>
        <p:nvPicPr>
          <p:cNvPr id="9" name="Picture 8" descr="A person running on a treadmill&#10;&#10;Description automatically generated with medium confidence">
            <a:extLst>
              <a:ext uri="{FF2B5EF4-FFF2-40B4-BE49-F238E27FC236}">
                <a16:creationId xmlns:a16="http://schemas.microsoft.com/office/drawing/2014/main" id="{5224A335-DAEC-4024-A3E3-4C2FD750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5" y="542316"/>
            <a:ext cx="3680736" cy="252743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592571-BCC9-4B5B-ABDA-BDA00C357997}"/>
              </a:ext>
            </a:extLst>
          </p:cNvPr>
          <p:cNvSpPr txBox="1">
            <a:spLocks/>
          </p:cNvSpPr>
          <p:nvPr/>
        </p:nvSpPr>
        <p:spPr>
          <a:xfrm>
            <a:off x="4304779" y="1378439"/>
            <a:ext cx="7670056" cy="286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sz="2800" b="1" dirty="0">
                <a:solidFill>
                  <a:schemeClr val="accent5"/>
                </a:solidFill>
              </a:rPr>
              <a:t>Specialised in (</a:t>
            </a:r>
            <a:r>
              <a:rPr lang="zh-CN" altLang="en-US" sz="2800" b="1" dirty="0">
                <a:solidFill>
                  <a:schemeClr val="accent5"/>
                </a:solidFill>
              </a:rPr>
              <a:t>专业治疗</a:t>
            </a:r>
            <a:r>
              <a:rPr lang="en-SG" altLang="zh-CN" sz="2800" b="1" dirty="0">
                <a:solidFill>
                  <a:schemeClr val="accent5"/>
                </a:solidFill>
              </a:rPr>
              <a:t>)</a:t>
            </a:r>
            <a:r>
              <a:rPr lang="zh-CN" altLang="en-US" sz="2800" b="1" dirty="0">
                <a:solidFill>
                  <a:schemeClr val="accent5"/>
                </a:solidFill>
              </a:rPr>
              <a:t>：</a:t>
            </a:r>
            <a:endParaRPr lang="en-SG" altLang="zh-CN" sz="2800" b="1" dirty="0">
              <a:solidFill>
                <a:schemeClr val="accent5"/>
              </a:solidFill>
            </a:endParaRPr>
          </a:p>
          <a:p>
            <a:pPr marL="457206" indent="-457206">
              <a:buFont typeface="Wingdings" panose="05000000000000000000" pitchFamily="2" charset="2"/>
              <a:buChar char="ü"/>
            </a:pPr>
            <a:r>
              <a:rPr lang="en-SG" sz="2800" b="1" dirty="0">
                <a:solidFill>
                  <a:srgbClr val="FF0000"/>
                </a:solidFill>
              </a:rPr>
              <a:t>Frozen Shoulder </a:t>
            </a:r>
            <a:r>
              <a:rPr lang="zh-CN" altLang="en-US" sz="2800" b="1" dirty="0">
                <a:solidFill>
                  <a:srgbClr val="FF0000"/>
                </a:solidFill>
              </a:rPr>
              <a:t>（五十肩）</a:t>
            </a:r>
            <a:endParaRPr lang="en-SG" altLang="zh-CN" sz="2800" b="1" dirty="0">
              <a:solidFill>
                <a:srgbClr val="FF0000"/>
              </a:solidFill>
            </a:endParaRPr>
          </a:p>
          <a:p>
            <a:pPr marL="457206" indent="-457206">
              <a:buFont typeface="Wingdings" panose="05000000000000000000" pitchFamily="2" charset="2"/>
              <a:buChar char="ü"/>
            </a:pPr>
            <a:r>
              <a:rPr lang="en-SG" sz="2800" b="1" dirty="0">
                <a:solidFill>
                  <a:srgbClr val="FF0000"/>
                </a:solidFill>
              </a:rPr>
              <a:t>Tennis Elbow </a:t>
            </a:r>
            <a:r>
              <a:rPr lang="zh-CN" altLang="en-US" sz="2800" b="1" dirty="0">
                <a:solidFill>
                  <a:srgbClr val="FF0000"/>
                </a:solidFill>
              </a:rPr>
              <a:t>（网球肘）</a:t>
            </a:r>
            <a:endParaRPr lang="en-SG" altLang="zh-CN" sz="2800" b="1" dirty="0">
              <a:solidFill>
                <a:srgbClr val="FF0000"/>
              </a:solidFill>
            </a:endParaRPr>
          </a:p>
          <a:p>
            <a:pPr marL="457206" indent="-457206">
              <a:buFont typeface="Wingdings" panose="05000000000000000000" pitchFamily="2" charset="2"/>
              <a:buChar char="ü"/>
            </a:pPr>
            <a:r>
              <a:rPr lang="en-SG" sz="2800" b="1" dirty="0">
                <a:solidFill>
                  <a:srgbClr val="FF0000"/>
                </a:solidFill>
              </a:rPr>
              <a:t>Lumbar/back Sprain (</a:t>
            </a:r>
            <a:r>
              <a:rPr lang="zh-CN" altLang="en-US" sz="2800" b="1" dirty="0">
                <a:solidFill>
                  <a:srgbClr val="FF0000"/>
                </a:solidFill>
              </a:rPr>
              <a:t>急性腰扭伤</a:t>
            </a:r>
            <a:r>
              <a:rPr lang="en-SG" altLang="zh-CN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Make you more energized, more younger</a:t>
            </a:r>
            <a:endParaRPr lang="en-SG" altLang="zh-CN" sz="2800" b="1" dirty="0">
              <a:solidFill>
                <a:srgbClr val="002060"/>
              </a:solidFill>
            </a:endParaRPr>
          </a:p>
          <a:p>
            <a:r>
              <a:rPr lang="en-SG" altLang="zh-CN" sz="2800" b="1" dirty="0">
                <a:solidFill>
                  <a:srgbClr val="002060"/>
                </a:solidFill>
              </a:rPr>
              <a:t>(</a:t>
            </a:r>
            <a:r>
              <a:rPr lang="zh-CN" altLang="en-US" sz="2800" b="1" dirty="0">
                <a:solidFill>
                  <a:srgbClr val="002060"/>
                </a:solidFill>
              </a:rPr>
              <a:t>提升你的运动机能，焕发你的青春活力</a:t>
            </a:r>
            <a:r>
              <a:rPr lang="en-SG" altLang="zh-CN" sz="2800" b="1" dirty="0">
                <a:solidFill>
                  <a:srgbClr val="002060"/>
                </a:solidFill>
              </a:rPr>
              <a:t>)</a:t>
            </a:r>
            <a:endParaRPr lang="en-SG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A picture containing person, sofa, indoor&#10;&#10;Description automatically generated">
            <a:extLst>
              <a:ext uri="{FF2B5EF4-FFF2-40B4-BE49-F238E27FC236}">
                <a16:creationId xmlns:a16="http://schemas.microsoft.com/office/drawing/2014/main" id="{4DFA1F5E-96A0-4158-8162-CE5A370B8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90" y="4753887"/>
            <a:ext cx="2908443" cy="19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96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66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 He</dc:creator>
  <cp:lastModifiedBy>Wei W He</cp:lastModifiedBy>
  <cp:revision>4</cp:revision>
  <cp:lastPrinted>2021-08-16T03:38:46Z</cp:lastPrinted>
  <dcterms:created xsi:type="dcterms:W3CDTF">2021-08-16T02:09:29Z</dcterms:created>
  <dcterms:modified xsi:type="dcterms:W3CDTF">2021-08-16T07:46:09Z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0e53c-4d26-49e4-ad77-afdf409a8d28_Enabled">
    <vt:lpwstr>true</vt:lpwstr>
  </property>
  <property fmtid="{D5CDD505-2E9C-101B-9397-08002B2CF9AE}" pid="3" name="MSIP_Label_50e0e53c-4d26-49e4-ad77-afdf409a8d28_SetDate">
    <vt:lpwstr>2021-08-16T03:04:30Z</vt:lpwstr>
  </property>
  <property fmtid="{D5CDD505-2E9C-101B-9397-08002B2CF9AE}" pid="4" name="MSIP_Label_50e0e53c-4d26-49e4-ad77-afdf409a8d28_Method">
    <vt:lpwstr>Privileged</vt:lpwstr>
  </property>
  <property fmtid="{D5CDD505-2E9C-101B-9397-08002B2CF9AE}" pid="5" name="MSIP_Label_50e0e53c-4d26-49e4-ad77-afdf409a8d28_Name">
    <vt:lpwstr>50e0e53c-4d26-49e4-ad77-afdf409a8d28</vt:lpwstr>
  </property>
  <property fmtid="{D5CDD505-2E9C-101B-9397-08002B2CF9AE}" pid="6" name="MSIP_Label_50e0e53c-4d26-49e4-ad77-afdf409a8d28_SiteId">
    <vt:lpwstr>5a7a259b-6730-404b-bc25-5c6c773229ca</vt:lpwstr>
  </property>
  <property fmtid="{D5CDD505-2E9C-101B-9397-08002B2CF9AE}" pid="7" name="MSIP_Label_50e0e53c-4d26-49e4-ad77-afdf409a8d28_ActionId">
    <vt:lpwstr>aec74a18-f072-44f6-84e1-3c037d3210e5</vt:lpwstr>
  </property>
  <property fmtid="{D5CDD505-2E9C-101B-9397-08002B2CF9AE}" pid="8" name="MSIP_Label_50e0e53c-4d26-49e4-ad77-afdf409a8d28_ContentBits">
    <vt:lpwstr>0</vt:lpwstr>
  </property>
</Properties>
</file>