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B295-2F94-4109-B71C-1507AFBBF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38C1-1960-4B28-854E-4DCD50059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59AE-A3E3-432D-8BA4-1EC91F83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CD3E-D54A-4828-B5C7-4F419419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352C-6F37-4514-A4EF-C0957226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34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BD2B-531F-4DB9-85D9-A032EE8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ED46-0BB6-42CD-84EB-70238C216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DA53-0404-4AF8-8478-BBDF64F9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386D-58B8-42B6-8157-C531450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72D8-0E6C-4BC6-9808-65F12FB8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3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FADF-B0C2-426D-A027-9B1C90C04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6847A-017A-4A38-B06E-53A6E8A5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57A8-AB9B-4093-9852-DE946FEB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3F24-D372-4902-B926-A104F70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6BFE-EE21-41BC-874F-974B4B0B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0004-52C5-4E24-A28F-E57EA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DA8C-73DF-4B28-A360-AA6381F4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506-28C8-4263-A116-4A143B90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5C78-A7B4-47F5-9C4B-E9391F80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81A7-DAFE-4FE3-942B-34B4F7D3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9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5B2-6EA1-4791-886B-F7DEF4BB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927B-CB64-4359-9BA7-DBD8894F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3A05-E7FC-440F-94CF-7FF4DC69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07C2-356E-442B-8B75-1E247B15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7BED-5386-4412-BA4A-70E074C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5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6813-C9B4-43A1-BCF1-8F35A62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6EFC-1E09-413C-AAC0-60DAA48C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5C150-200E-450B-B442-B3289890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358B-F197-4BAB-9792-43AEC138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38A8-1D4F-478B-9995-F64C4386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9919-4529-4AE9-8BAC-B0216CEB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6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6749-2C4F-4B9D-AABF-371061A0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DF4D-5D94-4685-8A88-2E57DBA4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D300-7D60-486A-9C80-5CD3CC232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12850-D7F9-4885-B9CD-1A6B39A61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9EAE2-E968-4A91-A9F9-4DCA30A2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7614-CB79-4D3A-A682-56E038F1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900-6726-4E4A-B8DD-EAA155B0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AADDE-76E4-4179-82B6-A8AF7DCC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72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B4C8-0A63-4EDE-977E-47F85202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D27D4-4E90-449B-817A-5DC85326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8E59-5305-45EB-BE97-2807F94E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1735E-3372-4669-A78A-DB34C5D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7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DCD6F-480F-4336-A82F-26AED74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6351C-98D1-489E-AA7D-064A5015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2EF6-2888-49A0-83E0-0881800A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17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C331-0EC7-4DA6-84F7-6B435CB7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96AB-2284-4FAF-B706-63BF062B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4BD3-B2D0-4F11-8E6B-1A645C26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A922-67AD-472C-AED0-3BC7226D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8C9E9-D046-4637-8857-81829F98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27B2-C16E-4D3A-99C3-7A5C4C8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9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A035-D9E9-420C-A2A4-E551DC50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92ABF-D45F-4AAD-A985-494216995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12435-0C69-4211-8EB8-E65B5AB4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459E4-D091-4BD6-B5AD-3FE01417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B221-7EC6-4B16-B826-82D304C2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3C1C2-54EE-4F32-979B-D6AF5B4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6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8DCEA-ED53-4C59-960F-94A3F27C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673A-218F-4BC1-BD46-03ACA838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F11C-11AD-4FA2-8DFB-43F71467C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A20E-83FF-4E26-8DEE-34919F112C3E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4173-9991-4F48-9867-6CF9AC47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6F4-3E52-4C47-8529-4175D5C89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0A27-7AB9-4646-AE47-74F4BCC1E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5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42F5-CB7E-46DD-B60C-0C30586A4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A7A22-66BD-41D7-9EE6-B9353BF57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2062-0B66-456A-9A22-EB47313B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68"/>
            <a:ext cx="12192000" cy="66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5E91-7461-41C2-8F04-D190BCA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41E3-9640-494E-860C-1FC9C217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55066-D061-4B1D-A3B8-40EDF607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9" y="681037"/>
            <a:ext cx="7558173" cy="40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5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 He</dc:creator>
  <cp:lastModifiedBy>Wei W He</cp:lastModifiedBy>
  <cp:revision>2</cp:revision>
  <dcterms:created xsi:type="dcterms:W3CDTF">2021-08-02T06:48:01Z</dcterms:created>
  <dcterms:modified xsi:type="dcterms:W3CDTF">2021-08-13T04:22:06Z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c96a22-336c-4f29-90dc-9992d2c9564c_Enabled">
    <vt:lpwstr>true</vt:lpwstr>
  </property>
  <property fmtid="{D5CDD505-2E9C-101B-9397-08002B2CF9AE}" pid="3" name="MSIP_Label_abc96a22-336c-4f29-90dc-9992d2c9564c_SetDate">
    <vt:lpwstr>2021-08-13T04:22:03Z</vt:lpwstr>
  </property>
  <property fmtid="{D5CDD505-2E9C-101B-9397-08002B2CF9AE}" pid="4" name="MSIP_Label_abc96a22-336c-4f29-90dc-9992d2c9564c_Method">
    <vt:lpwstr>Privileged</vt:lpwstr>
  </property>
  <property fmtid="{D5CDD505-2E9C-101B-9397-08002B2CF9AE}" pid="5" name="MSIP_Label_abc96a22-336c-4f29-90dc-9992d2c9564c_Name">
    <vt:lpwstr>abc96a22-336c-4f29-90dc-9992d2c9564c</vt:lpwstr>
  </property>
  <property fmtid="{D5CDD505-2E9C-101B-9397-08002B2CF9AE}" pid="6" name="MSIP_Label_abc96a22-336c-4f29-90dc-9992d2c9564c_SiteId">
    <vt:lpwstr>5a7a259b-6730-404b-bc25-5c6c773229ca</vt:lpwstr>
  </property>
  <property fmtid="{D5CDD505-2E9C-101B-9397-08002B2CF9AE}" pid="7" name="MSIP_Label_abc96a22-336c-4f29-90dc-9992d2c9564c_ActionId">
    <vt:lpwstr>fb0179bc-b66a-4fcc-b54f-bcbf182c8634</vt:lpwstr>
  </property>
  <property fmtid="{D5CDD505-2E9C-101B-9397-08002B2CF9AE}" pid="8" name="MSIP_Label_abc96a22-336c-4f29-90dc-9992d2c9564c_ContentBits">
    <vt:lpwstr>0</vt:lpwstr>
  </property>
</Properties>
</file>