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B890-D8FB-4C94-A195-3B63F93F15DC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F2765-F284-4DEA-99FD-34214791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2765-F284-4DEA-99FD-34214791D5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7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404664"/>
            <a:ext cx="7632848" cy="6048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成本管理</a:t>
            </a:r>
            <a:endParaRPr lang="en-US" altLang="zh-CN" dirty="0" smtClean="0"/>
          </a:p>
          <a:p>
            <a:pPr algn="l"/>
            <a:r>
              <a:rPr lang="zh-CN" altLang="en-US" sz="1400" b="1" dirty="0" smtClean="0">
                <a:latin typeface="+mn-ea"/>
              </a:rPr>
              <a:t>采用挣值管理技术进行成本管理</a:t>
            </a:r>
            <a:endParaRPr lang="en-US" altLang="zh-CN" sz="1400" b="1" dirty="0" smtClean="0">
              <a:latin typeface="+mn-ea"/>
            </a:endParaRPr>
          </a:p>
          <a:p>
            <a:pPr algn="l"/>
            <a:r>
              <a:rPr lang="zh-CN" altLang="en-US" sz="1400" b="1" dirty="0" smtClean="0">
                <a:latin typeface="+mn-ea"/>
              </a:rPr>
              <a:t>采用自下而上与三点估算相结合的方式，最终确定的成本估算如下：</a:t>
            </a:r>
            <a:endParaRPr lang="en-US" altLang="zh-CN" sz="1400" b="1" dirty="0" smtClean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endParaRPr lang="en-US" altLang="zh-CN" sz="1400" dirty="0" smtClean="0">
              <a:latin typeface="+mn-ea"/>
            </a:endParaRPr>
          </a:p>
          <a:p>
            <a:pPr algn="l"/>
            <a:r>
              <a:rPr lang="en-US" altLang="zh-CN" sz="1400" dirty="0" smtClean="0">
                <a:latin typeface="+mn-ea"/>
              </a:rPr>
              <a:t>   </a:t>
            </a:r>
            <a:r>
              <a:rPr lang="zh-CN" altLang="en-US" sz="1400" b="1" dirty="0" smtClean="0">
                <a:latin typeface="+mn-ea"/>
              </a:rPr>
              <a:t>最终合计：  </a:t>
            </a:r>
            <a:endParaRPr lang="en-US" altLang="zh-CN" sz="1400" b="1" dirty="0" smtClean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78156"/>
              </p:ext>
            </p:extLst>
          </p:nvPr>
        </p:nvGraphicFramePr>
        <p:xfrm>
          <a:off x="827584" y="1628800"/>
          <a:ext cx="7344816" cy="413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674"/>
                <a:gridCol w="907124"/>
                <a:gridCol w="987538"/>
                <a:gridCol w="1008112"/>
                <a:gridCol w="1152128"/>
                <a:gridCol w="1152128"/>
                <a:gridCol w="1008112"/>
              </a:tblGrid>
              <a:tr h="629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活动名称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人数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（人）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工期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（天）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总工时（人天）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人力费用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（万元）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固定费用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（万元）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总费用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（万元）</a:t>
                      </a:r>
                    </a:p>
                  </a:txBody>
                  <a:tcPr/>
                </a:tc>
              </a:tr>
              <a:tr h="629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工业设计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0881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9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9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</a:tr>
              <a:tr h="629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9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74136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风险管理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原则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运用头脑风暴方法，结合现有的组织过程资产和事业环境因素，实施定性风险分析，针对不同的风险采用不同的应对措施。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82674"/>
              </p:ext>
            </p:extLst>
          </p:nvPr>
        </p:nvGraphicFramePr>
        <p:xfrm>
          <a:off x="539550" y="1393227"/>
          <a:ext cx="8208913" cy="532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6"/>
                <a:gridCol w="3456384"/>
                <a:gridCol w="648072"/>
                <a:gridCol w="648072"/>
                <a:gridCol w="504056"/>
                <a:gridCol w="504056"/>
                <a:gridCol w="504056"/>
                <a:gridCol w="648071"/>
              </a:tblGrid>
              <a:tr h="532536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风险类别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风险描述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重要程度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发生概率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影响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应对措施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711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质量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费用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进度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99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核心技术开发难度大，创新功能无样例参照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回避或者接受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9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费用风险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费用估算不合理，成本控制不到位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减少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99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市场风险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消费者对手机的需求变化，竞争者加入，原材料价格暴涨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</a:t>
                      </a:r>
                      <a:endParaRPr lang="zh-CN" altLang="en-US" dirty="0"/>
                    </a:p>
                  </a:txBody>
                  <a:tcPr/>
                </a:tc>
              </a:tr>
              <a:tr h="5399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人力风险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招聘困难，核心员工流失，员工协作沟通不畅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减少</a:t>
                      </a:r>
                      <a:endParaRPr lang="zh-CN" altLang="en-US" dirty="0"/>
                    </a:p>
                  </a:txBody>
                  <a:tcPr/>
                </a:tc>
              </a:tr>
              <a:tr h="5399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工时预估不准确，活动排序不合理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减少</a:t>
                      </a:r>
                      <a:endParaRPr lang="zh-CN" altLang="en-US" dirty="0"/>
                    </a:p>
                  </a:txBody>
                  <a:tcPr/>
                </a:tc>
              </a:tr>
              <a:tr h="5399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决策失误，惹上专利官司，核心技术外泄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预防</a:t>
                      </a:r>
                      <a:endParaRPr lang="zh-CN" altLang="en-US" dirty="0"/>
                    </a:p>
                  </a:txBody>
                  <a:tcPr/>
                </a:tc>
              </a:tr>
              <a:tr h="5399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采购与生 产风险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供货商供货不足，生产商生产能力不够，良品率不足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276</Words>
  <Application>Microsoft Office PowerPoint</Application>
  <PresentationFormat>全屏显示(4:3)</PresentationFormat>
  <Paragraphs>130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何伟林</cp:lastModifiedBy>
  <cp:revision>36</cp:revision>
  <dcterms:created xsi:type="dcterms:W3CDTF">2018-01-10T02:39:16Z</dcterms:created>
  <dcterms:modified xsi:type="dcterms:W3CDTF">2018-01-10T07:51:38Z</dcterms:modified>
</cp:coreProperties>
</file>